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32918400" cy="21945600"/>
  <p:notesSz cx="9144000" cy="6858000"/>
  <p:defaultTextStyle>
    <a:defPPr>
      <a:defRPr lang="ja-JP"/>
    </a:defPPr>
    <a:lvl1pPr marL="0" algn="l" defTabSz="156751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kumimoji="1"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26" d="100"/>
          <a:sy n="26" d="100"/>
        </p:scale>
        <p:origin x="-1712" y="-144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83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01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43"/>
            <a:ext cx="7406640" cy="18724880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43"/>
            <a:ext cx="21671280" cy="187248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43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31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7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1"/>
            <a:ext cx="14538960" cy="1448308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1"/>
            <a:ext cx="14538960" cy="1448308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37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05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9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1"/>
            <a:ext cx="10829927" cy="150114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08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48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1"/>
            <a:ext cx="29626560" cy="1448308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2D4D-EB9F-4F46-A442-3CF07B8E2F84}" type="datetimeFigureOut">
              <a:rPr kumimoji="1" lang="ja-JP" altLang="en-US" smtClean="0"/>
              <a:t>8/14/14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70DB-B4CA-C14C-A618-FD7AB528F5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08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510" rtl="0" eaLnBrk="1" latinLnBrk="0" hangingPunct="1">
        <a:spcBef>
          <a:spcPct val="0"/>
        </a:spcBef>
        <a:buNone/>
        <a:defRPr kumimoji="1"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kumimoji="1"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kumimoji="1"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kumimoji="1"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kumimoji="1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kumimoji="1"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kumimoji="1"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kumimoji="1"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567510" rtl="0" eaLnBrk="1" latinLnBrk="0" hangingPunct="1">
        <a:defRPr kumimoji="1"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kumimoji="1"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kumimoji="1"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kumimoji="1"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kumimoji="1"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kumimoji="1"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kumimoji="1"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kumimoji="1"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kumimoji="1"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2116" y="177081"/>
            <a:ext cx="3416576" cy="396012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32657"/>
              </p:ext>
            </p:extLst>
          </p:nvPr>
        </p:nvGraphicFramePr>
        <p:xfrm>
          <a:off x="13580137" y="4146068"/>
          <a:ext cx="18611630" cy="123650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61163"/>
                <a:gridCol w="1861163"/>
                <a:gridCol w="1861163"/>
                <a:gridCol w="1861163"/>
                <a:gridCol w="1861163"/>
                <a:gridCol w="1861163"/>
                <a:gridCol w="1861163"/>
                <a:gridCol w="1861163"/>
                <a:gridCol w="1861163"/>
                <a:gridCol w="1861163"/>
              </a:tblGrid>
              <a:tr h="24730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わ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ら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や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ま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は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な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た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さ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か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あ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30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を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り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み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ひ</a:t>
                      </a:r>
                      <a:endParaRPr kumimoji="1" lang="en-US" altLang="ja-JP" sz="12500" dirty="0" smtClean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に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ち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し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き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い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30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ん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る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ゆ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む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ふ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ぬ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つ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す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く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う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3002">
                <a:tc>
                  <a:txBody>
                    <a:bodyPr/>
                    <a:lstStyle/>
                    <a:p>
                      <a:pPr algn="ctr"/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れ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め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へ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ね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て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せ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け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え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3002">
                <a:tc>
                  <a:txBody>
                    <a:bodyPr/>
                    <a:lstStyle/>
                    <a:p>
                      <a:pPr algn="ctr"/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ろ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よ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も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ほ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の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と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そ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こ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お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279166"/>
              </p:ext>
            </p:extLst>
          </p:nvPr>
        </p:nvGraphicFramePr>
        <p:xfrm>
          <a:off x="796856" y="4095438"/>
          <a:ext cx="11855145" cy="12415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71029"/>
                <a:gridCol w="2371029"/>
                <a:gridCol w="2371029"/>
                <a:gridCol w="2371029"/>
                <a:gridCol w="2371029"/>
              </a:tblGrid>
              <a:tr h="248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ぱ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ば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だ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ざ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が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48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ぴ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び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ぢ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じ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ぎ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48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ぷ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ぶ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づ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ず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ぐ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48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ぺ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べ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で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ぜ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げ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48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ぽ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ぼ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ど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ぞ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ご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860814"/>
              </p:ext>
            </p:extLst>
          </p:nvPr>
        </p:nvGraphicFramePr>
        <p:xfrm>
          <a:off x="13580135" y="16976911"/>
          <a:ext cx="18611635" cy="43891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658805"/>
                <a:gridCol w="2658805"/>
                <a:gridCol w="2658805"/>
                <a:gridCol w="2658805"/>
                <a:gridCol w="2658805"/>
                <a:gridCol w="2658805"/>
                <a:gridCol w="2658805"/>
              </a:tblGrid>
              <a:tr h="841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りゃ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みゃ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ひゃ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にゃ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ちゃ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しゃ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きゃ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41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りゅ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みゅ</a:t>
                      </a:r>
                      <a:endParaRPr kumimoji="1" lang="en-US" altLang="ja-JP" sz="9000" dirty="0" smtClean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ひゅ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にゅ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ちゅ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しゅ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きゅ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841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りょ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みょ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ひょ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にょ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ちょ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しょ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きょ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27583"/>
              </p:ext>
            </p:extLst>
          </p:nvPr>
        </p:nvGraphicFramePr>
        <p:xfrm>
          <a:off x="753861" y="16879213"/>
          <a:ext cx="11898140" cy="438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79628"/>
                <a:gridCol w="2379628"/>
                <a:gridCol w="2379628"/>
                <a:gridCol w="2379628"/>
                <a:gridCol w="2379628"/>
              </a:tblGrid>
              <a:tr h="14405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ぴゃ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びゃ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ぢゃ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じゃ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ぎゃ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4405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ぴゅ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びゅ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ぢゅ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じゅ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ぎゅ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4405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ぴょ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びょ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ぢょ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じょ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ぎょ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380653" y="439646"/>
            <a:ext cx="12157094" cy="31700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kumimoji="1" lang="ja-JP" altLang="en-US" sz="20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ひらがな表</a:t>
            </a:r>
            <a:endParaRPr kumimoji="1" lang="ja-JP" altLang="en-US" sz="20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0653" y="314740"/>
            <a:ext cx="3810000" cy="3683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0009574" y="-97697"/>
            <a:ext cx="208853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ひょう</a:t>
            </a:r>
            <a:endParaRPr kumimoji="1" lang="ja-JP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31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684" l="10000" r="80625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902710" y="-302635"/>
            <a:ext cx="3743232" cy="4445087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58821"/>
              </p:ext>
            </p:extLst>
          </p:nvPr>
        </p:nvGraphicFramePr>
        <p:xfrm>
          <a:off x="13580137" y="4146068"/>
          <a:ext cx="18611630" cy="123650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61163"/>
                <a:gridCol w="1861163"/>
                <a:gridCol w="1861163"/>
                <a:gridCol w="1861163"/>
                <a:gridCol w="1861163"/>
                <a:gridCol w="1861163"/>
                <a:gridCol w="1861163"/>
                <a:gridCol w="1861163"/>
                <a:gridCol w="1861163"/>
                <a:gridCol w="1861163"/>
              </a:tblGrid>
              <a:tr h="24730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ワ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ラ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ヤ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マ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ハ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ナ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タ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サ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カ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ア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30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ヲ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リ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ミ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ヒ</a:t>
                      </a:r>
                      <a:endParaRPr kumimoji="1" lang="en-US" altLang="ja-JP" sz="12500" dirty="0" smtClean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ニ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チ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シ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キ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イ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30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ン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ル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ユ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ム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フ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ヌ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ツ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ス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ク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ウ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3002">
                <a:tc>
                  <a:txBody>
                    <a:bodyPr/>
                    <a:lstStyle/>
                    <a:p>
                      <a:pPr algn="ctr"/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レ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メ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ヘ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ネ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テ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セ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ケ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エ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3002">
                <a:tc>
                  <a:txBody>
                    <a:bodyPr/>
                    <a:lstStyle/>
                    <a:p>
                      <a:pPr algn="ctr"/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ロ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ヨ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モ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ホ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ノ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ト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ソ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コ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>
                          <a:latin typeface="+mn-lt"/>
                          <a:ea typeface="+mn-ea"/>
                          <a:cs typeface="+mn-cs"/>
                        </a:rPr>
                        <a:t>オ</a:t>
                      </a:r>
                      <a:endParaRPr kumimoji="1" lang="ja-JP" altLang="en-US" sz="125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0620"/>
              </p:ext>
            </p:extLst>
          </p:nvPr>
        </p:nvGraphicFramePr>
        <p:xfrm>
          <a:off x="796856" y="4095438"/>
          <a:ext cx="11855145" cy="12415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71029"/>
                <a:gridCol w="2371029"/>
                <a:gridCol w="2371029"/>
                <a:gridCol w="2371029"/>
                <a:gridCol w="2371029"/>
              </a:tblGrid>
              <a:tr h="248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パ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バ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ダ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ザ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ガ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</a:tr>
              <a:tr h="248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ピ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ビ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ヂ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ジ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ギ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</a:tr>
              <a:tr h="248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プ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ブ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ヅ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ズ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グ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</a:tr>
              <a:tr h="248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ペ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ベ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デ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ゼ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ゲ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</a:tr>
              <a:tr h="2483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ポ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ボ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ド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ゾ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500" dirty="0" smtClean="0"/>
                        <a:t>ゴ</a:t>
                      </a:r>
                      <a:endParaRPr kumimoji="1" lang="ja-JP" altLang="en-US" sz="125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416275"/>
              </p:ext>
            </p:extLst>
          </p:nvPr>
        </p:nvGraphicFramePr>
        <p:xfrm>
          <a:off x="13580135" y="16976911"/>
          <a:ext cx="18611635" cy="43891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658805"/>
                <a:gridCol w="2658805"/>
                <a:gridCol w="2658805"/>
                <a:gridCol w="2658805"/>
                <a:gridCol w="2658805"/>
                <a:gridCol w="2658805"/>
                <a:gridCol w="2658805"/>
              </a:tblGrid>
              <a:tr h="841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リャ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ミャ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ヒャ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ニャ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チャ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シャ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キャ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841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リュ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ミュ</a:t>
                      </a:r>
                      <a:endParaRPr kumimoji="1" lang="en-US" altLang="ja-JP" sz="9000" dirty="0" smtClean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ヒュ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ニュ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チュ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シュ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キュ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  <a:tr h="8413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リョ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ミョ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ヒョ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ニョ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チョ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ショ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>
                          <a:latin typeface="+mn-lt"/>
                          <a:ea typeface="+mn-ea"/>
                          <a:cs typeface="+mn-cs"/>
                        </a:rPr>
                        <a:t>キョ</a:t>
                      </a:r>
                      <a:endParaRPr kumimoji="1" lang="ja-JP" altLang="en-US" sz="9000" dirty="0">
                        <a:latin typeface="りいてがき筆"/>
                        <a:ea typeface="りいてがき筆"/>
                        <a:cs typeface="りいてがき筆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5399"/>
              </p:ext>
            </p:extLst>
          </p:nvPr>
        </p:nvGraphicFramePr>
        <p:xfrm>
          <a:off x="753861" y="16879213"/>
          <a:ext cx="11898140" cy="43891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79628"/>
                <a:gridCol w="2379628"/>
                <a:gridCol w="2379628"/>
                <a:gridCol w="2379628"/>
                <a:gridCol w="2379628"/>
              </a:tblGrid>
              <a:tr h="14405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ピャ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ビャ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ヂャ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ジャ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ギャ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</a:tr>
              <a:tr h="14405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ピュ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ビュ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ヂュ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ジュ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ギュ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</a:tr>
              <a:tr h="14405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ピョ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ビョ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ヂョ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ジョ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0" dirty="0" smtClean="0"/>
                        <a:t>ギョ</a:t>
                      </a:r>
                      <a:endParaRPr kumimoji="1" lang="ja-JP" altLang="en-US" sz="9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1DA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81406" y="439646"/>
            <a:ext cx="11355593" cy="317009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kumimoji="1" lang="ja-JP" altLang="en-US" sz="20000" b="1" cap="all" dirty="0" smtClean="0">
                <a:ln w="0"/>
                <a:solidFill>
                  <a:schemeClr val="accent3"/>
                </a:solidFill>
                <a:effectLst>
                  <a:reflection blurRad="12700" stA="50000" endPos="50000" dist="5000" dir="5400000" sy="-100000" rotWithShape="0"/>
                </a:effectLst>
              </a:rPr>
              <a:t>カタカナ表</a:t>
            </a:r>
            <a:endParaRPr kumimoji="1" lang="ja-JP" altLang="en-US" sz="20000" b="1" cap="all" dirty="0">
              <a:ln w="0"/>
              <a:solidFill>
                <a:schemeClr val="accent3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0653" y="314740"/>
            <a:ext cx="3810000" cy="3683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716480" y="-97697"/>
            <a:ext cx="2088532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9BBB59"/>
                </a:solidFill>
              </a:rPr>
              <a:t>ひょう</a:t>
            </a:r>
            <a:endParaRPr kumimoji="1" lang="ja-JP" altLang="en-US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2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219</Words>
  <Application>Microsoft Macintosh PowerPoint</Application>
  <PresentationFormat>Custom</PresentationFormat>
  <Paragraphs>218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K Sakamoto</dc:creator>
  <cp:lastModifiedBy>Daniel K Sakamoto</cp:lastModifiedBy>
  <cp:revision>6</cp:revision>
  <dcterms:created xsi:type="dcterms:W3CDTF">2014-08-14T13:17:43Z</dcterms:created>
  <dcterms:modified xsi:type="dcterms:W3CDTF">2014-08-14T14:17:56Z</dcterms:modified>
</cp:coreProperties>
</file>