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83" r:id="rId3"/>
    <p:sldId id="276" r:id="rId4"/>
    <p:sldId id="277" r:id="rId5"/>
    <p:sldId id="278" r:id="rId6"/>
    <p:sldId id="279" r:id="rId7"/>
    <p:sldId id="280" r:id="rId8"/>
    <p:sldId id="281" r:id="rId9"/>
    <p:sldId id="28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96"/>
    <a:srgbClr val="00FFCC"/>
    <a:srgbClr val="03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85" autoAdjust="0"/>
  </p:normalViewPr>
  <p:slideViewPr>
    <p:cSldViewPr>
      <p:cViewPr>
        <p:scale>
          <a:sx n="66" d="100"/>
          <a:sy n="66" d="100"/>
        </p:scale>
        <p:origin x="-2934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85A22C-D9AA-451A-BF5E-7D4E309E3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58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A68918-0E5D-4492-A2F1-37BD012BEAE3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0276CB-5F8C-44AA-96AF-FE23BD3F7C68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F200DB-9AFC-4B0B-B3EC-28001DC8B399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7791BF-E6B9-4949-9201-2B19769F1D90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2A810A-B84F-4663-AB52-8A75BEF8D522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2C6DC8-F50C-4928-B858-303D75CCC4CB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943277-437E-4A63-BDF8-E971E991F088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149A66-6952-41D0-A48E-06FF93E316EB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D499B-A16B-48EC-A497-22C22A881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22414"/>
      </p:ext>
    </p:extLst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EEC37-324D-4431-A7A2-08141559A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26892"/>
      </p:ext>
    </p:extLst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E722F-BA28-45C7-84B4-7D095AE82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66570"/>
      </p:ext>
    </p:extLst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8AD63-E645-45CA-B08E-371146B19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52041"/>
      </p:ext>
    </p:extLst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BEE6B-C945-4ED9-AF71-F00854399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09531"/>
      </p:ext>
    </p:extLst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6B09B-39C3-4FF5-BF6F-8312FD61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28240"/>
      </p:ext>
    </p:extLst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B0575-7B39-4969-8CAC-06C5FAAF6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40050"/>
      </p:ext>
    </p:extLst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D16C3-BCC5-4979-8682-5079BE201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94245"/>
      </p:ext>
    </p:extLst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B3F26-0A0A-4DBE-80D3-B50A71E0F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83530"/>
      </p:ext>
    </p:extLst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81FFD-7D12-4DE9-8348-CCAA3988C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73998"/>
      </p:ext>
    </p:extLst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12473-FBD0-4B0F-985F-9ADAF5C01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73840"/>
      </p:ext>
    </p:extLst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99"/>
            </a:gs>
            <a:gs pos="9500">
              <a:srgbClr val="1170FF"/>
            </a:gs>
            <a:gs pos="14499">
              <a:srgbClr val="3333CC"/>
            </a:gs>
            <a:gs pos="20000">
              <a:srgbClr val="2E6792"/>
            </a:gs>
            <a:gs pos="26500">
              <a:srgbClr val="9999FF"/>
            </a:gs>
            <a:gs pos="42000">
              <a:srgbClr val="00CCCC"/>
            </a:gs>
            <a:gs pos="50000">
              <a:srgbClr val="3399FF"/>
            </a:gs>
            <a:gs pos="58000">
              <a:srgbClr val="00CCCC"/>
            </a:gs>
            <a:gs pos="73500">
              <a:srgbClr val="9999FF"/>
            </a:gs>
            <a:gs pos="80000">
              <a:srgbClr val="2E6792"/>
            </a:gs>
            <a:gs pos="85501">
              <a:srgbClr val="3333CC"/>
            </a:gs>
            <a:gs pos="90500">
              <a:srgbClr val="1170FF"/>
            </a:gs>
            <a:gs pos="100000">
              <a:srgbClr val="0066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5861ED8-1E85-420D-A0BA-42A8D5575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AutoShape 7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152400" y="6248400"/>
            <a:ext cx="6096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end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.jpeg"/><Relationship Id="rId18" Type="http://schemas.openxmlformats.org/officeDocument/2006/relationships/image" Target="http://t2.gstatic.com/images?q=tbn:ANd9GcRg3I5u3lplr9Jz1J-pQi7UwFzzNq68Gq-Cw7HW6_iz5sOntnjc" TargetMode="Externa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http://t0.gstatic.com/images?q=tbn:ANd9GcQk2a8LxHooes9zlnhFLW_uHufNswnX5iow8QzdL1D4absy77Fr" TargetMode="External"/><Relationship Id="rId17" Type="http://schemas.openxmlformats.org/officeDocument/2006/relationships/image" Target="../media/image4.jpeg"/><Relationship Id="rId2" Type="http://schemas.openxmlformats.org/officeDocument/2006/relationships/slide" Target="slide1.xml"/><Relationship Id="rId16" Type="http://schemas.openxmlformats.org/officeDocument/2006/relationships/image" Target="http://t2.gstatic.com/images?q=tbn:ANd9GcTjvkbm3-dbwnbMP28TcvXAQkK6p7cqPCgzxOBp8fmXM3GhRJYFnA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1.jpeg"/><Relationship Id="rId5" Type="http://schemas.openxmlformats.org/officeDocument/2006/relationships/slide" Target="slide5.xml"/><Relationship Id="rId15" Type="http://schemas.openxmlformats.org/officeDocument/2006/relationships/image" Target="../media/image3.jpeg"/><Relationship Id="rId10" Type="http://schemas.openxmlformats.org/officeDocument/2006/relationships/slide" Target="slide2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image" Target="http://t2.gstatic.com/images?q=tbn:ANd9GcTHUO78PLL1sdgc2bah_9MEo4oEpiBKvg5UBol_QvIgIsMApWAfi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5.jpe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2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jpe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2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1.xml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jpeg"/><Relationship Id="rId7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slide" Target="slide9.xml"/><Relationship Id="rId4" Type="http://schemas.openxmlformats.org/officeDocument/2006/relationships/slide" Target="slide1.xml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8.jpeg"/><Relationship Id="rId7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5.xml"/><Relationship Id="rId5" Type="http://schemas.openxmlformats.org/officeDocument/2006/relationships/slide" Target="slide3.xml"/><Relationship Id="rId10" Type="http://schemas.openxmlformats.org/officeDocument/2006/relationships/slide" Target="slide9.xml"/><Relationship Id="rId4" Type="http://schemas.openxmlformats.org/officeDocument/2006/relationships/slide" Target="slide1.xml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9.jpeg"/><Relationship Id="rId7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6.xml"/><Relationship Id="rId5" Type="http://schemas.openxmlformats.org/officeDocument/2006/relationships/slide" Target="slide3.xml"/><Relationship Id="rId10" Type="http://schemas.openxmlformats.org/officeDocument/2006/relationships/slide" Target="slide9.xml"/><Relationship Id="rId4" Type="http://schemas.openxmlformats.org/officeDocument/2006/relationships/slide" Target="slide1.xml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0.jpeg"/><Relationship Id="rId7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7.xml"/><Relationship Id="rId5" Type="http://schemas.openxmlformats.org/officeDocument/2006/relationships/slide" Target="slide3.xml"/><Relationship Id="rId10" Type="http://schemas.openxmlformats.org/officeDocument/2006/relationships/slide" Target="slide9.xml"/><Relationship Id="rId4" Type="http://schemas.openxmlformats.org/officeDocument/2006/relationships/slide" Target="slide1.xml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1.jpeg"/><Relationship Id="rId7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8.xml"/><Relationship Id="rId5" Type="http://schemas.openxmlformats.org/officeDocument/2006/relationships/slide" Target="slide3.xml"/><Relationship Id="rId10" Type="http://schemas.openxmlformats.org/officeDocument/2006/relationships/slide" Target="slide9.xml"/><Relationship Id="rId4" Type="http://schemas.openxmlformats.org/officeDocument/2006/relationships/slide" Target="slide1.xml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2.jpeg"/><Relationship Id="rId7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slide" Target="slide1.xml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6" name="AutoShape 12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1905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21627" name="AutoShape 1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1905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21628" name="AutoShape 12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2286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21629" name="AutoShape 12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2286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21630" name="AutoShape 12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2667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21631" name="AutoShape 12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2667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</a:p>
        </p:txBody>
      </p:sp>
      <p:sp>
        <p:nvSpPr>
          <p:cNvPr id="21632" name="AutoShape 128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048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</a:p>
        </p:txBody>
      </p:sp>
      <p:sp>
        <p:nvSpPr>
          <p:cNvPr id="21633" name="AutoShape 129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3048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8</a:t>
            </a:r>
          </a:p>
        </p:txBody>
      </p:sp>
      <p:sp>
        <p:nvSpPr>
          <p:cNvPr id="21642" name="AutoShape 13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4625" y="3581400"/>
            <a:ext cx="609600" cy="304800"/>
          </a:xfrm>
          <a:prstGeom prst="actionButtonBlank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list</a:t>
            </a:r>
          </a:p>
        </p:txBody>
      </p:sp>
      <p:sp>
        <p:nvSpPr>
          <p:cNvPr id="21643" name="AutoShape 13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19400" y="2809875"/>
            <a:ext cx="3429000" cy="4572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644" name="AutoShape 14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19400" y="3343275"/>
            <a:ext cx="3429000" cy="4572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645" name="AutoShape 14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19400" y="3876675"/>
            <a:ext cx="3429000" cy="4572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646" name="AutoShape 14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28925" y="4391025"/>
            <a:ext cx="3429000" cy="4572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647" name="AutoShape 14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28925" y="4924425"/>
            <a:ext cx="3429000" cy="4572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648" name="AutoShape 144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28925" y="5457825"/>
            <a:ext cx="3429000" cy="4572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649" name="AutoShape 14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19400" y="1752600"/>
            <a:ext cx="3429000" cy="4572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650" name="AutoShape 14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19400" y="2286000"/>
            <a:ext cx="3429000" cy="4572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68" name="Oval 64"/>
          <p:cNvSpPr>
            <a:spLocks noChangeArrowheads="1"/>
          </p:cNvSpPr>
          <p:nvPr/>
        </p:nvSpPr>
        <p:spPr bwMode="auto">
          <a:xfrm>
            <a:off x="2857500" y="1790700"/>
            <a:ext cx="381000" cy="381000"/>
          </a:xfrm>
          <a:prstGeom prst="ellipse">
            <a:avLst/>
          </a:prstGeom>
          <a:gradFill rotWithShape="1">
            <a:gsLst>
              <a:gs pos="0">
                <a:srgbClr val="C0C0C0">
                  <a:gamma/>
                  <a:shade val="54118"/>
                  <a:invGamma/>
                </a:srgbClr>
              </a:gs>
              <a:gs pos="50000">
                <a:srgbClr val="C0C0C0"/>
              </a:gs>
              <a:gs pos="100000">
                <a:srgbClr val="C0C0C0">
                  <a:gamma/>
                  <a:shade val="5411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21547" name="Oval 43"/>
          <p:cNvSpPr>
            <a:spLocks noChangeArrowheads="1"/>
          </p:cNvSpPr>
          <p:nvPr/>
        </p:nvSpPr>
        <p:spPr bwMode="auto">
          <a:xfrm>
            <a:off x="2876550" y="5505450"/>
            <a:ext cx="381000" cy="381000"/>
          </a:xfrm>
          <a:prstGeom prst="ellipse">
            <a:avLst/>
          </a:prstGeom>
          <a:gradFill rotWithShape="1">
            <a:gsLst>
              <a:gs pos="0">
                <a:srgbClr val="C0C0C0">
                  <a:gamma/>
                  <a:shade val="54118"/>
                  <a:invGamma/>
                </a:srgbClr>
              </a:gs>
              <a:gs pos="50000">
                <a:srgbClr val="C0C0C0"/>
              </a:gs>
              <a:gs pos="100000">
                <a:srgbClr val="C0C0C0">
                  <a:gamma/>
                  <a:shade val="5411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</a:p>
        </p:txBody>
      </p:sp>
      <p:sp>
        <p:nvSpPr>
          <p:cNvPr id="21550" name="Oval 46"/>
          <p:cNvSpPr>
            <a:spLocks noChangeArrowheads="1"/>
          </p:cNvSpPr>
          <p:nvPr/>
        </p:nvSpPr>
        <p:spPr bwMode="auto">
          <a:xfrm>
            <a:off x="2867025" y="4972050"/>
            <a:ext cx="381000" cy="381000"/>
          </a:xfrm>
          <a:prstGeom prst="ellipse">
            <a:avLst/>
          </a:prstGeom>
          <a:gradFill rotWithShape="1">
            <a:gsLst>
              <a:gs pos="0">
                <a:srgbClr val="C0C0C0">
                  <a:gamma/>
                  <a:shade val="54118"/>
                  <a:invGamma/>
                </a:srgbClr>
              </a:gs>
              <a:gs pos="50000">
                <a:srgbClr val="C0C0C0"/>
              </a:gs>
              <a:gs pos="100000">
                <a:srgbClr val="C0C0C0">
                  <a:gamma/>
                  <a:shade val="5411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21553" name="Oval 49"/>
          <p:cNvSpPr>
            <a:spLocks noChangeArrowheads="1"/>
          </p:cNvSpPr>
          <p:nvPr/>
        </p:nvSpPr>
        <p:spPr bwMode="auto">
          <a:xfrm>
            <a:off x="2857500" y="4429125"/>
            <a:ext cx="381000" cy="381000"/>
          </a:xfrm>
          <a:prstGeom prst="ellipse">
            <a:avLst/>
          </a:prstGeom>
          <a:gradFill rotWithShape="1">
            <a:gsLst>
              <a:gs pos="0">
                <a:srgbClr val="C0C0C0">
                  <a:gamma/>
                  <a:shade val="54118"/>
                  <a:invGamma/>
                </a:srgbClr>
              </a:gs>
              <a:gs pos="50000">
                <a:srgbClr val="C0C0C0"/>
              </a:gs>
              <a:gs pos="100000">
                <a:srgbClr val="C0C0C0">
                  <a:gamma/>
                  <a:shade val="5411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21556" name="Oval 52"/>
          <p:cNvSpPr>
            <a:spLocks noChangeArrowheads="1"/>
          </p:cNvSpPr>
          <p:nvPr/>
        </p:nvSpPr>
        <p:spPr bwMode="auto">
          <a:xfrm>
            <a:off x="2857500" y="3924300"/>
            <a:ext cx="381000" cy="381000"/>
          </a:xfrm>
          <a:prstGeom prst="ellipse">
            <a:avLst/>
          </a:prstGeom>
          <a:gradFill rotWithShape="1">
            <a:gsLst>
              <a:gs pos="0">
                <a:srgbClr val="C0C0C0">
                  <a:gamma/>
                  <a:shade val="54118"/>
                  <a:invGamma/>
                </a:srgbClr>
              </a:gs>
              <a:gs pos="50000">
                <a:srgbClr val="C0C0C0"/>
              </a:gs>
              <a:gs pos="100000">
                <a:srgbClr val="C0C0C0">
                  <a:gamma/>
                  <a:shade val="5411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21559" name="Oval 55"/>
          <p:cNvSpPr>
            <a:spLocks noChangeArrowheads="1"/>
          </p:cNvSpPr>
          <p:nvPr/>
        </p:nvSpPr>
        <p:spPr bwMode="auto">
          <a:xfrm>
            <a:off x="2857500" y="3381375"/>
            <a:ext cx="381000" cy="381000"/>
          </a:xfrm>
          <a:prstGeom prst="ellipse">
            <a:avLst/>
          </a:prstGeom>
          <a:gradFill rotWithShape="1">
            <a:gsLst>
              <a:gs pos="0">
                <a:srgbClr val="C0C0C0">
                  <a:gamma/>
                  <a:shade val="54118"/>
                  <a:invGamma/>
                </a:srgbClr>
              </a:gs>
              <a:gs pos="50000">
                <a:srgbClr val="C0C0C0"/>
              </a:gs>
              <a:gs pos="100000">
                <a:srgbClr val="C0C0C0">
                  <a:gamma/>
                  <a:shade val="5411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21562" name="Oval 58"/>
          <p:cNvSpPr>
            <a:spLocks noChangeArrowheads="1"/>
          </p:cNvSpPr>
          <p:nvPr/>
        </p:nvSpPr>
        <p:spPr bwMode="auto">
          <a:xfrm>
            <a:off x="2857500" y="2857500"/>
            <a:ext cx="381000" cy="381000"/>
          </a:xfrm>
          <a:prstGeom prst="ellipse">
            <a:avLst/>
          </a:prstGeom>
          <a:gradFill rotWithShape="1">
            <a:gsLst>
              <a:gs pos="0">
                <a:srgbClr val="C0C0C0">
                  <a:gamma/>
                  <a:shade val="54118"/>
                  <a:invGamma/>
                </a:srgbClr>
              </a:gs>
              <a:gs pos="50000">
                <a:srgbClr val="C0C0C0"/>
              </a:gs>
              <a:gs pos="100000">
                <a:srgbClr val="C0C0C0">
                  <a:gamma/>
                  <a:shade val="5411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21565" name="Oval 61"/>
          <p:cNvSpPr>
            <a:spLocks noChangeArrowheads="1"/>
          </p:cNvSpPr>
          <p:nvPr/>
        </p:nvSpPr>
        <p:spPr bwMode="auto">
          <a:xfrm>
            <a:off x="2857500" y="2324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C0C0C0">
                  <a:gamma/>
                  <a:shade val="54118"/>
                  <a:invGamma/>
                </a:srgbClr>
              </a:gs>
              <a:gs pos="50000">
                <a:srgbClr val="C0C0C0"/>
              </a:gs>
              <a:gs pos="100000">
                <a:srgbClr val="C0C0C0">
                  <a:gamma/>
                  <a:shade val="5411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2075" name="TextBox 50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3352800" y="18288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/>
              <a:t>Sport/Hobbies 1</a:t>
            </a:r>
          </a:p>
        </p:txBody>
      </p:sp>
      <p:sp>
        <p:nvSpPr>
          <p:cNvPr id="2076" name="TextBox 5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352800" y="23622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/>
              <a:t>Sport/Hobbies 2</a:t>
            </a:r>
          </a:p>
        </p:txBody>
      </p:sp>
      <p:sp>
        <p:nvSpPr>
          <p:cNvPr id="2077" name="TextBox 5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352800" y="28194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/>
              <a:t>Sport/Hobbies 3</a:t>
            </a:r>
          </a:p>
        </p:txBody>
      </p:sp>
      <p:sp>
        <p:nvSpPr>
          <p:cNvPr id="2078" name="TextBox 5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352800" y="33528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/>
              <a:t>Sport/Hobbies 4</a:t>
            </a:r>
          </a:p>
        </p:txBody>
      </p:sp>
      <p:sp>
        <p:nvSpPr>
          <p:cNvPr id="2079" name="TextBox 5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352800" y="38862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/>
              <a:t>Sport/Hobbies 5</a:t>
            </a:r>
          </a:p>
        </p:txBody>
      </p:sp>
      <p:sp>
        <p:nvSpPr>
          <p:cNvPr id="2080" name="TextBox 55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352800" y="44196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/>
              <a:t>Sport/Hobbies 6</a:t>
            </a:r>
          </a:p>
        </p:txBody>
      </p:sp>
      <p:sp>
        <p:nvSpPr>
          <p:cNvPr id="2081" name="TextBox 5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3352800" y="4964113"/>
            <a:ext cx="259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/>
              <a:t>Sport/Hobbies 7</a:t>
            </a:r>
          </a:p>
        </p:txBody>
      </p:sp>
      <p:sp>
        <p:nvSpPr>
          <p:cNvPr id="2082" name="TextBox 57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3352800" y="5497513"/>
            <a:ext cx="259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/>
              <a:t>Sport/Hobbies 8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212090" y="448270"/>
            <a:ext cx="67889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SELECT A NUMBER</a:t>
            </a:r>
          </a:p>
        </p:txBody>
      </p:sp>
      <p:pic>
        <p:nvPicPr>
          <p:cNvPr id="2084" name="rg_hi" descr="http://t0.gstatic.com/images?q=tbn:ANd9GcQk2a8LxHooes9zlnhFLW_uHufNswnX5iow8QzdL1D4absy77Fr"/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3"/>
          <a:stretch>
            <a:fillRect/>
          </a:stretch>
        </p:blipFill>
        <p:spPr bwMode="auto">
          <a:xfrm rot="468274">
            <a:off x="6981825" y="1768475"/>
            <a:ext cx="149383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5" name="rg_hi" descr="http://t2.gstatic.com/images?q=tbn:ANd9GcTHUO78PLL1sdgc2bah_9MEo4oEpiBKvg5UBol_QvIgIsMApWAfi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9" b="5807"/>
          <a:stretch>
            <a:fillRect/>
          </a:stretch>
        </p:blipFill>
        <p:spPr bwMode="auto">
          <a:xfrm rot="623892">
            <a:off x="1119188" y="2325688"/>
            <a:ext cx="1343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6" name="rg_hi" descr="http://t2.gstatic.com/images?q=tbn:ANd9GcTjvkbm3-dbwnbMP28TcvXAQkK6p7cqPCgzxOBp8fmXM3GhRJYFnA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7"/>
          <a:stretch>
            <a:fillRect/>
          </a:stretch>
        </p:blipFill>
        <p:spPr bwMode="auto">
          <a:xfrm rot="1046829">
            <a:off x="776288" y="4386263"/>
            <a:ext cx="15113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7" name="rg_hi" descr="http://t2.gstatic.com/images?q=tbn:ANd9GcRg3I5u3lplr9Jz1J-pQi7UwFzzNq68Gq-Cw7HW6_iz5sOntnjc"/>
          <p:cNvPicPr>
            <a:picLocks noChangeAspect="1" noChangeArrowheads="1"/>
          </p:cNvPicPr>
          <p:nvPr/>
        </p:nvPicPr>
        <p:blipFill>
          <a:blip r:embed="rId17" r:link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1640">
            <a:off x="6905625" y="4337050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9" name="Picture 137" descr="http://www.suma.ac.jp/high/club/image/high-sport-img/kyu-do01-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6172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1676400" y="2971800"/>
            <a:ext cx="1295400" cy="1219200"/>
            <a:chOff x="1056" y="1920"/>
            <a:chExt cx="816" cy="768"/>
          </a:xfrm>
        </p:grpSpPr>
        <p:sp>
          <p:nvSpPr>
            <p:cNvPr id="3204" name="Freeform 6"/>
            <p:cNvSpPr>
              <a:spLocks/>
            </p:cNvSpPr>
            <p:nvPr/>
          </p:nvSpPr>
          <p:spPr bwMode="auto">
            <a:xfrm>
              <a:off x="1056" y="1920"/>
              <a:ext cx="816" cy="768"/>
            </a:xfrm>
            <a:custGeom>
              <a:avLst/>
              <a:gdLst>
                <a:gd name="T0" fmla="*/ 0 w 816"/>
                <a:gd name="T1" fmla="*/ 240 h 768"/>
                <a:gd name="T2" fmla="*/ 144 w 816"/>
                <a:gd name="T3" fmla="*/ 240 h 768"/>
                <a:gd name="T4" fmla="*/ 144 w 816"/>
                <a:gd name="T5" fmla="*/ 144 h 768"/>
                <a:gd name="T6" fmla="*/ 336 w 816"/>
                <a:gd name="T7" fmla="*/ 144 h 768"/>
                <a:gd name="T8" fmla="*/ 336 w 816"/>
                <a:gd name="T9" fmla="*/ 96 h 768"/>
                <a:gd name="T10" fmla="*/ 240 w 816"/>
                <a:gd name="T11" fmla="*/ 48 h 768"/>
                <a:gd name="T12" fmla="*/ 288 w 816"/>
                <a:gd name="T13" fmla="*/ 0 h 768"/>
                <a:gd name="T14" fmla="*/ 480 w 816"/>
                <a:gd name="T15" fmla="*/ 0 h 768"/>
                <a:gd name="T16" fmla="*/ 576 w 816"/>
                <a:gd name="T17" fmla="*/ 48 h 768"/>
                <a:gd name="T18" fmla="*/ 528 w 816"/>
                <a:gd name="T19" fmla="*/ 96 h 768"/>
                <a:gd name="T20" fmla="*/ 528 w 816"/>
                <a:gd name="T21" fmla="*/ 144 h 768"/>
                <a:gd name="T22" fmla="*/ 768 w 816"/>
                <a:gd name="T23" fmla="*/ 144 h 768"/>
                <a:gd name="T24" fmla="*/ 816 w 816"/>
                <a:gd name="T25" fmla="*/ 192 h 768"/>
                <a:gd name="T26" fmla="*/ 816 w 816"/>
                <a:gd name="T27" fmla="*/ 288 h 768"/>
                <a:gd name="T28" fmla="*/ 768 w 816"/>
                <a:gd name="T29" fmla="*/ 336 h 768"/>
                <a:gd name="T30" fmla="*/ 720 w 816"/>
                <a:gd name="T31" fmla="*/ 336 h 768"/>
                <a:gd name="T32" fmla="*/ 672 w 816"/>
                <a:gd name="T33" fmla="*/ 288 h 768"/>
                <a:gd name="T34" fmla="*/ 576 w 816"/>
                <a:gd name="T35" fmla="*/ 336 h 768"/>
                <a:gd name="T36" fmla="*/ 528 w 816"/>
                <a:gd name="T37" fmla="*/ 432 h 768"/>
                <a:gd name="T38" fmla="*/ 624 w 816"/>
                <a:gd name="T39" fmla="*/ 480 h 768"/>
                <a:gd name="T40" fmla="*/ 720 w 816"/>
                <a:gd name="T41" fmla="*/ 480 h 768"/>
                <a:gd name="T42" fmla="*/ 768 w 816"/>
                <a:gd name="T43" fmla="*/ 528 h 768"/>
                <a:gd name="T44" fmla="*/ 816 w 816"/>
                <a:gd name="T45" fmla="*/ 528 h 768"/>
                <a:gd name="T46" fmla="*/ 816 w 816"/>
                <a:gd name="T47" fmla="*/ 624 h 768"/>
                <a:gd name="T48" fmla="*/ 720 w 816"/>
                <a:gd name="T49" fmla="*/ 624 h 768"/>
                <a:gd name="T50" fmla="*/ 720 w 816"/>
                <a:gd name="T51" fmla="*/ 672 h 768"/>
                <a:gd name="T52" fmla="*/ 576 w 816"/>
                <a:gd name="T53" fmla="*/ 672 h 768"/>
                <a:gd name="T54" fmla="*/ 528 w 816"/>
                <a:gd name="T55" fmla="*/ 624 h 768"/>
                <a:gd name="T56" fmla="*/ 480 w 816"/>
                <a:gd name="T57" fmla="*/ 624 h 768"/>
                <a:gd name="T58" fmla="*/ 480 w 816"/>
                <a:gd name="T59" fmla="*/ 672 h 768"/>
                <a:gd name="T60" fmla="*/ 528 w 816"/>
                <a:gd name="T61" fmla="*/ 720 h 768"/>
                <a:gd name="T62" fmla="*/ 480 w 816"/>
                <a:gd name="T63" fmla="*/ 768 h 768"/>
                <a:gd name="T64" fmla="*/ 384 w 816"/>
                <a:gd name="T65" fmla="*/ 768 h 768"/>
                <a:gd name="T66" fmla="*/ 288 w 816"/>
                <a:gd name="T67" fmla="*/ 720 h 768"/>
                <a:gd name="T68" fmla="*/ 336 w 816"/>
                <a:gd name="T69" fmla="*/ 672 h 768"/>
                <a:gd name="T70" fmla="*/ 336 w 816"/>
                <a:gd name="T71" fmla="*/ 624 h 768"/>
                <a:gd name="T72" fmla="*/ 192 w 816"/>
                <a:gd name="T73" fmla="*/ 624 h 768"/>
                <a:gd name="T74" fmla="*/ 144 w 816"/>
                <a:gd name="T75" fmla="*/ 672 h 768"/>
                <a:gd name="T76" fmla="*/ 0 w 816"/>
                <a:gd name="T77" fmla="*/ 672 h 768"/>
                <a:gd name="T78" fmla="*/ 0 w 816"/>
                <a:gd name="T79" fmla="*/ 240 h 7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16"/>
                <a:gd name="T121" fmla="*/ 0 h 768"/>
                <a:gd name="T122" fmla="*/ 816 w 816"/>
                <a:gd name="T123" fmla="*/ 768 h 7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16" h="768">
                  <a:moveTo>
                    <a:pt x="0" y="240"/>
                  </a:moveTo>
                  <a:lnTo>
                    <a:pt x="144" y="240"/>
                  </a:lnTo>
                  <a:lnTo>
                    <a:pt x="144" y="144"/>
                  </a:lnTo>
                  <a:lnTo>
                    <a:pt x="336" y="144"/>
                  </a:lnTo>
                  <a:lnTo>
                    <a:pt x="336" y="96"/>
                  </a:lnTo>
                  <a:lnTo>
                    <a:pt x="240" y="48"/>
                  </a:lnTo>
                  <a:lnTo>
                    <a:pt x="288" y="0"/>
                  </a:lnTo>
                  <a:lnTo>
                    <a:pt x="480" y="0"/>
                  </a:lnTo>
                  <a:lnTo>
                    <a:pt x="576" y="48"/>
                  </a:lnTo>
                  <a:lnTo>
                    <a:pt x="528" y="96"/>
                  </a:lnTo>
                  <a:lnTo>
                    <a:pt x="528" y="144"/>
                  </a:lnTo>
                  <a:lnTo>
                    <a:pt x="768" y="144"/>
                  </a:lnTo>
                  <a:lnTo>
                    <a:pt x="816" y="192"/>
                  </a:lnTo>
                  <a:lnTo>
                    <a:pt x="816" y="288"/>
                  </a:lnTo>
                  <a:lnTo>
                    <a:pt x="768" y="336"/>
                  </a:lnTo>
                  <a:lnTo>
                    <a:pt x="720" y="336"/>
                  </a:lnTo>
                  <a:lnTo>
                    <a:pt x="672" y="288"/>
                  </a:lnTo>
                  <a:lnTo>
                    <a:pt x="576" y="336"/>
                  </a:lnTo>
                  <a:lnTo>
                    <a:pt x="528" y="432"/>
                  </a:lnTo>
                  <a:lnTo>
                    <a:pt x="624" y="480"/>
                  </a:lnTo>
                  <a:lnTo>
                    <a:pt x="720" y="480"/>
                  </a:lnTo>
                  <a:lnTo>
                    <a:pt x="768" y="528"/>
                  </a:lnTo>
                  <a:lnTo>
                    <a:pt x="816" y="528"/>
                  </a:lnTo>
                  <a:lnTo>
                    <a:pt x="816" y="624"/>
                  </a:lnTo>
                  <a:lnTo>
                    <a:pt x="720" y="624"/>
                  </a:lnTo>
                  <a:lnTo>
                    <a:pt x="720" y="672"/>
                  </a:lnTo>
                  <a:lnTo>
                    <a:pt x="576" y="672"/>
                  </a:lnTo>
                  <a:lnTo>
                    <a:pt x="528" y="624"/>
                  </a:lnTo>
                  <a:lnTo>
                    <a:pt x="480" y="624"/>
                  </a:lnTo>
                  <a:lnTo>
                    <a:pt x="480" y="672"/>
                  </a:lnTo>
                  <a:lnTo>
                    <a:pt x="528" y="720"/>
                  </a:lnTo>
                  <a:lnTo>
                    <a:pt x="480" y="768"/>
                  </a:lnTo>
                  <a:lnTo>
                    <a:pt x="384" y="768"/>
                  </a:lnTo>
                  <a:lnTo>
                    <a:pt x="288" y="720"/>
                  </a:lnTo>
                  <a:lnTo>
                    <a:pt x="336" y="672"/>
                  </a:lnTo>
                  <a:lnTo>
                    <a:pt x="336" y="624"/>
                  </a:lnTo>
                  <a:lnTo>
                    <a:pt x="192" y="624"/>
                  </a:lnTo>
                  <a:lnTo>
                    <a:pt x="144" y="672"/>
                  </a:lnTo>
                  <a:lnTo>
                    <a:pt x="0" y="672"/>
                  </a:lnTo>
                  <a:lnTo>
                    <a:pt x="0" y="24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Oval 46"/>
            <p:cNvSpPr>
              <a:spLocks noChangeArrowheads="1"/>
            </p:cNvSpPr>
            <p:nvPr/>
          </p:nvSpPr>
          <p:spPr bwMode="auto">
            <a:xfrm>
              <a:off x="1248" y="216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21</a:t>
              </a:r>
            </a:p>
          </p:txBody>
        </p:sp>
      </p:grpSp>
      <p:grpSp>
        <p:nvGrpSpPr>
          <p:cNvPr id="3" name="Group 123"/>
          <p:cNvGrpSpPr>
            <a:grpSpLocks/>
          </p:cNvGrpSpPr>
          <p:nvPr/>
        </p:nvGrpSpPr>
        <p:grpSpPr bwMode="auto">
          <a:xfrm>
            <a:off x="6400800" y="2286000"/>
            <a:ext cx="1447800" cy="1066800"/>
            <a:chOff x="4032" y="1488"/>
            <a:chExt cx="912" cy="672"/>
          </a:xfrm>
        </p:grpSpPr>
        <p:sp>
          <p:nvSpPr>
            <p:cNvPr id="3202" name="Freeform 37"/>
            <p:cNvSpPr>
              <a:spLocks/>
            </p:cNvSpPr>
            <p:nvPr/>
          </p:nvSpPr>
          <p:spPr bwMode="auto">
            <a:xfrm>
              <a:off x="4032" y="1488"/>
              <a:ext cx="912" cy="672"/>
            </a:xfrm>
            <a:custGeom>
              <a:avLst/>
              <a:gdLst>
                <a:gd name="T0" fmla="*/ 912 w 912"/>
                <a:gd name="T1" fmla="*/ 144 h 672"/>
                <a:gd name="T2" fmla="*/ 768 w 912"/>
                <a:gd name="T3" fmla="*/ 144 h 672"/>
                <a:gd name="T4" fmla="*/ 672 w 912"/>
                <a:gd name="T5" fmla="*/ 192 h 672"/>
                <a:gd name="T6" fmla="*/ 624 w 912"/>
                <a:gd name="T7" fmla="*/ 192 h 672"/>
                <a:gd name="T8" fmla="*/ 624 w 912"/>
                <a:gd name="T9" fmla="*/ 96 h 672"/>
                <a:gd name="T10" fmla="*/ 576 w 912"/>
                <a:gd name="T11" fmla="*/ 96 h 672"/>
                <a:gd name="T12" fmla="*/ 576 w 912"/>
                <a:gd name="T13" fmla="*/ 0 h 672"/>
                <a:gd name="T14" fmla="*/ 480 w 912"/>
                <a:gd name="T15" fmla="*/ 96 h 672"/>
                <a:gd name="T16" fmla="*/ 480 w 912"/>
                <a:gd name="T17" fmla="*/ 192 h 672"/>
                <a:gd name="T18" fmla="*/ 240 w 912"/>
                <a:gd name="T19" fmla="*/ 192 h 672"/>
                <a:gd name="T20" fmla="*/ 240 w 912"/>
                <a:gd name="T21" fmla="*/ 144 h 672"/>
                <a:gd name="T22" fmla="*/ 144 w 912"/>
                <a:gd name="T23" fmla="*/ 144 h 672"/>
                <a:gd name="T24" fmla="*/ 144 w 912"/>
                <a:gd name="T25" fmla="*/ 192 h 672"/>
                <a:gd name="T26" fmla="*/ 192 w 912"/>
                <a:gd name="T27" fmla="*/ 240 h 672"/>
                <a:gd name="T28" fmla="*/ 192 w 912"/>
                <a:gd name="T29" fmla="*/ 336 h 672"/>
                <a:gd name="T30" fmla="*/ 96 w 912"/>
                <a:gd name="T31" fmla="*/ 288 h 672"/>
                <a:gd name="T32" fmla="*/ 0 w 912"/>
                <a:gd name="T33" fmla="*/ 384 h 672"/>
                <a:gd name="T34" fmla="*/ 48 w 912"/>
                <a:gd name="T35" fmla="*/ 480 h 672"/>
                <a:gd name="T36" fmla="*/ 144 w 912"/>
                <a:gd name="T37" fmla="*/ 432 h 672"/>
                <a:gd name="T38" fmla="*/ 192 w 912"/>
                <a:gd name="T39" fmla="*/ 432 h 672"/>
                <a:gd name="T40" fmla="*/ 192 w 912"/>
                <a:gd name="T41" fmla="*/ 576 h 672"/>
                <a:gd name="T42" fmla="*/ 336 w 912"/>
                <a:gd name="T43" fmla="*/ 576 h 672"/>
                <a:gd name="T44" fmla="*/ 336 w 912"/>
                <a:gd name="T45" fmla="*/ 528 h 672"/>
                <a:gd name="T46" fmla="*/ 480 w 912"/>
                <a:gd name="T47" fmla="*/ 528 h 672"/>
                <a:gd name="T48" fmla="*/ 528 w 912"/>
                <a:gd name="T49" fmla="*/ 624 h 672"/>
                <a:gd name="T50" fmla="*/ 528 w 912"/>
                <a:gd name="T51" fmla="*/ 672 h 672"/>
                <a:gd name="T52" fmla="*/ 672 w 912"/>
                <a:gd name="T53" fmla="*/ 672 h 672"/>
                <a:gd name="T54" fmla="*/ 624 w 912"/>
                <a:gd name="T55" fmla="*/ 576 h 672"/>
                <a:gd name="T56" fmla="*/ 720 w 912"/>
                <a:gd name="T57" fmla="*/ 528 h 672"/>
                <a:gd name="T58" fmla="*/ 816 w 912"/>
                <a:gd name="T59" fmla="*/ 624 h 672"/>
                <a:gd name="T60" fmla="*/ 912 w 912"/>
                <a:gd name="T61" fmla="*/ 624 h 672"/>
                <a:gd name="T62" fmla="*/ 912 w 912"/>
                <a:gd name="T63" fmla="*/ 144 h 6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12"/>
                <a:gd name="T97" fmla="*/ 0 h 672"/>
                <a:gd name="T98" fmla="*/ 912 w 912"/>
                <a:gd name="T99" fmla="*/ 672 h 6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12" h="672">
                  <a:moveTo>
                    <a:pt x="912" y="144"/>
                  </a:moveTo>
                  <a:lnTo>
                    <a:pt x="768" y="144"/>
                  </a:lnTo>
                  <a:lnTo>
                    <a:pt x="672" y="192"/>
                  </a:lnTo>
                  <a:lnTo>
                    <a:pt x="624" y="192"/>
                  </a:lnTo>
                  <a:lnTo>
                    <a:pt x="624" y="96"/>
                  </a:lnTo>
                  <a:lnTo>
                    <a:pt x="576" y="96"/>
                  </a:lnTo>
                  <a:lnTo>
                    <a:pt x="576" y="0"/>
                  </a:lnTo>
                  <a:lnTo>
                    <a:pt x="480" y="96"/>
                  </a:lnTo>
                  <a:lnTo>
                    <a:pt x="480" y="192"/>
                  </a:lnTo>
                  <a:lnTo>
                    <a:pt x="240" y="192"/>
                  </a:lnTo>
                  <a:lnTo>
                    <a:pt x="240" y="144"/>
                  </a:lnTo>
                  <a:lnTo>
                    <a:pt x="144" y="144"/>
                  </a:lnTo>
                  <a:lnTo>
                    <a:pt x="144" y="192"/>
                  </a:lnTo>
                  <a:lnTo>
                    <a:pt x="192" y="240"/>
                  </a:lnTo>
                  <a:lnTo>
                    <a:pt x="192" y="336"/>
                  </a:lnTo>
                  <a:lnTo>
                    <a:pt x="96" y="288"/>
                  </a:lnTo>
                  <a:lnTo>
                    <a:pt x="0" y="384"/>
                  </a:lnTo>
                  <a:lnTo>
                    <a:pt x="48" y="480"/>
                  </a:lnTo>
                  <a:lnTo>
                    <a:pt x="144" y="432"/>
                  </a:lnTo>
                  <a:lnTo>
                    <a:pt x="192" y="432"/>
                  </a:lnTo>
                  <a:lnTo>
                    <a:pt x="192" y="576"/>
                  </a:lnTo>
                  <a:lnTo>
                    <a:pt x="336" y="576"/>
                  </a:lnTo>
                  <a:lnTo>
                    <a:pt x="336" y="528"/>
                  </a:lnTo>
                  <a:lnTo>
                    <a:pt x="480" y="528"/>
                  </a:lnTo>
                  <a:lnTo>
                    <a:pt x="528" y="624"/>
                  </a:lnTo>
                  <a:lnTo>
                    <a:pt x="528" y="672"/>
                  </a:lnTo>
                  <a:lnTo>
                    <a:pt x="672" y="672"/>
                  </a:lnTo>
                  <a:lnTo>
                    <a:pt x="624" y="576"/>
                  </a:lnTo>
                  <a:lnTo>
                    <a:pt x="720" y="528"/>
                  </a:lnTo>
                  <a:lnTo>
                    <a:pt x="816" y="624"/>
                  </a:lnTo>
                  <a:lnTo>
                    <a:pt x="912" y="624"/>
                  </a:lnTo>
                  <a:lnTo>
                    <a:pt x="912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Oval 47"/>
            <p:cNvSpPr>
              <a:spLocks noChangeArrowheads="1"/>
            </p:cNvSpPr>
            <p:nvPr/>
          </p:nvSpPr>
          <p:spPr bwMode="auto">
            <a:xfrm>
              <a:off x="4416" y="172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</a:t>
              </a:r>
            </a:p>
          </p:txBody>
        </p:sp>
      </p:grpSp>
      <p:grpSp>
        <p:nvGrpSpPr>
          <p:cNvPr id="4" name="Group 122"/>
          <p:cNvGrpSpPr>
            <a:grpSpLocks/>
          </p:cNvGrpSpPr>
          <p:nvPr/>
        </p:nvGrpSpPr>
        <p:grpSpPr bwMode="auto">
          <a:xfrm>
            <a:off x="5334000" y="2133600"/>
            <a:ext cx="1371600" cy="1295400"/>
            <a:chOff x="3360" y="1392"/>
            <a:chExt cx="864" cy="816"/>
          </a:xfrm>
        </p:grpSpPr>
        <p:sp>
          <p:nvSpPr>
            <p:cNvPr id="3200" name="Freeform 34"/>
            <p:cNvSpPr>
              <a:spLocks/>
            </p:cNvSpPr>
            <p:nvPr/>
          </p:nvSpPr>
          <p:spPr bwMode="auto">
            <a:xfrm>
              <a:off x="3360" y="1392"/>
              <a:ext cx="864" cy="816"/>
            </a:xfrm>
            <a:custGeom>
              <a:avLst/>
              <a:gdLst>
                <a:gd name="T0" fmla="*/ 816 w 864"/>
                <a:gd name="T1" fmla="*/ 240 h 816"/>
                <a:gd name="T2" fmla="*/ 672 w 864"/>
                <a:gd name="T3" fmla="*/ 240 h 816"/>
                <a:gd name="T4" fmla="*/ 576 w 864"/>
                <a:gd name="T5" fmla="*/ 192 h 816"/>
                <a:gd name="T6" fmla="*/ 576 w 864"/>
                <a:gd name="T7" fmla="*/ 144 h 816"/>
                <a:gd name="T8" fmla="*/ 624 w 864"/>
                <a:gd name="T9" fmla="*/ 96 h 816"/>
                <a:gd name="T10" fmla="*/ 576 w 864"/>
                <a:gd name="T11" fmla="*/ 0 h 816"/>
                <a:gd name="T12" fmla="*/ 528 w 864"/>
                <a:gd name="T13" fmla="*/ 48 h 816"/>
                <a:gd name="T14" fmla="*/ 432 w 864"/>
                <a:gd name="T15" fmla="*/ 48 h 816"/>
                <a:gd name="T16" fmla="*/ 432 w 864"/>
                <a:gd name="T17" fmla="*/ 144 h 816"/>
                <a:gd name="T18" fmla="*/ 384 w 864"/>
                <a:gd name="T19" fmla="*/ 192 h 816"/>
                <a:gd name="T20" fmla="*/ 336 w 864"/>
                <a:gd name="T21" fmla="*/ 96 h 816"/>
                <a:gd name="T22" fmla="*/ 240 w 864"/>
                <a:gd name="T23" fmla="*/ 192 h 816"/>
                <a:gd name="T24" fmla="*/ 240 w 864"/>
                <a:gd name="T25" fmla="*/ 240 h 816"/>
                <a:gd name="T26" fmla="*/ 192 w 864"/>
                <a:gd name="T27" fmla="*/ 240 h 816"/>
                <a:gd name="T28" fmla="*/ 192 w 864"/>
                <a:gd name="T29" fmla="*/ 336 h 816"/>
                <a:gd name="T30" fmla="*/ 144 w 864"/>
                <a:gd name="T31" fmla="*/ 336 h 816"/>
                <a:gd name="T32" fmla="*/ 144 w 864"/>
                <a:gd name="T33" fmla="*/ 432 h 816"/>
                <a:gd name="T34" fmla="*/ 192 w 864"/>
                <a:gd name="T35" fmla="*/ 432 h 816"/>
                <a:gd name="T36" fmla="*/ 240 w 864"/>
                <a:gd name="T37" fmla="*/ 384 h 816"/>
                <a:gd name="T38" fmla="*/ 288 w 864"/>
                <a:gd name="T39" fmla="*/ 384 h 816"/>
                <a:gd name="T40" fmla="*/ 336 w 864"/>
                <a:gd name="T41" fmla="*/ 480 h 816"/>
                <a:gd name="T42" fmla="*/ 288 w 864"/>
                <a:gd name="T43" fmla="*/ 576 h 816"/>
                <a:gd name="T44" fmla="*/ 192 w 864"/>
                <a:gd name="T45" fmla="*/ 576 h 816"/>
                <a:gd name="T46" fmla="*/ 144 w 864"/>
                <a:gd name="T47" fmla="*/ 528 h 816"/>
                <a:gd name="T48" fmla="*/ 96 w 864"/>
                <a:gd name="T49" fmla="*/ 528 h 816"/>
                <a:gd name="T50" fmla="*/ 48 w 864"/>
                <a:gd name="T51" fmla="*/ 576 h 816"/>
                <a:gd name="T52" fmla="*/ 48 w 864"/>
                <a:gd name="T53" fmla="*/ 672 h 816"/>
                <a:gd name="T54" fmla="*/ 0 w 864"/>
                <a:gd name="T55" fmla="*/ 672 h 816"/>
                <a:gd name="T56" fmla="*/ 0 w 864"/>
                <a:gd name="T57" fmla="*/ 720 h 816"/>
                <a:gd name="T58" fmla="*/ 48 w 864"/>
                <a:gd name="T59" fmla="*/ 720 h 816"/>
                <a:gd name="T60" fmla="*/ 192 w 864"/>
                <a:gd name="T61" fmla="*/ 720 h 816"/>
                <a:gd name="T62" fmla="*/ 240 w 864"/>
                <a:gd name="T63" fmla="*/ 672 h 816"/>
                <a:gd name="T64" fmla="*/ 432 w 864"/>
                <a:gd name="T65" fmla="*/ 672 h 816"/>
                <a:gd name="T66" fmla="*/ 432 w 864"/>
                <a:gd name="T67" fmla="*/ 768 h 816"/>
                <a:gd name="T68" fmla="*/ 480 w 864"/>
                <a:gd name="T69" fmla="*/ 816 h 816"/>
                <a:gd name="T70" fmla="*/ 576 w 864"/>
                <a:gd name="T71" fmla="*/ 816 h 816"/>
                <a:gd name="T72" fmla="*/ 624 w 864"/>
                <a:gd name="T73" fmla="*/ 768 h 816"/>
                <a:gd name="T74" fmla="*/ 624 w 864"/>
                <a:gd name="T75" fmla="*/ 672 h 816"/>
                <a:gd name="T76" fmla="*/ 720 w 864"/>
                <a:gd name="T77" fmla="*/ 672 h 816"/>
                <a:gd name="T78" fmla="*/ 768 w 864"/>
                <a:gd name="T79" fmla="*/ 624 h 816"/>
                <a:gd name="T80" fmla="*/ 864 w 864"/>
                <a:gd name="T81" fmla="*/ 624 h 816"/>
                <a:gd name="T82" fmla="*/ 864 w 864"/>
                <a:gd name="T83" fmla="*/ 528 h 816"/>
                <a:gd name="T84" fmla="*/ 816 w 864"/>
                <a:gd name="T85" fmla="*/ 528 h 816"/>
                <a:gd name="T86" fmla="*/ 720 w 864"/>
                <a:gd name="T87" fmla="*/ 576 h 816"/>
                <a:gd name="T88" fmla="*/ 672 w 864"/>
                <a:gd name="T89" fmla="*/ 480 h 816"/>
                <a:gd name="T90" fmla="*/ 768 w 864"/>
                <a:gd name="T91" fmla="*/ 384 h 816"/>
                <a:gd name="T92" fmla="*/ 864 w 864"/>
                <a:gd name="T93" fmla="*/ 432 h 816"/>
                <a:gd name="T94" fmla="*/ 864 w 864"/>
                <a:gd name="T95" fmla="*/ 336 h 816"/>
                <a:gd name="T96" fmla="*/ 816 w 864"/>
                <a:gd name="T97" fmla="*/ 288 h 816"/>
                <a:gd name="T98" fmla="*/ 816 w 864"/>
                <a:gd name="T99" fmla="*/ 240 h 8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64"/>
                <a:gd name="T151" fmla="*/ 0 h 816"/>
                <a:gd name="T152" fmla="*/ 864 w 864"/>
                <a:gd name="T153" fmla="*/ 816 h 8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64" h="816">
                  <a:moveTo>
                    <a:pt x="816" y="240"/>
                  </a:moveTo>
                  <a:lnTo>
                    <a:pt x="672" y="240"/>
                  </a:lnTo>
                  <a:lnTo>
                    <a:pt x="576" y="192"/>
                  </a:lnTo>
                  <a:lnTo>
                    <a:pt x="576" y="144"/>
                  </a:lnTo>
                  <a:lnTo>
                    <a:pt x="624" y="96"/>
                  </a:lnTo>
                  <a:lnTo>
                    <a:pt x="576" y="0"/>
                  </a:lnTo>
                  <a:lnTo>
                    <a:pt x="528" y="48"/>
                  </a:lnTo>
                  <a:lnTo>
                    <a:pt x="432" y="48"/>
                  </a:lnTo>
                  <a:lnTo>
                    <a:pt x="432" y="144"/>
                  </a:lnTo>
                  <a:lnTo>
                    <a:pt x="384" y="192"/>
                  </a:lnTo>
                  <a:lnTo>
                    <a:pt x="336" y="96"/>
                  </a:lnTo>
                  <a:lnTo>
                    <a:pt x="240" y="192"/>
                  </a:lnTo>
                  <a:lnTo>
                    <a:pt x="240" y="240"/>
                  </a:lnTo>
                  <a:lnTo>
                    <a:pt x="192" y="240"/>
                  </a:lnTo>
                  <a:lnTo>
                    <a:pt x="192" y="336"/>
                  </a:lnTo>
                  <a:lnTo>
                    <a:pt x="144" y="336"/>
                  </a:lnTo>
                  <a:lnTo>
                    <a:pt x="144" y="432"/>
                  </a:lnTo>
                  <a:lnTo>
                    <a:pt x="192" y="432"/>
                  </a:lnTo>
                  <a:lnTo>
                    <a:pt x="240" y="384"/>
                  </a:lnTo>
                  <a:lnTo>
                    <a:pt x="288" y="384"/>
                  </a:lnTo>
                  <a:lnTo>
                    <a:pt x="336" y="480"/>
                  </a:lnTo>
                  <a:lnTo>
                    <a:pt x="288" y="576"/>
                  </a:lnTo>
                  <a:lnTo>
                    <a:pt x="192" y="576"/>
                  </a:lnTo>
                  <a:lnTo>
                    <a:pt x="144" y="528"/>
                  </a:lnTo>
                  <a:lnTo>
                    <a:pt x="96" y="528"/>
                  </a:lnTo>
                  <a:lnTo>
                    <a:pt x="48" y="576"/>
                  </a:lnTo>
                  <a:lnTo>
                    <a:pt x="48" y="672"/>
                  </a:lnTo>
                  <a:lnTo>
                    <a:pt x="0" y="672"/>
                  </a:lnTo>
                  <a:lnTo>
                    <a:pt x="0" y="720"/>
                  </a:lnTo>
                  <a:lnTo>
                    <a:pt x="48" y="720"/>
                  </a:lnTo>
                  <a:lnTo>
                    <a:pt x="192" y="720"/>
                  </a:lnTo>
                  <a:lnTo>
                    <a:pt x="240" y="672"/>
                  </a:lnTo>
                  <a:lnTo>
                    <a:pt x="432" y="672"/>
                  </a:lnTo>
                  <a:lnTo>
                    <a:pt x="432" y="768"/>
                  </a:lnTo>
                  <a:lnTo>
                    <a:pt x="480" y="816"/>
                  </a:lnTo>
                  <a:lnTo>
                    <a:pt x="576" y="816"/>
                  </a:lnTo>
                  <a:lnTo>
                    <a:pt x="624" y="768"/>
                  </a:lnTo>
                  <a:lnTo>
                    <a:pt x="624" y="672"/>
                  </a:lnTo>
                  <a:lnTo>
                    <a:pt x="720" y="672"/>
                  </a:lnTo>
                  <a:lnTo>
                    <a:pt x="768" y="624"/>
                  </a:lnTo>
                  <a:lnTo>
                    <a:pt x="864" y="624"/>
                  </a:lnTo>
                  <a:lnTo>
                    <a:pt x="864" y="528"/>
                  </a:lnTo>
                  <a:lnTo>
                    <a:pt x="816" y="528"/>
                  </a:lnTo>
                  <a:lnTo>
                    <a:pt x="720" y="576"/>
                  </a:lnTo>
                  <a:lnTo>
                    <a:pt x="672" y="480"/>
                  </a:lnTo>
                  <a:lnTo>
                    <a:pt x="768" y="384"/>
                  </a:lnTo>
                  <a:lnTo>
                    <a:pt x="864" y="432"/>
                  </a:lnTo>
                  <a:lnTo>
                    <a:pt x="864" y="336"/>
                  </a:lnTo>
                  <a:lnTo>
                    <a:pt x="816" y="288"/>
                  </a:lnTo>
                  <a:lnTo>
                    <a:pt x="816" y="24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Oval 48"/>
            <p:cNvSpPr>
              <a:spLocks noChangeArrowheads="1"/>
            </p:cNvSpPr>
            <p:nvPr/>
          </p:nvSpPr>
          <p:spPr bwMode="auto">
            <a:xfrm>
              <a:off x="3744" y="168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19</a:t>
              </a:r>
            </a:p>
          </p:txBody>
        </p:sp>
      </p:grpSp>
      <p:grpSp>
        <p:nvGrpSpPr>
          <p:cNvPr id="5" name="Group 121"/>
          <p:cNvGrpSpPr>
            <a:grpSpLocks/>
          </p:cNvGrpSpPr>
          <p:nvPr/>
        </p:nvGrpSpPr>
        <p:grpSpPr bwMode="auto">
          <a:xfrm>
            <a:off x="4191000" y="2286000"/>
            <a:ext cx="1676400" cy="990600"/>
            <a:chOff x="2640" y="1488"/>
            <a:chExt cx="1056" cy="624"/>
          </a:xfrm>
        </p:grpSpPr>
        <p:sp>
          <p:nvSpPr>
            <p:cNvPr id="3198" name="Freeform 32"/>
            <p:cNvSpPr>
              <a:spLocks/>
            </p:cNvSpPr>
            <p:nvPr/>
          </p:nvSpPr>
          <p:spPr bwMode="auto">
            <a:xfrm>
              <a:off x="2640" y="1488"/>
              <a:ext cx="1056" cy="624"/>
            </a:xfrm>
            <a:custGeom>
              <a:avLst/>
              <a:gdLst>
                <a:gd name="T0" fmla="*/ 864 w 1056"/>
                <a:gd name="T1" fmla="*/ 144 h 624"/>
                <a:gd name="T2" fmla="*/ 720 w 1056"/>
                <a:gd name="T3" fmla="*/ 144 h 624"/>
                <a:gd name="T4" fmla="*/ 672 w 1056"/>
                <a:gd name="T5" fmla="*/ 192 h 624"/>
                <a:gd name="T6" fmla="*/ 528 w 1056"/>
                <a:gd name="T7" fmla="*/ 192 h 624"/>
                <a:gd name="T8" fmla="*/ 480 w 1056"/>
                <a:gd name="T9" fmla="*/ 144 h 624"/>
                <a:gd name="T10" fmla="*/ 528 w 1056"/>
                <a:gd name="T11" fmla="*/ 96 h 624"/>
                <a:gd name="T12" fmla="*/ 528 w 1056"/>
                <a:gd name="T13" fmla="*/ 48 h 624"/>
                <a:gd name="T14" fmla="*/ 480 w 1056"/>
                <a:gd name="T15" fmla="*/ 0 h 624"/>
                <a:gd name="T16" fmla="*/ 432 w 1056"/>
                <a:gd name="T17" fmla="*/ 48 h 624"/>
                <a:gd name="T18" fmla="*/ 432 w 1056"/>
                <a:gd name="T19" fmla="*/ 0 h 624"/>
                <a:gd name="T20" fmla="*/ 336 w 1056"/>
                <a:gd name="T21" fmla="*/ 0 h 624"/>
                <a:gd name="T22" fmla="*/ 336 w 1056"/>
                <a:gd name="T23" fmla="*/ 96 h 624"/>
                <a:gd name="T24" fmla="*/ 240 w 1056"/>
                <a:gd name="T25" fmla="*/ 96 h 624"/>
                <a:gd name="T26" fmla="*/ 192 w 1056"/>
                <a:gd name="T27" fmla="*/ 144 h 624"/>
                <a:gd name="T28" fmla="*/ 48 w 1056"/>
                <a:gd name="T29" fmla="*/ 144 h 624"/>
                <a:gd name="T30" fmla="*/ 0 w 1056"/>
                <a:gd name="T31" fmla="*/ 288 h 624"/>
                <a:gd name="T32" fmla="*/ 48 w 1056"/>
                <a:gd name="T33" fmla="*/ 336 h 624"/>
                <a:gd name="T34" fmla="*/ 144 w 1056"/>
                <a:gd name="T35" fmla="*/ 288 h 624"/>
                <a:gd name="T36" fmla="*/ 192 w 1056"/>
                <a:gd name="T37" fmla="*/ 288 h 624"/>
                <a:gd name="T38" fmla="*/ 240 w 1056"/>
                <a:gd name="T39" fmla="*/ 336 h 624"/>
                <a:gd name="T40" fmla="*/ 240 w 1056"/>
                <a:gd name="T41" fmla="*/ 384 h 624"/>
                <a:gd name="T42" fmla="*/ 192 w 1056"/>
                <a:gd name="T43" fmla="*/ 432 h 624"/>
                <a:gd name="T44" fmla="*/ 96 w 1056"/>
                <a:gd name="T45" fmla="*/ 480 h 624"/>
                <a:gd name="T46" fmla="*/ 48 w 1056"/>
                <a:gd name="T47" fmla="*/ 432 h 624"/>
                <a:gd name="T48" fmla="*/ 0 w 1056"/>
                <a:gd name="T49" fmla="*/ 480 h 624"/>
                <a:gd name="T50" fmla="*/ 0 w 1056"/>
                <a:gd name="T51" fmla="*/ 576 h 624"/>
                <a:gd name="T52" fmla="*/ 48 w 1056"/>
                <a:gd name="T53" fmla="*/ 576 h 624"/>
                <a:gd name="T54" fmla="*/ 144 w 1056"/>
                <a:gd name="T55" fmla="*/ 576 h 624"/>
                <a:gd name="T56" fmla="*/ 192 w 1056"/>
                <a:gd name="T57" fmla="*/ 624 h 624"/>
                <a:gd name="T58" fmla="*/ 288 w 1056"/>
                <a:gd name="T59" fmla="*/ 624 h 624"/>
                <a:gd name="T60" fmla="*/ 336 w 1056"/>
                <a:gd name="T61" fmla="*/ 528 h 624"/>
                <a:gd name="T62" fmla="*/ 336 w 1056"/>
                <a:gd name="T63" fmla="*/ 480 h 624"/>
                <a:gd name="T64" fmla="*/ 384 w 1056"/>
                <a:gd name="T65" fmla="*/ 432 h 624"/>
                <a:gd name="T66" fmla="*/ 480 w 1056"/>
                <a:gd name="T67" fmla="*/ 432 h 624"/>
                <a:gd name="T68" fmla="*/ 528 w 1056"/>
                <a:gd name="T69" fmla="*/ 480 h 624"/>
                <a:gd name="T70" fmla="*/ 528 w 1056"/>
                <a:gd name="T71" fmla="*/ 528 h 624"/>
                <a:gd name="T72" fmla="*/ 576 w 1056"/>
                <a:gd name="T73" fmla="*/ 576 h 624"/>
                <a:gd name="T74" fmla="*/ 624 w 1056"/>
                <a:gd name="T75" fmla="*/ 576 h 624"/>
                <a:gd name="T76" fmla="*/ 624 w 1056"/>
                <a:gd name="T77" fmla="*/ 624 h 624"/>
                <a:gd name="T78" fmla="*/ 720 w 1056"/>
                <a:gd name="T79" fmla="*/ 624 h 624"/>
                <a:gd name="T80" fmla="*/ 720 w 1056"/>
                <a:gd name="T81" fmla="*/ 576 h 624"/>
                <a:gd name="T82" fmla="*/ 768 w 1056"/>
                <a:gd name="T83" fmla="*/ 576 h 624"/>
                <a:gd name="T84" fmla="*/ 768 w 1056"/>
                <a:gd name="T85" fmla="*/ 480 h 624"/>
                <a:gd name="T86" fmla="*/ 816 w 1056"/>
                <a:gd name="T87" fmla="*/ 432 h 624"/>
                <a:gd name="T88" fmla="*/ 864 w 1056"/>
                <a:gd name="T89" fmla="*/ 432 h 624"/>
                <a:gd name="T90" fmla="*/ 912 w 1056"/>
                <a:gd name="T91" fmla="*/ 480 h 624"/>
                <a:gd name="T92" fmla="*/ 1008 w 1056"/>
                <a:gd name="T93" fmla="*/ 480 h 624"/>
                <a:gd name="T94" fmla="*/ 1056 w 1056"/>
                <a:gd name="T95" fmla="*/ 384 h 624"/>
                <a:gd name="T96" fmla="*/ 1008 w 1056"/>
                <a:gd name="T97" fmla="*/ 288 h 624"/>
                <a:gd name="T98" fmla="*/ 960 w 1056"/>
                <a:gd name="T99" fmla="*/ 288 h 624"/>
                <a:gd name="T100" fmla="*/ 912 w 1056"/>
                <a:gd name="T101" fmla="*/ 336 h 624"/>
                <a:gd name="T102" fmla="*/ 864 w 1056"/>
                <a:gd name="T103" fmla="*/ 336 h 624"/>
                <a:gd name="T104" fmla="*/ 864 w 1056"/>
                <a:gd name="T105" fmla="*/ 240 h 624"/>
                <a:gd name="T106" fmla="*/ 912 w 1056"/>
                <a:gd name="T107" fmla="*/ 240 h 624"/>
                <a:gd name="T108" fmla="*/ 912 w 1056"/>
                <a:gd name="T109" fmla="*/ 144 h 624"/>
                <a:gd name="T110" fmla="*/ 864 w 1056"/>
                <a:gd name="T111" fmla="*/ 144 h 6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56"/>
                <a:gd name="T169" fmla="*/ 0 h 624"/>
                <a:gd name="T170" fmla="*/ 1056 w 1056"/>
                <a:gd name="T171" fmla="*/ 624 h 6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56" h="624">
                  <a:moveTo>
                    <a:pt x="864" y="144"/>
                  </a:moveTo>
                  <a:lnTo>
                    <a:pt x="720" y="144"/>
                  </a:lnTo>
                  <a:lnTo>
                    <a:pt x="672" y="192"/>
                  </a:lnTo>
                  <a:lnTo>
                    <a:pt x="528" y="192"/>
                  </a:lnTo>
                  <a:lnTo>
                    <a:pt x="480" y="144"/>
                  </a:lnTo>
                  <a:lnTo>
                    <a:pt x="528" y="96"/>
                  </a:lnTo>
                  <a:lnTo>
                    <a:pt x="528" y="48"/>
                  </a:lnTo>
                  <a:lnTo>
                    <a:pt x="480" y="0"/>
                  </a:lnTo>
                  <a:lnTo>
                    <a:pt x="432" y="48"/>
                  </a:lnTo>
                  <a:lnTo>
                    <a:pt x="432" y="0"/>
                  </a:lnTo>
                  <a:lnTo>
                    <a:pt x="336" y="0"/>
                  </a:lnTo>
                  <a:lnTo>
                    <a:pt x="336" y="96"/>
                  </a:lnTo>
                  <a:lnTo>
                    <a:pt x="240" y="96"/>
                  </a:lnTo>
                  <a:lnTo>
                    <a:pt x="192" y="144"/>
                  </a:lnTo>
                  <a:lnTo>
                    <a:pt x="48" y="144"/>
                  </a:lnTo>
                  <a:lnTo>
                    <a:pt x="0" y="288"/>
                  </a:lnTo>
                  <a:lnTo>
                    <a:pt x="48" y="336"/>
                  </a:lnTo>
                  <a:lnTo>
                    <a:pt x="144" y="288"/>
                  </a:lnTo>
                  <a:lnTo>
                    <a:pt x="192" y="288"/>
                  </a:lnTo>
                  <a:lnTo>
                    <a:pt x="240" y="336"/>
                  </a:lnTo>
                  <a:lnTo>
                    <a:pt x="240" y="384"/>
                  </a:lnTo>
                  <a:lnTo>
                    <a:pt x="192" y="432"/>
                  </a:lnTo>
                  <a:lnTo>
                    <a:pt x="96" y="480"/>
                  </a:lnTo>
                  <a:lnTo>
                    <a:pt x="48" y="432"/>
                  </a:lnTo>
                  <a:lnTo>
                    <a:pt x="0" y="480"/>
                  </a:lnTo>
                  <a:lnTo>
                    <a:pt x="0" y="576"/>
                  </a:lnTo>
                  <a:lnTo>
                    <a:pt x="48" y="576"/>
                  </a:lnTo>
                  <a:lnTo>
                    <a:pt x="144" y="576"/>
                  </a:lnTo>
                  <a:lnTo>
                    <a:pt x="192" y="624"/>
                  </a:lnTo>
                  <a:lnTo>
                    <a:pt x="288" y="624"/>
                  </a:lnTo>
                  <a:lnTo>
                    <a:pt x="336" y="528"/>
                  </a:lnTo>
                  <a:lnTo>
                    <a:pt x="336" y="480"/>
                  </a:lnTo>
                  <a:lnTo>
                    <a:pt x="384" y="432"/>
                  </a:lnTo>
                  <a:lnTo>
                    <a:pt x="480" y="432"/>
                  </a:lnTo>
                  <a:lnTo>
                    <a:pt x="528" y="480"/>
                  </a:lnTo>
                  <a:lnTo>
                    <a:pt x="528" y="528"/>
                  </a:lnTo>
                  <a:lnTo>
                    <a:pt x="576" y="576"/>
                  </a:lnTo>
                  <a:lnTo>
                    <a:pt x="624" y="576"/>
                  </a:lnTo>
                  <a:lnTo>
                    <a:pt x="624" y="624"/>
                  </a:lnTo>
                  <a:lnTo>
                    <a:pt x="720" y="624"/>
                  </a:lnTo>
                  <a:lnTo>
                    <a:pt x="720" y="576"/>
                  </a:lnTo>
                  <a:lnTo>
                    <a:pt x="768" y="576"/>
                  </a:lnTo>
                  <a:lnTo>
                    <a:pt x="768" y="480"/>
                  </a:lnTo>
                  <a:lnTo>
                    <a:pt x="816" y="432"/>
                  </a:lnTo>
                  <a:lnTo>
                    <a:pt x="864" y="432"/>
                  </a:lnTo>
                  <a:lnTo>
                    <a:pt x="912" y="480"/>
                  </a:lnTo>
                  <a:lnTo>
                    <a:pt x="1008" y="480"/>
                  </a:lnTo>
                  <a:lnTo>
                    <a:pt x="1056" y="384"/>
                  </a:lnTo>
                  <a:lnTo>
                    <a:pt x="1008" y="288"/>
                  </a:lnTo>
                  <a:lnTo>
                    <a:pt x="960" y="288"/>
                  </a:lnTo>
                  <a:lnTo>
                    <a:pt x="912" y="336"/>
                  </a:lnTo>
                  <a:lnTo>
                    <a:pt x="864" y="336"/>
                  </a:lnTo>
                  <a:lnTo>
                    <a:pt x="864" y="240"/>
                  </a:lnTo>
                  <a:lnTo>
                    <a:pt x="912" y="240"/>
                  </a:lnTo>
                  <a:lnTo>
                    <a:pt x="912" y="144"/>
                  </a:lnTo>
                  <a:lnTo>
                    <a:pt x="864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Oval 49"/>
            <p:cNvSpPr>
              <a:spLocks noChangeArrowheads="1"/>
            </p:cNvSpPr>
            <p:nvPr/>
          </p:nvSpPr>
          <p:spPr bwMode="auto">
            <a:xfrm>
              <a:off x="3138" y="17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18</a:t>
              </a:r>
            </a:p>
          </p:txBody>
        </p:sp>
      </p:grpSp>
      <p:grpSp>
        <p:nvGrpSpPr>
          <p:cNvPr id="6" name="Group 120"/>
          <p:cNvGrpSpPr>
            <a:grpSpLocks/>
          </p:cNvGrpSpPr>
          <p:nvPr/>
        </p:nvGrpSpPr>
        <p:grpSpPr bwMode="auto">
          <a:xfrm>
            <a:off x="2895600" y="2209800"/>
            <a:ext cx="1676400" cy="1143000"/>
            <a:chOff x="1824" y="1440"/>
            <a:chExt cx="1056" cy="720"/>
          </a:xfrm>
        </p:grpSpPr>
        <p:sp>
          <p:nvSpPr>
            <p:cNvPr id="3196" name="Freeform 19"/>
            <p:cNvSpPr>
              <a:spLocks/>
            </p:cNvSpPr>
            <p:nvPr/>
          </p:nvSpPr>
          <p:spPr bwMode="auto">
            <a:xfrm>
              <a:off x="1824" y="1440"/>
              <a:ext cx="1056" cy="720"/>
            </a:xfrm>
            <a:custGeom>
              <a:avLst/>
              <a:gdLst>
                <a:gd name="T0" fmla="*/ 816 w 1056"/>
                <a:gd name="T1" fmla="*/ 192 h 720"/>
                <a:gd name="T2" fmla="*/ 672 w 1056"/>
                <a:gd name="T3" fmla="*/ 192 h 720"/>
                <a:gd name="T4" fmla="*/ 576 w 1056"/>
                <a:gd name="T5" fmla="*/ 96 h 720"/>
                <a:gd name="T6" fmla="*/ 624 w 1056"/>
                <a:gd name="T7" fmla="*/ 48 h 720"/>
                <a:gd name="T8" fmla="*/ 528 w 1056"/>
                <a:gd name="T9" fmla="*/ 0 h 720"/>
                <a:gd name="T10" fmla="*/ 432 w 1056"/>
                <a:gd name="T11" fmla="*/ 48 h 720"/>
                <a:gd name="T12" fmla="*/ 336 w 1056"/>
                <a:gd name="T13" fmla="*/ 0 h 720"/>
                <a:gd name="T14" fmla="*/ 240 w 1056"/>
                <a:gd name="T15" fmla="*/ 48 h 720"/>
                <a:gd name="T16" fmla="*/ 288 w 1056"/>
                <a:gd name="T17" fmla="*/ 96 h 720"/>
                <a:gd name="T18" fmla="*/ 240 w 1056"/>
                <a:gd name="T19" fmla="*/ 192 h 720"/>
                <a:gd name="T20" fmla="*/ 48 w 1056"/>
                <a:gd name="T21" fmla="*/ 192 h 720"/>
                <a:gd name="T22" fmla="*/ 48 w 1056"/>
                <a:gd name="T23" fmla="*/ 240 h 720"/>
                <a:gd name="T24" fmla="*/ 0 w 1056"/>
                <a:gd name="T25" fmla="*/ 240 h 720"/>
                <a:gd name="T26" fmla="*/ 0 w 1056"/>
                <a:gd name="T27" fmla="*/ 336 h 720"/>
                <a:gd name="T28" fmla="*/ 96 w 1056"/>
                <a:gd name="T29" fmla="*/ 336 h 720"/>
                <a:gd name="T30" fmla="*/ 96 w 1056"/>
                <a:gd name="T31" fmla="*/ 288 h 720"/>
                <a:gd name="T32" fmla="*/ 240 w 1056"/>
                <a:gd name="T33" fmla="*/ 336 h 720"/>
                <a:gd name="T34" fmla="*/ 240 w 1056"/>
                <a:gd name="T35" fmla="*/ 432 h 720"/>
                <a:gd name="T36" fmla="*/ 144 w 1056"/>
                <a:gd name="T37" fmla="*/ 480 h 720"/>
                <a:gd name="T38" fmla="*/ 0 w 1056"/>
                <a:gd name="T39" fmla="*/ 480 h 720"/>
                <a:gd name="T40" fmla="*/ 0 w 1056"/>
                <a:gd name="T41" fmla="*/ 624 h 720"/>
                <a:gd name="T42" fmla="*/ 48 w 1056"/>
                <a:gd name="T43" fmla="*/ 672 h 720"/>
                <a:gd name="T44" fmla="*/ 192 w 1056"/>
                <a:gd name="T45" fmla="*/ 672 h 720"/>
                <a:gd name="T46" fmla="*/ 240 w 1056"/>
                <a:gd name="T47" fmla="*/ 720 h 720"/>
                <a:gd name="T48" fmla="*/ 288 w 1056"/>
                <a:gd name="T49" fmla="*/ 720 h 720"/>
                <a:gd name="T50" fmla="*/ 336 w 1056"/>
                <a:gd name="T51" fmla="*/ 624 h 720"/>
                <a:gd name="T52" fmla="*/ 336 w 1056"/>
                <a:gd name="T53" fmla="*/ 576 h 720"/>
                <a:gd name="T54" fmla="*/ 336 w 1056"/>
                <a:gd name="T55" fmla="*/ 528 h 720"/>
                <a:gd name="T56" fmla="*/ 384 w 1056"/>
                <a:gd name="T57" fmla="*/ 480 h 720"/>
                <a:gd name="T58" fmla="*/ 432 w 1056"/>
                <a:gd name="T59" fmla="*/ 480 h 720"/>
                <a:gd name="T60" fmla="*/ 480 w 1056"/>
                <a:gd name="T61" fmla="*/ 528 h 720"/>
                <a:gd name="T62" fmla="*/ 528 w 1056"/>
                <a:gd name="T63" fmla="*/ 528 h 720"/>
                <a:gd name="T64" fmla="*/ 528 w 1056"/>
                <a:gd name="T65" fmla="*/ 576 h 720"/>
                <a:gd name="T66" fmla="*/ 480 w 1056"/>
                <a:gd name="T67" fmla="*/ 624 h 720"/>
                <a:gd name="T68" fmla="*/ 480 w 1056"/>
                <a:gd name="T69" fmla="*/ 672 h 720"/>
                <a:gd name="T70" fmla="*/ 624 w 1056"/>
                <a:gd name="T71" fmla="*/ 672 h 720"/>
                <a:gd name="T72" fmla="*/ 672 w 1056"/>
                <a:gd name="T73" fmla="*/ 624 h 720"/>
                <a:gd name="T74" fmla="*/ 816 w 1056"/>
                <a:gd name="T75" fmla="*/ 624 h 720"/>
                <a:gd name="T76" fmla="*/ 816 w 1056"/>
                <a:gd name="T77" fmla="*/ 528 h 720"/>
                <a:gd name="T78" fmla="*/ 864 w 1056"/>
                <a:gd name="T79" fmla="*/ 480 h 720"/>
                <a:gd name="T80" fmla="*/ 912 w 1056"/>
                <a:gd name="T81" fmla="*/ 528 h 720"/>
                <a:gd name="T82" fmla="*/ 1008 w 1056"/>
                <a:gd name="T83" fmla="*/ 480 h 720"/>
                <a:gd name="T84" fmla="*/ 1056 w 1056"/>
                <a:gd name="T85" fmla="*/ 432 h 720"/>
                <a:gd name="T86" fmla="*/ 1056 w 1056"/>
                <a:gd name="T87" fmla="*/ 384 h 720"/>
                <a:gd name="T88" fmla="*/ 1008 w 1056"/>
                <a:gd name="T89" fmla="*/ 336 h 720"/>
                <a:gd name="T90" fmla="*/ 960 w 1056"/>
                <a:gd name="T91" fmla="*/ 336 h 720"/>
                <a:gd name="T92" fmla="*/ 864 w 1056"/>
                <a:gd name="T93" fmla="*/ 384 h 720"/>
                <a:gd name="T94" fmla="*/ 816 w 1056"/>
                <a:gd name="T95" fmla="*/ 336 h 720"/>
                <a:gd name="T96" fmla="*/ 864 w 1056"/>
                <a:gd name="T97" fmla="*/ 192 h 720"/>
                <a:gd name="T98" fmla="*/ 816 w 1056"/>
                <a:gd name="T99" fmla="*/ 192 h 7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56"/>
                <a:gd name="T151" fmla="*/ 0 h 720"/>
                <a:gd name="T152" fmla="*/ 1056 w 1056"/>
                <a:gd name="T153" fmla="*/ 720 h 7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56" h="720">
                  <a:moveTo>
                    <a:pt x="816" y="192"/>
                  </a:moveTo>
                  <a:lnTo>
                    <a:pt x="672" y="192"/>
                  </a:lnTo>
                  <a:lnTo>
                    <a:pt x="576" y="96"/>
                  </a:lnTo>
                  <a:lnTo>
                    <a:pt x="624" y="48"/>
                  </a:lnTo>
                  <a:lnTo>
                    <a:pt x="528" y="0"/>
                  </a:lnTo>
                  <a:lnTo>
                    <a:pt x="432" y="48"/>
                  </a:lnTo>
                  <a:lnTo>
                    <a:pt x="336" y="0"/>
                  </a:lnTo>
                  <a:lnTo>
                    <a:pt x="240" y="48"/>
                  </a:lnTo>
                  <a:lnTo>
                    <a:pt x="288" y="96"/>
                  </a:lnTo>
                  <a:lnTo>
                    <a:pt x="240" y="192"/>
                  </a:lnTo>
                  <a:lnTo>
                    <a:pt x="48" y="192"/>
                  </a:lnTo>
                  <a:lnTo>
                    <a:pt x="48" y="240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96" y="336"/>
                  </a:lnTo>
                  <a:lnTo>
                    <a:pt x="96" y="288"/>
                  </a:lnTo>
                  <a:lnTo>
                    <a:pt x="240" y="336"/>
                  </a:lnTo>
                  <a:lnTo>
                    <a:pt x="240" y="432"/>
                  </a:lnTo>
                  <a:lnTo>
                    <a:pt x="144" y="480"/>
                  </a:lnTo>
                  <a:lnTo>
                    <a:pt x="0" y="480"/>
                  </a:lnTo>
                  <a:lnTo>
                    <a:pt x="0" y="624"/>
                  </a:lnTo>
                  <a:lnTo>
                    <a:pt x="48" y="672"/>
                  </a:lnTo>
                  <a:lnTo>
                    <a:pt x="192" y="672"/>
                  </a:lnTo>
                  <a:lnTo>
                    <a:pt x="240" y="720"/>
                  </a:lnTo>
                  <a:lnTo>
                    <a:pt x="288" y="720"/>
                  </a:lnTo>
                  <a:lnTo>
                    <a:pt x="336" y="624"/>
                  </a:lnTo>
                  <a:lnTo>
                    <a:pt x="336" y="576"/>
                  </a:lnTo>
                  <a:lnTo>
                    <a:pt x="336" y="528"/>
                  </a:lnTo>
                  <a:lnTo>
                    <a:pt x="384" y="480"/>
                  </a:lnTo>
                  <a:lnTo>
                    <a:pt x="432" y="480"/>
                  </a:lnTo>
                  <a:lnTo>
                    <a:pt x="480" y="528"/>
                  </a:lnTo>
                  <a:lnTo>
                    <a:pt x="528" y="528"/>
                  </a:lnTo>
                  <a:lnTo>
                    <a:pt x="528" y="576"/>
                  </a:lnTo>
                  <a:lnTo>
                    <a:pt x="480" y="624"/>
                  </a:lnTo>
                  <a:lnTo>
                    <a:pt x="480" y="672"/>
                  </a:lnTo>
                  <a:lnTo>
                    <a:pt x="624" y="672"/>
                  </a:lnTo>
                  <a:lnTo>
                    <a:pt x="672" y="624"/>
                  </a:lnTo>
                  <a:lnTo>
                    <a:pt x="816" y="624"/>
                  </a:lnTo>
                  <a:lnTo>
                    <a:pt x="816" y="528"/>
                  </a:lnTo>
                  <a:lnTo>
                    <a:pt x="864" y="480"/>
                  </a:lnTo>
                  <a:lnTo>
                    <a:pt x="912" y="528"/>
                  </a:lnTo>
                  <a:lnTo>
                    <a:pt x="1008" y="480"/>
                  </a:lnTo>
                  <a:lnTo>
                    <a:pt x="1056" y="432"/>
                  </a:lnTo>
                  <a:lnTo>
                    <a:pt x="1056" y="384"/>
                  </a:lnTo>
                  <a:lnTo>
                    <a:pt x="1008" y="336"/>
                  </a:lnTo>
                  <a:lnTo>
                    <a:pt x="960" y="336"/>
                  </a:lnTo>
                  <a:lnTo>
                    <a:pt x="864" y="384"/>
                  </a:lnTo>
                  <a:lnTo>
                    <a:pt x="816" y="336"/>
                  </a:lnTo>
                  <a:lnTo>
                    <a:pt x="864" y="192"/>
                  </a:lnTo>
                  <a:lnTo>
                    <a:pt x="816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Oval 50"/>
            <p:cNvSpPr>
              <a:spLocks noChangeArrowheads="1"/>
            </p:cNvSpPr>
            <p:nvPr/>
          </p:nvSpPr>
          <p:spPr bwMode="auto">
            <a:xfrm>
              <a:off x="2160" y="1632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17</a:t>
              </a:r>
            </a:p>
          </p:txBody>
        </p:sp>
      </p:grpSp>
      <p:grpSp>
        <p:nvGrpSpPr>
          <p:cNvPr id="7" name="Group 119"/>
          <p:cNvGrpSpPr>
            <a:grpSpLocks/>
          </p:cNvGrpSpPr>
          <p:nvPr/>
        </p:nvGrpSpPr>
        <p:grpSpPr bwMode="auto">
          <a:xfrm>
            <a:off x="1676400" y="2438400"/>
            <a:ext cx="1600200" cy="914400"/>
            <a:chOff x="1056" y="1584"/>
            <a:chExt cx="1008" cy="576"/>
          </a:xfrm>
        </p:grpSpPr>
        <p:sp>
          <p:nvSpPr>
            <p:cNvPr id="3194" name="Freeform 5"/>
            <p:cNvSpPr>
              <a:spLocks/>
            </p:cNvSpPr>
            <p:nvPr/>
          </p:nvSpPr>
          <p:spPr bwMode="auto">
            <a:xfrm>
              <a:off x="1056" y="1584"/>
              <a:ext cx="1008" cy="576"/>
            </a:xfrm>
            <a:custGeom>
              <a:avLst/>
              <a:gdLst>
                <a:gd name="T0" fmla="*/ 0 w 1008"/>
                <a:gd name="T1" fmla="*/ 0 h 576"/>
                <a:gd name="T2" fmla="*/ 240 w 1008"/>
                <a:gd name="T3" fmla="*/ 0 h 576"/>
                <a:gd name="T4" fmla="*/ 240 w 1008"/>
                <a:gd name="T5" fmla="*/ 48 h 576"/>
                <a:gd name="T6" fmla="*/ 384 w 1008"/>
                <a:gd name="T7" fmla="*/ 48 h 576"/>
                <a:gd name="T8" fmla="*/ 336 w 1008"/>
                <a:gd name="T9" fmla="*/ 96 h 576"/>
                <a:gd name="T10" fmla="*/ 432 w 1008"/>
                <a:gd name="T11" fmla="*/ 192 h 576"/>
                <a:gd name="T12" fmla="*/ 480 w 1008"/>
                <a:gd name="T13" fmla="*/ 192 h 576"/>
                <a:gd name="T14" fmla="*/ 576 w 1008"/>
                <a:gd name="T15" fmla="*/ 96 h 576"/>
                <a:gd name="T16" fmla="*/ 528 w 1008"/>
                <a:gd name="T17" fmla="*/ 96 h 576"/>
                <a:gd name="T18" fmla="*/ 528 w 1008"/>
                <a:gd name="T19" fmla="*/ 48 h 576"/>
                <a:gd name="T20" fmla="*/ 672 w 1008"/>
                <a:gd name="T21" fmla="*/ 48 h 576"/>
                <a:gd name="T22" fmla="*/ 672 w 1008"/>
                <a:gd name="T23" fmla="*/ 0 h 576"/>
                <a:gd name="T24" fmla="*/ 816 w 1008"/>
                <a:gd name="T25" fmla="*/ 0 h 576"/>
                <a:gd name="T26" fmla="*/ 816 w 1008"/>
                <a:gd name="T27" fmla="*/ 96 h 576"/>
                <a:gd name="T28" fmla="*/ 768 w 1008"/>
                <a:gd name="T29" fmla="*/ 96 h 576"/>
                <a:gd name="T30" fmla="*/ 768 w 1008"/>
                <a:gd name="T31" fmla="*/ 192 h 576"/>
                <a:gd name="T32" fmla="*/ 864 w 1008"/>
                <a:gd name="T33" fmla="*/ 192 h 576"/>
                <a:gd name="T34" fmla="*/ 864 w 1008"/>
                <a:gd name="T35" fmla="*/ 144 h 576"/>
                <a:gd name="T36" fmla="*/ 1008 w 1008"/>
                <a:gd name="T37" fmla="*/ 192 h 576"/>
                <a:gd name="T38" fmla="*/ 1008 w 1008"/>
                <a:gd name="T39" fmla="*/ 288 h 576"/>
                <a:gd name="T40" fmla="*/ 912 w 1008"/>
                <a:gd name="T41" fmla="*/ 336 h 576"/>
                <a:gd name="T42" fmla="*/ 864 w 1008"/>
                <a:gd name="T43" fmla="*/ 336 h 576"/>
                <a:gd name="T44" fmla="*/ 768 w 1008"/>
                <a:gd name="T45" fmla="*/ 336 h 576"/>
                <a:gd name="T46" fmla="*/ 768 w 1008"/>
                <a:gd name="T47" fmla="*/ 480 h 576"/>
                <a:gd name="T48" fmla="*/ 528 w 1008"/>
                <a:gd name="T49" fmla="*/ 480 h 576"/>
                <a:gd name="T50" fmla="*/ 528 w 1008"/>
                <a:gd name="T51" fmla="*/ 432 h 576"/>
                <a:gd name="T52" fmla="*/ 576 w 1008"/>
                <a:gd name="T53" fmla="*/ 384 h 576"/>
                <a:gd name="T54" fmla="*/ 480 w 1008"/>
                <a:gd name="T55" fmla="*/ 336 h 576"/>
                <a:gd name="T56" fmla="*/ 288 w 1008"/>
                <a:gd name="T57" fmla="*/ 336 h 576"/>
                <a:gd name="T58" fmla="*/ 240 w 1008"/>
                <a:gd name="T59" fmla="*/ 384 h 576"/>
                <a:gd name="T60" fmla="*/ 336 w 1008"/>
                <a:gd name="T61" fmla="*/ 432 h 576"/>
                <a:gd name="T62" fmla="*/ 336 w 1008"/>
                <a:gd name="T63" fmla="*/ 480 h 576"/>
                <a:gd name="T64" fmla="*/ 144 w 1008"/>
                <a:gd name="T65" fmla="*/ 480 h 576"/>
                <a:gd name="T66" fmla="*/ 144 w 1008"/>
                <a:gd name="T67" fmla="*/ 576 h 576"/>
                <a:gd name="T68" fmla="*/ 0 w 1008"/>
                <a:gd name="T69" fmla="*/ 576 h 576"/>
                <a:gd name="T70" fmla="*/ 0 w 1008"/>
                <a:gd name="T71" fmla="*/ 0 h 5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8"/>
                <a:gd name="T109" fmla="*/ 0 h 576"/>
                <a:gd name="T110" fmla="*/ 1008 w 1008"/>
                <a:gd name="T111" fmla="*/ 576 h 5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8" h="576">
                  <a:moveTo>
                    <a:pt x="0" y="0"/>
                  </a:moveTo>
                  <a:lnTo>
                    <a:pt x="240" y="0"/>
                  </a:lnTo>
                  <a:lnTo>
                    <a:pt x="240" y="48"/>
                  </a:lnTo>
                  <a:lnTo>
                    <a:pt x="384" y="48"/>
                  </a:lnTo>
                  <a:lnTo>
                    <a:pt x="336" y="96"/>
                  </a:lnTo>
                  <a:lnTo>
                    <a:pt x="432" y="192"/>
                  </a:lnTo>
                  <a:lnTo>
                    <a:pt x="480" y="192"/>
                  </a:lnTo>
                  <a:lnTo>
                    <a:pt x="576" y="96"/>
                  </a:lnTo>
                  <a:lnTo>
                    <a:pt x="528" y="96"/>
                  </a:lnTo>
                  <a:lnTo>
                    <a:pt x="528" y="48"/>
                  </a:lnTo>
                  <a:lnTo>
                    <a:pt x="672" y="48"/>
                  </a:lnTo>
                  <a:lnTo>
                    <a:pt x="672" y="0"/>
                  </a:lnTo>
                  <a:lnTo>
                    <a:pt x="816" y="0"/>
                  </a:lnTo>
                  <a:lnTo>
                    <a:pt x="816" y="96"/>
                  </a:lnTo>
                  <a:lnTo>
                    <a:pt x="768" y="96"/>
                  </a:lnTo>
                  <a:lnTo>
                    <a:pt x="768" y="192"/>
                  </a:lnTo>
                  <a:lnTo>
                    <a:pt x="864" y="192"/>
                  </a:lnTo>
                  <a:lnTo>
                    <a:pt x="864" y="144"/>
                  </a:lnTo>
                  <a:lnTo>
                    <a:pt x="1008" y="192"/>
                  </a:lnTo>
                  <a:lnTo>
                    <a:pt x="1008" y="288"/>
                  </a:lnTo>
                  <a:lnTo>
                    <a:pt x="912" y="336"/>
                  </a:lnTo>
                  <a:lnTo>
                    <a:pt x="864" y="336"/>
                  </a:lnTo>
                  <a:lnTo>
                    <a:pt x="768" y="336"/>
                  </a:lnTo>
                  <a:lnTo>
                    <a:pt x="768" y="480"/>
                  </a:lnTo>
                  <a:lnTo>
                    <a:pt x="528" y="480"/>
                  </a:lnTo>
                  <a:lnTo>
                    <a:pt x="528" y="432"/>
                  </a:lnTo>
                  <a:lnTo>
                    <a:pt x="576" y="384"/>
                  </a:lnTo>
                  <a:lnTo>
                    <a:pt x="480" y="336"/>
                  </a:lnTo>
                  <a:lnTo>
                    <a:pt x="288" y="336"/>
                  </a:lnTo>
                  <a:lnTo>
                    <a:pt x="240" y="384"/>
                  </a:lnTo>
                  <a:lnTo>
                    <a:pt x="336" y="432"/>
                  </a:lnTo>
                  <a:lnTo>
                    <a:pt x="336" y="480"/>
                  </a:lnTo>
                  <a:lnTo>
                    <a:pt x="144" y="480"/>
                  </a:lnTo>
                  <a:lnTo>
                    <a:pt x="14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Oval 51"/>
            <p:cNvSpPr>
              <a:spLocks noChangeArrowheads="1"/>
            </p:cNvSpPr>
            <p:nvPr/>
          </p:nvSpPr>
          <p:spPr bwMode="auto">
            <a:xfrm>
              <a:off x="1104" y="168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</a:t>
              </a:r>
            </a:p>
          </p:txBody>
        </p:sp>
      </p:grpSp>
      <p:grpSp>
        <p:nvGrpSpPr>
          <p:cNvPr id="8" name="Group 114"/>
          <p:cNvGrpSpPr>
            <a:grpSpLocks/>
          </p:cNvGrpSpPr>
          <p:nvPr/>
        </p:nvGrpSpPr>
        <p:grpSpPr bwMode="auto">
          <a:xfrm>
            <a:off x="6629400" y="1524000"/>
            <a:ext cx="1219200" cy="1066800"/>
            <a:chOff x="4176" y="1008"/>
            <a:chExt cx="768" cy="672"/>
          </a:xfrm>
        </p:grpSpPr>
        <p:sp>
          <p:nvSpPr>
            <p:cNvPr id="3192" name="Freeform 30"/>
            <p:cNvSpPr>
              <a:spLocks/>
            </p:cNvSpPr>
            <p:nvPr/>
          </p:nvSpPr>
          <p:spPr bwMode="auto">
            <a:xfrm>
              <a:off x="4176" y="1008"/>
              <a:ext cx="768" cy="672"/>
            </a:xfrm>
            <a:custGeom>
              <a:avLst/>
              <a:gdLst>
                <a:gd name="T0" fmla="*/ 768 w 768"/>
                <a:gd name="T1" fmla="*/ 192 h 672"/>
                <a:gd name="T2" fmla="*/ 672 w 768"/>
                <a:gd name="T3" fmla="*/ 192 h 672"/>
                <a:gd name="T4" fmla="*/ 624 w 768"/>
                <a:gd name="T5" fmla="*/ 144 h 672"/>
                <a:gd name="T6" fmla="*/ 624 w 768"/>
                <a:gd name="T7" fmla="*/ 96 h 672"/>
                <a:gd name="T8" fmla="*/ 576 w 768"/>
                <a:gd name="T9" fmla="*/ 48 h 672"/>
                <a:gd name="T10" fmla="*/ 576 w 768"/>
                <a:gd name="T11" fmla="*/ 0 h 672"/>
                <a:gd name="T12" fmla="*/ 432 w 768"/>
                <a:gd name="T13" fmla="*/ 0 h 672"/>
                <a:gd name="T14" fmla="*/ 432 w 768"/>
                <a:gd name="T15" fmla="*/ 48 h 672"/>
                <a:gd name="T16" fmla="*/ 384 w 768"/>
                <a:gd name="T17" fmla="*/ 96 h 672"/>
                <a:gd name="T18" fmla="*/ 384 w 768"/>
                <a:gd name="T19" fmla="*/ 192 h 672"/>
                <a:gd name="T20" fmla="*/ 192 w 768"/>
                <a:gd name="T21" fmla="*/ 192 h 672"/>
                <a:gd name="T22" fmla="*/ 192 w 768"/>
                <a:gd name="T23" fmla="*/ 144 h 672"/>
                <a:gd name="T24" fmla="*/ 48 w 768"/>
                <a:gd name="T25" fmla="*/ 144 h 672"/>
                <a:gd name="T26" fmla="*/ 48 w 768"/>
                <a:gd name="T27" fmla="*/ 192 h 672"/>
                <a:gd name="T28" fmla="*/ 0 w 768"/>
                <a:gd name="T29" fmla="*/ 240 h 672"/>
                <a:gd name="T30" fmla="*/ 48 w 768"/>
                <a:gd name="T31" fmla="*/ 288 h 672"/>
                <a:gd name="T32" fmla="*/ 96 w 768"/>
                <a:gd name="T33" fmla="*/ 336 h 672"/>
                <a:gd name="T34" fmla="*/ 144 w 768"/>
                <a:gd name="T35" fmla="*/ 336 h 672"/>
                <a:gd name="T36" fmla="*/ 144 w 768"/>
                <a:gd name="T37" fmla="*/ 288 h 672"/>
                <a:gd name="T38" fmla="*/ 240 w 768"/>
                <a:gd name="T39" fmla="*/ 288 h 672"/>
                <a:gd name="T40" fmla="*/ 288 w 768"/>
                <a:gd name="T41" fmla="*/ 336 h 672"/>
                <a:gd name="T42" fmla="*/ 288 w 768"/>
                <a:gd name="T43" fmla="*/ 384 h 672"/>
                <a:gd name="T44" fmla="*/ 240 w 768"/>
                <a:gd name="T45" fmla="*/ 432 h 672"/>
                <a:gd name="T46" fmla="*/ 144 w 768"/>
                <a:gd name="T47" fmla="*/ 432 h 672"/>
                <a:gd name="T48" fmla="*/ 144 w 768"/>
                <a:gd name="T49" fmla="*/ 384 h 672"/>
                <a:gd name="T50" fmla="*/ 48 w 768"/>
                <a:gd name="T51" fmla="*/ 384 h 672"/>
                <a:gd name="T52" fmla="*/ 48 w 768"/>
                <a:gd name="T53" fmla="*/ 432 h 672"/>
                <a:gd name="T54" fmla="*/ 0 w 768"/>
                <a:gd name="T55" fmla="*/ 432 h 672"/>
                <a:gd name="T56" fmla="*/ 0 w 768"/>
                <a:gd name="T57" fmla="*/ 480 h 672"/>
                <a:gd name="T58" fmla="*/ 48 w 768"/>
                <a:gd name="T59" fmla="*/ 576 h 672"/>
                <a:gd name="T60" fmla="*/ 48 w 768"/>
                <a:gd name="T61" fmla="*/ 624 h 672"/>
                <a:gd name="T62" fmla="*/ 96 w 768"/>
                <a:gd name="T63" fmla="*/ 624 h 672"/>
                <a:gd name="T64" fmla="*/ 96 w 768"/>
                <a:gd name="T65" fmla="*/ 672 h 672"/>
                <a:gd name="T66" fmla="*/ 336 w 768"/>
                <a:gd name="T67" fmla="*/ 672 h 672"/>
                <a:gd name="T68" fmla="*/ 336 w 768"/>
                <a:gd name="T69" fmla="*/ 624 h 672"/>
                <a:gd name="T70" fmla="*/ 336 w 768"/>
                <a:gd name="T71" fmla="*/ 576 h 672"/>
                <a:gd name="T72" fmla="*/ 384 w 768"/>
                <a:gd name="T73" fmla="*/ 528 h 672"/>
                <a:gd name="T74" fmla="*/ 432 w 768"/>
                <a:gd name="T75" fmla="*/ 480 h 672"/>
                <a:gd name="T76" fmla="*/ 432 w 768"/>
                <a:gd name="T77" fmla="*/ 576 h 672"/>
                <a:gd name="T78" fmla="*/ 480 w 768"/>
                <a:gd name="T79" fmla="*/ 576 h 672"/>
                <a:gd name="T80" fmla="*/ 480 w 768"/>
                <a:gd name="T81" fmla="*/ 672 h 672"/>
                <a:gd name="T82" fmla="*/ 528 w 768"/>
                <a:gd name="T83" fmla="*/ 672 h 672"/>
                <a:gd name="T84" fmla="*/ 624 w 768"/>
                <a:gd name="T85" fmla="*/ 624 h 672"/>
                <a:gd name="T86" fmla="*/ 768 w 768"/>
                <a:gd name="T87" fmla="*/ 624 h 672"/>
                <a:gd name="T88" fmla="*/ 768 w 768"/>
                <a:gd name="T89" fmla="*/ 192 h 6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68"/>
                <a:gd name="T136" fmla="*/ 0 h 672"/>
                <a:gd name="T137" fmla="*/ 768 w 768"/>
                <a:gd name="T138" fmla="*/ 672 h 67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68" h="672">
                  <a:moveTo>
                    <a:pt x="768" y="192"/>
                  </a:moveTo>
                  <a:lnTo>
                    <a:pt x="672" y="192"/>
                  </a:lnTo>
                  <a:lnTo>
                    <a:pt x="624" y="144"/>
                  </a:lnTo>
                  <a:lnTo>
                    <a:pt x="624" y="96"/>
                  </a:lnTo>
                  <a:lnTo>
                    <a:pt x="576" y="48"/>
                  </a:lnTo>
                  <a:lnTo>
                    <a:pt x="576" y="0"/>
                  </a:lnTo>
                  <a:lnTo>
                    <a:pt x="432" y="0"/>
                  </a:lnTo>
                  <a:lnTo>
                    <a:pt x="432" y="48"/>
                  </a:lnTo>
                  <a:lnTo>
                    <a:pt x="384" y="96"/>
                  </a:lnTo>
                  <a:lnTo>
                    <a:pt x="384" y="192"/>
                  </a:lnTo>
                  <a:lnTo>
                    <a:pt x="192" y="192"/>
                  </a:lnTo>
                  <a:lnTo>
                    <a:pt x="192" y="144"/>
                  </a:lnTo>
                  <a:lnTo>
                    <a:pt x="48" y="144"/>
                  </a:lnTo>
                  <a:lnTo>
                    <a:pt x="48" y="192"/>
                  </a:lnTo>
                  <a:lnTo>
                    <a:pt x="0" y="240"/>
                  </a:lnTo>
                  <a:lnTo>
                    <a:pt x="48" y="288"/>
                  </a:lnTo>
                  <a:lnTo>
                    <a:pt x="96" y="336"/>
                  </a:lnTo>
                  <a:lnTo>
                    <a:pt x="144" y="336"/>
                  </a:lnTo>
                  <a:lnTo>
                    <a:pt x="144" y="288"/>
                  </a:lnTo>
                  <a:lnTo>
                    <a:pt x="240" y="288"/>
                  </a:lnTo>
                  <a:lnTo>
                    <a:pt x="288" y="336"/>
                  </a:lnTo>
                  <a:lnTo>
                    <a:pt x="288" y="384"/>
                  </a:lnTo>
                  <a:lnTo>
                    <a:pt x="240" y="432"/>
                  </a:lnTo>
                  <a:lnTo>
                    <a:pt x="144" y="432"/>
                  </a:lnTo>
                  <a:lnTo>
                    <a:pt x="144" y="384"/>
                  </a:lnTo>
                  <a:lnTo>
                    <a:pt x="48" y="384"/>
                  </a:lnTo>
                  <a:lnTo>
                    <a:pt x="48" y="432"/>
                  </a:lnTo>
                  <a:lnTo>
                    <a:pt x="0" y="432"/>
                  </a:lnTo>
                  <a:lnTo>
                    <a:pt x="0" y="480"/>
                  </a:lnTo>
                  <a:lnTo>
                    <a:pt x="48" y="576"/>
                  </a:lnTo>
                  <a:lnTo>
                    <a:pt x="48" y="624"/>
                  </a:lnTo>
                  <a:lnTo>
                    <a:pt x="96" y="624"/>
                  </a:lnTo>
                  <a:lnTo>
                    <a:pt x="96" y="672"/>
                  </a:lnTo>
                  <a:lnTo>
                    <a:pt x="336" y="672"/>
                  </a:lnTo>
                  <a:lnTo>
                    <a:pt x="336" y="624"/>
                  </a:lnTo>
                  <a:lnTo>
                    <a:pt x="336" y="576"/>
                  </a:lnTo>
                  <a:lnTo>
                    <a:pt x="384" y="528"/>
                  </a:lnTo>
                  <a:lnTo>
                    <a:pt x="432" y="480"/>
                  </a:lnTo>
                  <a:lnTo>
                    <a:pt x="432" y="576"/>
                  </a:lnTo>
                  <a:lnTo>
                    <a:pt x="480" y="576"/>
                  </a:lnTo>
                  <a:lnTo>
                    <a:pt x="480" y="672"/>
                  </a:lnTo>
                  <a:lnTo>
                    <a:pt x="528" y="672"/>
                  </a:lnTo>
                  <a:lnTo>
                    <a:pt x="624" y="624"/>
                  </a:lnTo>
                  <a:lnTo>
                    <a:pt x="768" y="624"/>
                  </a:lnTo>
                  <a:lnTo>
                    <a:pt x="768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2" name="Oval 52"/>
            <p:cNvSpPr>
              <a:spLocks noChangeArrowheads="1"/>
            </p:cNvSpPr>
            <p:nvPr/>
          </p:nvSpPr>
          <p:spPr bwMode="auto">
            <a:xfrm>
              <a:off x="4512" y="12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15</a:t>
              </a:r>
            </a:p>
          </p:txBody>
        </p:sp>
      </p:grpSp>
      <p:grpSp>
        <p:nvGrpSpPr>
          <p:cNvPr id="9" name="Group 115"/>
          <p:cNvGrpSpPr>
            <a:grpSpLocks/>
          </p:cNvGrpSpPr>
          <p:nvPr/>
        </p:nvGrpSpPr>
        <p:grpSpPr bwMode="auto">
          <a:xfrm>
            <a:off x="5181600" y="1676400"/>
            <a:ext cx="1905000" cy="838200"/>
            <a:chOff x="3264" y="1104"/>
            <a:chExt cx="1200" cy="528"/>
          </a:xfrm>
        </p:grpSpPr>
        <p:sp>
          <p:nvSpPr>
            <p:cNvPr id="3190" name="Freeform 31"/>
            <p:cNvSpPr>
              <a:spLocks/>
            </p:cNvSpPr>
            <p:nvPr/>
          </p:nvSpPr>
          <p:spPr bwMode="auto">
            <a:xfrm>
              <a:off x="3264" y="1104"/>
              <a:ext cx="1200" cy="528"/>
            </a:xfrm>
            <a:custGeom>
              <a:avLst/>
              <a:gdLst>
                <a:gd name="T0" fmla="*/ 960 w 1200"/>
                <a:gd name="T1" fmla="*/ 528 h 528"/>
                <a:gd name="T2" fmla="*/ 960 w 1200"/>
                <a:gd name="T3" fmla="*/ 480 h 528"/>
                <a:gd name="T4" fmla="*/ 912 w 1200"/>
                <a:gd name="T5" fmla="*/ 384 h 528"/>
                <a:gd name="T6" fmla="*/ 912 w 1200"/>
                <a:gd name="T7" fmla="*/ 336 h 528"/>
                <a:gd name="T8" fmla="*/ 960 w 1200"/>
                <a:gd name="T9" fmla="*/ 336 h 528"/>
                <a:gd name="T10" fmla="*/ 960 w 1200"/>
                <a:gd name="T11" fmla="*/ 288 h 528"/>
                <a:gd name="T12" fmla="*/ 1056 w 1200"/>
                <a:gd name="T13" fmla="*/ 288 h 528"/>
                <a:gd name="T14" fmla="*/ 1056 w 1200"/>
                <a:gd name="T15" fmla="*/ 336 h 528"/>
                <a:gd name="T16" fmla="*/ 1152 w 1200"/>
                <a:gd name="T17" fmla="*/ 336 h 528"/>
                <a:gd name="T18" fmla="*/ 1200 w 1200"/>
                <a:gd name="T19" fmla="*/ 288 h 528"/>
                <a:gd name="T20" fmla="*/ 1200 w 1200"/>
                <a:gd name="T21" fmla="*/ 240 h 528"/>
                <a:gd name="T22" fmla="*/ 1152 w 1200"/>
                <a:gd name="T23" fmla="*/ 192 h 528"/>
                <a:gd name="T24" fmla="*/ 1056 w 1200"/>
                <a:gd name="T25" fmla="*/ 192 h 528"/>
                <a:gd name="T26" fmla="*/ 1056 w 1200"/>
                <a:gd name="T27" fmla="*/ 240 h 528"/>
                <a:gd name="T28" fmla="*/ 1008 w 1200"/>
                <a:gd name="T29" fmla="*/ 240 h 528"/>
                <a:gd name="T30" fmla="*/ 912 w 1200"/>
                <a:gd name="T31" fmla="*/ 144 h 528"/>
                <a:gd name="T32" fmla="*/ 960 w 1200"/>
                <a:gd name="T33" fmla="*/ 96 h 528"/>
                <a:gd name="T34" fmla="*/ 960 w 1200"/>
                <a:gd name="T35" fmla="*/ 48 h 528"/>
                <a:gd name="T36" fmla="*/ 912 w 1200"/>
                <a:gd name="T37" fmla="*/ 48 h 528"/>
                <a:gd name="T38" fmla="*/ 912 w 1200"/>
                <a:gd name="T39" fmla="*/ 0 h 528"/>
                <a:gd name="T40" fmla="*/ 816 w 1200"/>
                <a:gd name="T41" fmla="*/ 0 h 528"/>
                <a:gd name="T42" fmla="*/ 816 w 1200"/>
                <a:gd name="T43" fmla="*/ 48 h 528"/>
                <a:gd name="T44" fmla="*/ 720 w 1200"/>
                <a:gd name="T45" fmla="*/ 48 h 528"/>
                <a:gd name="T46" fmla="*/ 672 w 1200"/>
                <a:gd name="T47" fmla="*/ 96 h 528"/>
                <a:gd name="T48" fmla="*/ 672 w 1200"/>
                <a:gd name="T49" fmla="*/ 144 h 528"/>
                <a:gd name="T50" fmla="*/ 720 w 1200"/>
                <a:gd name="T51" fmla="*/ 144 h 528"/>
                <a:gd name="T52" fmla="*/ 720 w 1200"/>
                <a:gd name="T53" fmla="*/ 192 h 528"/>
                <a:gd name="T54" fmla="*/ 528 w 1200"/>
                <a:gd name="T55" fmla="*/ 192 h 528"/>
                <a:gd name="T56" fmla="*/ 528 w 1200"/>
                <a:gd name="T57" fmla="*/ 144 h 528"/>
                <a:gd name="T58" fmla="*/ 576 w 1200"/>
                <a:gd name="T59" fmla="*/ 144 h 528"/>
                <a:gd name="T60" fmla="*/ 576 w 1200"/>
                <a:gd name="T61" fmla="*/ 48 h 528"/>
                <a:gd name="T62" fmla="*/ 528 w 1200"/>
                <a:gd name="T63" fmla="*/ 0 h 528"/>
                <a:gd name="T64" fmla="*/ 384 w 1200"/>
                <a:gd name="T65" fmla="*/ 0 h 528"/>
                <a:gd name="T66" fmla="*/ 336 w 1200"/>
                <a:gd name="T67" fmla="*/ 48 h 528"/>
                <a:gd name="T68" fmla="*/ 144 w 1200"/>
                <a:gd name="T69" fmla="*/ 48 h 528"/>
                <a:gd name="T70" fmla="*/ 144 w 1200"/>
                <a:gd name="T71" fmla="*/ 96 h 528"/>
                <a:gd name="T72" fmla="*/ 192 w 1200"/>
                <a:gd name="T73" fmla="*/ 144 h 528"/>
                <a:gd name="T74" fmla="*/ 192 w 1200"/>
                <a:gd name="T75" fmla="*/ 192 h 528"/>
                <a:gd name="T76" fmla="*/ 96 w 1200"/>
                <a:gd name="T77" fmla="*/ 288 h 528"/>
                <a:gd name="T78" fmla="*/ 48 w 1200"/>
                <a:gd name="T79" fmla="*/ 240 h 528"/>
                <a:gd name="T80" fmla="*/ 0 w 1200"/>
                <a:gd name="T81" fmla="*/ 288 h 528"/>
                <a:gd name="T82" fmla="*/ 0 w 1200"/>
                <a:gd name="T83" fmla="*/ 384 h 528"/>
                <a:gd name="T84" fmla="*/ 96 w 1200"/>
                <a:gd name="T85" fmla="*/ 384 h 528"/>
                <a:gd name="T86" fmla="*/ 144 w 1200"/>
                <a:gd name="T87" fmla="*/ 336 h 528"/>
                <a:gd name="T88" fmla="*/ 240 w 1200"/>
                <a:gd name="T89" fmla="*/ 336 h 528"/>
                <a:gd name="T90" fmla="*/ 240 w 1200"/>
                <a:gd name="T91" fmla="*/ 384 h 528"/>
                <a:gd name="T92" fmla="*/ 192 w 1200"/>
                <a:gd name="T93" fmla="*/ 432 h 528"/>
                <a:gd name="T94" fmla="*/ 192 w 1200"/>
                <a:gd name="T95" fmla="*/ 528 h 528"/>
                <a:gd name="T96" fmla="*/ 336 w 1200"/>
                <a:gd name="T97" fmla="*/ 528 h 528"/>
                <a:gd name="T98" fmla="*/ 336 w 1200"/>
                <a:gd name="T99" fmla="*/ 480 h 528"/>
                <a:gd name="T100" fmla="*/ 432 w 1200"/>
                <a:gd name="T101" fmla="*/ 384 h 528"/>
                <a:gd name="T102" fmla="*/ 480 w 1200"/>
                <a:gd name="T103" fmla="*/ 480 h 528"/>
                <a:gd name="T104" fmla="*/ 528 w 1200"/>
                <a:gd name="T105" fmla="*/ 432 h 528"/>
                <a:gd name="T106" fmla="*/ 528 w 1200"/>
                <a:gd name="T107" fmla="*/ 336 h 528"/>
                <a:gd name="T108" fmla="*/ 624 w 1200"/>
                <a:gd name="T109" fmla="*/ 336 h 528"/>
                <a:gd name="T110" fmla="*/ 672 w 1200"/>
                <a:gd name="T111" fmla="*/ 288 h 528"/>
                <a:gd name="T112" fmla="*/ 720 w 1200"/>
                <a:gd name="T113" fmla="*/ 384 h 528"/>
                <a:gd name="T114" fmla="*/ 672 w 1200"/>
                <a:gd name="T115" fmla="*/ 432 h 528"/>
                <a:gd name="T116" fmla="*/ 672 w 1200"/>
                <a:gd name="T117" fmla="*/ 480 h 528"/>
                <a:gd name="T118" fmla="*/ 768 w 1200"/>
                <a:gd name="T119" fmla="*/ 528 h 528"/>
                <a:gd name="T120" fmla="*/ 960 w 1200"/>
                <a:gd name="T121" fmla="*/ 528 h 52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0"/>
                <a:gd name="T184" fmla="*/ 0 h 528"/>
                <a:gd name="T185" fmla="*/ 1200 w 1200"/>
                <a:gd name="T186" fmla="*/ 528 h 52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0" h="528">
                  <a:moveTo>
                    <a:pt x="960" y="528"/>
                  </a:moveTo>
                  <a:lnTo>
                    <a:pt x="960" y="480"/>
                  </a:lnTo>
                  <a:lnTo>
                    <a:pt x="912" y="384"/>
                  </a:lnTo>
                  <a:lnTo>
                    <a:pt x="912" y="336"/>
                  </a:lnTo>
                  <a:lnTo>
                    <a:pt x="960" y="336"/>
                  </a:lnTo>
                  <a:lnTo>
                    <a:pt x="960" y="288"/>
                  </a:lnTo>
                  <a:lnTo>
                    <a:pt x="1056" y="288"/>
                  </a:lnTo>
                  <a:lnTo>
                    <a:pt x="1056" y="336"/>
                  </a:lnTo>
                  <a:lnTo>
                    <a:pt x="1152" y="336"/>
                  </a:lnTo>
                  <a:lnTo>
                    <a:pt x="1200" y="288"/>
                  </a:lnTo>
                  <a:lnTo>
                    <a:pt x="1200" y="240"/>
                  </a:lnTo>
                  <a:lnTo>
                    <a:pt x="1152" y="192"/>
                  </a:lnTo>
                  <a:lnTo>
                    <a:pt x="1056" y="192"/>
                  </a:lnTo>
                  <a:lnTo>
                    <a:pt x="1056" y="240"/>
                  </a:lnTo>
                  <a:lnTo>
                    <a:pt x="1008" y="240"/>
                  </a:lnTo>
                  <a:lnTo>
                    <a:pt x="912" y="144"/>
                  </a:lnTo>
                  <a:lnTo>
                    <a:pt x="960" y="96"/>
                  </a:lnTo>
                  <a:lnTo>
                    <a:pt x="960" y="48"/>
                  </a:lnTo>
                  <a:lnTo>
                    <a:pt x="912" y="48"/>
                  </a:lnTo>
                  <a:lnTo>
                    <a:pt x="912" y="0"/>
                  </a:lnTo>
                  <a:lnTo>
                    <a:pt x="816" y="0"/>
                  </a:lnTo>
                  <a:lnTo>
                    <a:pt x="816" y="48"/>
                  </a:lnTo>
                  <a:lnTo>
                    <a:pt x="720" y="48"/>
                  </a:lnTo>
                  <a:lnTo>
                    <a:pt x="672" y="96"/>
                  </a:lnTo>
                  <a:lnTo>
                    <a:pt x="672" y="144"/>
                  </a:lnTo>
                  <a:lnTo>
                    <a:pt x="720" y="144"/>
                  </a:lnTo>
                  <a:lnTo>
                    <a:pt x="720" y="192"/>
                  </a:lnTo>
                  <a:lnTo>
                    <a:pt x="528" y="192"/>
                  </a:lnTo>
                  <a:lnTo>
                    <a:pt x="528" y="144"/>
                  </a:lnTo>
                  <a:lnTo>
                    <a:pt x="576" y="144"/>
                  </a:lnTo>
                  <a:lnTo>
                    <a:pt x="576" y="48"/>
                  </a:lnTo>
                  <a:lnTo>
                    <a:pt x="528" y="0"/>
                  </a:lnTo>
                  <a:lnTo>
                    <a:pt x="384" y="0"/>
                  </a:lnTo>
                  <a:lnTo>
                    <a:pt x="33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192" y="144"/>
                  </a:lnTo>
                  <a:lnTo>
                    <a:pt x="192" y="192"/>
                  </a:lnTo>
                  <a:lnTo>
                    <a:pt x="96" y="288"/>
                  </a:lnTo>
                  <a:lnTo>
                    <a:pt x="48" y="240"/>
                  </a:lnTo>
                  <a:lnTo>
                    <a:pt x="0" y="288"/>
                  </a:lnTo>
                  <a:lnTo>
                    <a:pt x="0" y="384"/>
                  </a:lnTo>
                  <a:lnTo>
                    <a:pt x="96" y="384"/>
                  </a:lnTo>
                  <a:lnTo>
                    <a:pt x="144" y="336"/>
                  </a:lnTo>
                  <a:lnTo>
                    <a:pt x="240" y="336"/>
                  </a:lnTo>
                  <a:lnTo>
                    <a:pt x="240" y="384"/>
                  </a:lnTo>
                  <a:lnTo>
                    <a:pt x="192" y="432"/>
                  </a:lnTo>
                  <a:lnTo>
                    <a:pt x="192" y="528"/>
                  </a:lnTo>
                  <a:lnTo>
                    <a:pt x="336" y="528"/>
                  </a:lnTo>
                  <a:lnTo>
                    <a:pt x="336" y="480"/>
                  </a:lnTo>
                  <a:lnTo>
                    <a:pt x="432" y="384"/>
                  </a:lnTo>
                  <a:lnTo>
                    <a:pt x="480" y="480"/>
                  </a:lnTo>
                  <a:lnTo>
                    <a:pt x="528" y="432"/>
                  </a:lnTo>
                  <a:lnTo>
                    <a:pt x="528" y="336"/>
                  </a:lnTo>
                  <a:lnTo>
                    <a:pt x="624" y="336"/>
                  </a:lnTo>
                  <a:lnTo>
                    <a:pt x="672" y="288"/>
                  </a:lnTo>
                  <a:lnTo>
                    <a:pt x="720" y="384"/>
                  </a:lnTo>
                  <a:lnTo>
                    <a:pt x="672" y="432"/>
                  </a:lnTo>
                  <a:lnTo>
                    <a:pt x="672" y="480"/>
                  </a:lnTo>
                  <a:lnTo>
                    <a:pt x="768" y="528"/>
                  </a:lnTo>
                  <a:lnTo>
                    <a:pt x="960" y="52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3" name="Oval 53"/>
            <p:cNvSpPr>
              <a:spLocks noChangeArrowheads="1"/>
            </p:cNvSpPr>
            <p:nvPr/>
          </p:nvSpPr>
          <p:spPr bwMode="auto">
            <a:xfrm>
              <a:off x="3504" y="12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14</a:t>
              </a:r>
            </a:p>
          </p:txBody>
        </p:sp>
      </p:grpSp>
      <p:grpSp>
        <p:nvGrpSpPr>
          <p:cNvPr id="10" name="Group 116"/>
          <p:cNvGrpSpPr>
            <a:grpSpLocks/>
          </p:cNvGrpSpPr>
          <p:nvPr/>
        </p:nvGrpSpPr>
        <p:grpSpPr bwMode="auto">
          <a:xfrm>
            <a:off x="4114800" y="1524000"/>
            <a:ext cx="1447800" cy="1066800"/>
            <a:chOff x="2592" y="1008"/>
            <a:chExt cx="912" cy="672"/>
          </a:xfrm>
        </p:grpSpPr>
        <p:sp>
          <p:nvSpPr>
            <p:cNvPr id="3188" name="Freeform 29"/>
            <p:cNvSpPr>
              <a:spLocks/>
            </p:cNvSpPr>
            <p:nvPr/>
          </p:nvSpPr>
          <p:spPr bwMode="auto">
            <a:xfrm>
              <a:off x="2592" y="1008"/>
              <a:ext cx="912" cy="672"/>
            </a:xfrm>
            <a:custGeom>
              <a:avLst/>
              <a:gdLst>
                <a:gd name="T0" fmla="*/ 816 w 912"/>
                <a:gd name="T1" fmla="*/ 144 h 672"/>
                <a:gd name="T2" fmla="*/ 672 w 912"/>
                <a:gd name="T3" fmla="*/ 144 h 672"/>
                <a:gd name="T4" fmla="*/ 672 w 912"/>
                <a:gd name="T5" fmla="*/ 96 h 672"/>
                <a:gd name="T6" fmla="*/ 624 w 912"/>
                <a:gd name="T7" fmla="*/ 0 h 672"/>
                <a:gd name="T8" fmla="*/ 576 w 912"/>
                <a:gd name="T9" fmla="*/ 0 h 672"/>
                <a:gd name="T10" fmla="*/ 528 w 912"/>
                <a:gd name="T11" fmla="*/ 96 h 672"/>
                <a:gd name="T12" fmla="*/ 432 w 912"/>
                <a:gd name="T13" fmla="*/ 96 h 672"/>
                <a:gd name="T14" fmla="*/ 432 w 912"/>
                <a:gd name="T15" fmla="*/ 48 h 672"/>
                <a:gd name="T16" fmla="*/ 384 w 912"/>
                <a:gd name="T17" fmla="*/ 0 h 672"/>
                <a:gd name="T18" fmla="*/ 288 w 912"/>
                <a:gd name="T19" fmla="*/ 0 h 672"/>
                <a:gd name="T20" fmla="*/ 288 w 912"/>
                <a:gd name="T21" fmla="*/ 96 h 672"/>
                <a:gd name="T22" fmla="*/ 240 w 912"/>
                <a:gd name="T23" fmla="*/ 144 h 672"/>
                <a:gd name="T24" fmla="*/ 96 w 912"/>
                <a:gd name="T25" fmla="*/ 144 h 672"/>
                <a:gd name="T26" fmla="*/ 96 w 912"/>
                <a:gd name="T27" fmla="*/ 192 h 672"/>
                <a:gd name="T28" fmla="*/ 48 w 912"/>
                <a:gd name="T29" fmla="*/ 240 h 672"/>
                <a:gd name="T30" fmla="*/ 48 w 912"/>
                <a:gd name="T31" fmla="*/ 336 h 672"/>
                <a:gd name="T32" fmla="*/ 144 w 912"/>
                <a:gd name="T33" fmla="*/ 336 h 672"/>
                <a:gd name="T34" fmla="*/ 192 w 912"/>
                <a:gd name="T35" fmla="*/ 288 h 672"/>
                <a:gd name="T36" fmla="*/ 240 w 912"/>
                <a:gd name="T37" fmla="*/ 288 h 672"/>
                <a:gd name="T38" fmla="*/ 240 w 912"/>
                <a:gd name="T39" fmla="*/ 384 h 672"/>
                <a:gd name="T40" fmla="*/ 192 w 912"/>
                <a:gd name="T41" fmla="*/ 384 h 672"/>
                <a:gd name="T42" fmla="*/ 144 w 912"/>
                <a:gd name="T43" fmla="*/ 432 h 672"/>
                <a:gd name="T44" fmla="*/ 0 w 912"/>
                <a:gd name="T45" fmla="*/ 432 h 672"/>
                <a:gd name="T46" fmla="*/ 0 w 912"/>
                <a:gd name="T47" fmla="*/ 480 h 672"/>
                <a:gd name="T48" fmla="*/ 48 w 912"/>
                <a:gd name="T49" fmla="*/ 528 h 672"/>
                <a:gd name="T50" fmla="*/ 48 w 912"/>
                <a:gd name="T51" fmla="*/ 624 h 672"/>
                <a:gd name="T52" fmla="*/ 96 w 912"/>
                <a:gd name="T53" fmla="*/ 624 h 672"/>
                <a:gd name="T54" fmla="*/ 240 w 912"/>
                <a:gd name="T55" fmla="*/ 624 h 672"/>
                <a:gd name="T56" fmla="*/ 288 w 912"/>
                <a:gd name="T57" fmla="*/ 576 h 672"/>
                <a:gd name="T58" fmla="*/ 384 w 912"/>
                <a:gd name="T59" fmla="*/ 576 h 672"/>
                <a:gd name="T60" fmla="*/ 384 w 912"/>
                <a:gd name="T61" fmla="*/ 528 h 672"/>
                <a:gd name="T62" fmla="*/ 384 w 912"/>
                <a:gd name="T63" fmla="*/ 480 h 672"/>
                <a:gd name="T64" fmla="*/ 432 w 912"/>
                <a:gd name="T65" fmla="*/ 480 h 672"/>
                <a:gd name="T66" fmla="*/ 480 w 912"/>
                <a:gd name="T67" fmla="*/ 480 h 672"/>
                <a:gd name="T68" fmla="*/ 480 w 912"/>
                <a:gd name="T69" fmla="*/ 528 h 672"/>
                <a:gd name="T70" fmla="*/ 528 w 912"/>
                <a:gd name="T71" fmla="*/ 480 h 672"/>
                <a:gd name="T72" fmla="*/ 576 w 912"/>
                <a:gd name="T73" fmla="*/ 528 h 672"/>
                <a:gd name="T74" fmla="*/ 576 w 912"/>
                <a:gd name="T75" fmla="*/ 576 h 672"/>
                <a:gd name="T76" fmla="*/ 528 w 912"/>
                <a:gd name="T77" fmla="*/ 624 h 672"/>
                <a:gd name="T78" fmla="*/ 576 w 912"/>
                <a:gd name="T79" fmla="*/ 672 h 672"/>
                <a:gd name="T80" fmla="*/ 720 w 912"/>
                <a:gd name="T81" fmla="*/ 672 h 672"/>
                <a:gd name="T82" fmla="*/ 768 w 912"/>
                <a:gd name="T83" fmla="*/ 624 h 672"/>
                <a:gd name="T84" fmla="*/ 864 w 912"/>
                <a:gd name="T85" fmla="*/ 624 h 672"/>
                <a:gd name="T86" fmla="*/ 864 w 912"/>
                <a:gd name="T87" fmla="*/ 528 h 672"/>
                <a:gd name="T88" fmla="*/ 912 w 912"/>
                <a:gd name="T89" fmla="*/ 480 h 672"/>
                <a:gd name="T90" fmla="*/ 912 w 912"/>
                <a:gd name="T91" fmla="*/ 432 h 672"/>
                <a:gd name="T92" fmla="*/ 816 w 912"/>
                <a:gd name="T93" fmla="*/ 432 h 672"/>
                <a:gd name="T94" fmla="*/ 768 w 912"/>
                <a:gd name="T95" fmla="*/ 480 h 672"/>
                <a:gd name="T96" fmla="*/ 672 w 912"/>
                <a:gd name="T97" fmla="*/ 480 h 672"/>
                <a:gd name="T98" fmla="*/ 672 w 912"/>
                <a:gd name="T99" fmla="*/ 384 h 672"/>
                <a:gd name="T100" fmla="*/ 720 w 912"/>
                <a:gd name="T101" fmla="*/ 336 h 672"/>
                <a:gd name="T102" fmla="*/ 768 w 912"/>
                <a:gd name="T103" fmla="*/ 384 h 672"/>
                <a:gd name="T104" fmla="*/ 864 w 912"/>
                <a:gd name="T105" fmla="*/ 288 h 672"/>
                <a:gd name="T106" fmla="*/ 864 w 912"/>
                <a:gd name="T107" fmla="*/ 240 h 672"/>
                <a:gd name="T108" fmla="*/ 816 w 912"/>
                <a:gd name="T109" fmla="*/ 192 h 672"/>
                <a:gd name="T110" fmla="*/ 816 w 912"/>
                <a:gd name="T111" fmla="*/ 144 h 6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2"/>
                <a:gd name="T169" fmla="*/ 0 h 672"/>
                <a:gd name="T170" fmla="*/ 912 w 912"/>
                <a:gd name="T171" fmla="*/ 672 h 6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2" h="672">
                  <a:moveTo>
                    <a:pt x="816" y="144"/>
                  </a:moveTo>
                  <a:lnTo>
                    <a:pt x="672" y="144"/>
                  </a:lnTo>
                  <a:lnTo>
                    <a:pt x="672" y="96"/>
                  </a:lnTo>
                  <a:lnTo>
                    <a:pt x="624" y="0"/>
                  </a:lnTo>
                  <a:lnTo>
                    <a:pt x="576" y="0"/>
                  </a:lnTo>
                  <a:lnTo>
                    <a:pt x="528" y="96"/>
                  </a:lnTo>
                  <a:lnTo>
                    <a:pt x="432" y="96"/>
                  </a:lnTo>
                  <a:lnTo>
                    <a:pt x="432" y="48"/>
                  </a:lnTo>
                  <a:lnTo>
                    <a:pt x="384" y="0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240" y="144"/>
                  </a:lnTo>
                  <a:lnTo>
                    <a:pt x="96" y="144"/>
                  </a:lnTo>
                  <a:lnTo>
                    <a:pt x="96" y="192"/>
                  </a:lnTo>
                  <a:lnTo>
                    <a:pt x="48" y="240"/>
                  </a:lnTo>
                  <a:lnTo>
                    <a:pt x="48" y="336"/>
                  </a:lnTo>
                  <a:lnTo>
                    <a:pt x="144" y="336"/>
                  </a:lnTo>
                  <a:lnTo>
                    <a:pt x="192" y="288"/>
                  </a:lnTo>
                  <a:lnTo>
                    <a:pt x="240" y="288"/>
                  </a:lnTo>
                  <a:lnTo>
                    <a:pt x="240" y="384"/>
                  </a:lnTo>
                  <a:lnTo>
                    <a:pt x="192" y="384"/>
                  </a:lnTo>
                  <a:lnTo>
                    <a:pt x="144" y="432"/>
                  </a:lnTo>
                  <a:lnTo>
                    <a:pt x="0" y="432"/>
                  </a:lnTo>
                  <a:lnTo>
                    <a:pt x="0" y="480"/>
                  </a:lnTo>
                  <a:lnTo>
                    <a:pt x="48" y="528"/>
                  </a:lnTo>
                  <a:lnTo>
                    <a:pt x="48" y="624"/>
                  </a:lnTo>
                  <a:lnTo>
                    <a:pt x="96" y="624"/>
                  </a:lnTo>
                  <a:lnTo>
                    <a:pt x="240" y="624"/>
                  </a:lnTo>
                  <a:lnTo>
                    <a:pt x="288" y="576"/>
                  </a:lnTo>
                  <a:lnTo>
                    <a:pt x="384" y="576"/>
                  </a:lnTo>
                  <a:lnTo>
                    <a:pt x="384" y="528"/>
                  </a:lnTo>
                  <a:lnTo>
                    <a:pt x="384" y="480"/>
                  </a:lnTo>
                  <a:lnTo>
                    <a:pt x="432" y="480"/>
                  </a:lnTo>
                  <a:lnTo>
                    <a:pt x="480" y="480"/>
                  </a:lnTo>
                  <a:lnTo>
                    <a:pt x="480" y="528"/>
                  </a:lnTo>
                  <a:lnTo>
                    <a:pt x="528" y="480"/>
                  </a:lnTo>
                  <a:lnTo>
                    <a:pt x="576" y="528"/>
                  </a:lnTo>
                  <a:lnTo>
                    <a:pt x="576" y="576"/>
                  </a:lnTo>
                  <a:lnTo>
                    <a:pt x="528" y="624"/>
                  </a:lnTo>
                  <a:lnTo>
                    <a:pt x="576" y="672"/>
                  </a:lnTo>
                  <a:lnTo>
                    <a:pt x="720" y="672"/>
                  </a:lnTo>
                  <a:lnTo>
                    <a:pt x="768" y="624"/>
                  </a:lnTo>
                  <a:lnTo>
                    <a:pt x="864" y="624"/>
                  </a:lnTo>
                  <a:lnTo>
                    <a:pt x="864" y="528"/>
                  </a:lnTo>
                  <a:lnTo>
                    <a:pt x="912" y="480"/>
                  </a:lnTo>
                  <a:lnTo>
                    <a:pt x="912" y="432"/>
                  </a:lnTo>
                  <a:lnTo>
                    <a:pt x="816" y="432"/>
                  </a:lnTo>
                  <a:lnTo>
                    <a:pt x="768" y="480"/>
                  </a:lnTo>
                  <a:lnTo>
                    <a:pt x="672" y="480"/>
                  </a:lnTo>
                  <a:lnTo>
                    <a:pt x="672" y="384"/>
                  </a:lnTo>
                  <a:lnTo>
                    <a:pt x="720" y="336"/>
                  </a:lnTo>
                  <a:lnTo>
                    <a:pt x="768" y="384"/>
                  </a:lnTo>
                  <a:lnTo>
                    <a:pt x="864" y="288"/>
                  </a:lnTo>
                  <a:lnTo>
                    <a:pt x="864" y="240"/>
                  </a:lnTo>
                  <a:lnTo>
                    <a:pt x="816" y="192"/>
                  </a:lnTo>
                  <a:lnTo>
                    <a:pt x="816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4" name="Oval 54"/>
            <p:cNvSpPr>
              <a:spLocks noChangeArrowheads="1"/>
            </p:cNvSpPr>
            <p:nvPr/>
          </p:nvSpPr>
          <p:spPr bwMode="auto">
            <a:xfrm>
              <a:off x="2928" y="12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13</a:t>
              </a:r>
            </a:p>
          </p:txBody>
        </p:sp>
      </p:grpSp>
      <p:grpSp>
        <p:nvGrpSpPr>
          <p:cNvPr id="11" name="Group 117"/>
          <p:cNvGrpSpPr>
            <a:grpSpLocks/>
          </p:cNvGrpSpPr>
          <p:nvPr/>
        </p:nvGrpSpPr>
        <p:grpSpPr bwMode="auto">
          <a:xfrm>
            <a:off x="2514600" y="1752600"/>
            <a:ext cx="1981200" cy="762000"/>
            <a:chOff x="1584" y="1152"/>
            <a:chExt cx="1248" cy="480"/>
          </a:xfrm>
        </p:grpSpPr>
        <p:sp>
          <p:nvSpPr>
            <p:cNvPr id="3186" name="Freeform 17"/>
            <p:cNvSpPr>
              <a:spLocks/>
            </p:cNvSpPr>
            <p:nvPr/>
          </p:nvSpPr>
          <p:spPr bwMode="auto">
            <a:xfrm>
              <a:off x="1584" y="1152"/>
              <a:ext cx="1248" cy="480"/>
            </a:xfrm>
            <a:custGeom>
              <a:avLst/>
              <a:gdLst>
                <a:gd name="T0" fmla="*/ 1104 w 1248"/>
                <a:gd name="T1" fmla="*/ 0 h 480"/>
                <a:gd name="T2" fmla="*/ 768 w 1248"/>
                <a:gd name="T3" fmla="*/ 0 h 480"/>
                <a:gd name="T4" fmla="*/ 768 w 1248"/>
                <a:gd name="T5" fmla="*/ 48 h 480"/>
                <a:gd name="T6" fmla="*/ 816 w 1248"/>
                <a:gd name="T7" fmla="*/ 96 h 480"/>
                <a:gd name="T8" fmla="*/ 816 w 1248"/>
                <a:gd name="T9" fmla="*/ 144 h 480"/>
                <a:gd name="T10" fmla="*/ 576 w 1248"/>
                <a:gd name="T11" fmla="*/ 144 h 480"/>
                <a:gd name="T12" fmla="*/ 576 w 1248"/>
                <a:gd name="T13" fmla="*/ 96 h 480"/>
                <a:gd name="T14" fmla="*/ 624 w 1248"/>
                <a:gd name="T15" fmla="*/ 48 h 480"/>
                <a:gd name="T16" fmla="*/ 624 w 1248"/>
                <a:gd name="T17" fmla="*/ 0 h 480"/>
                <a:gd name="T18" fmla="*/ 480 w 1248"/>
                <a:gd name="T19" fmla="*/ 0 h 480"/>
                <a:gd name="T20" fmla="*/ 432 w 1248"/>
                <a:gd name="T21" fmla="*/ 48 h 480"/>
                <a:gd name="T22" fmla="*/ 384 w 1248"/>
                <a:gd name="T23" fmla="*/ 48 h 480"/>
                <a:gd name="T24" fmla="*/ 336 w 1248"/>
                <a:gd name="T25" fmla="*/ 0 h 480"/>
                <a:gd name="T26" fmla="*/ 288 w 1248"/>
                <a:gd name="T27" fmla="*/ 0 h 480"/>
                <a:gd name="T28" fmla="*/ 288 w 1248"/>
                <a:gd name="T29" fmla="*/ 144 h 480"/>
                <a:gd name="T30" fmla="*/ 240 w 1248"/>
                <a:gd name="T31" fmla="*/ 144 h 480"/>
                <a:gd name="T32" fmla="*/ 192 w 1248"/>
                <a:gd name="T33" fmla="*/ 240 h 480"/>
                <a:gd name="T34" fmla="*/ 144 w 1248"/>
                <a:gd name="T35" fmla="*/ 240 h 480"/>
                <a:gd name="T36" fmla="*/ 96 w 1248"/>
                <a:gd name="T37" fmla="*/ 192 h 480"/>
                <a:gd name="T38" fmla="*/ 0 w 1248"/>
                <a:gd name="T39" fmla="*/ 240 h 480"/>
                <a:gd name="T40" fmla="*/ 0 w 1248"/>
                <a:gd name="T41" fmla="*/ 336 h 480"/>
                <a:gd name="T42" fmla="*/ 96 w 1248"/>
                <a:gd name="T43" fmla="*/ 384 h 480"/>
                <a:gd name="T44" fmla="*/ 96 w 1248"/>
                <a:gd name="T45" fmla="*/ 336 h 480"/>
                <a:gd name="T46" fmla="*/ 240 w 1248"/>
                <a:gd name="T47" fmla="*/ 336 h 480"/>
                <a:gd name="T48" fmla="*/ 288 w 1248"/>
                <a:gd name="T49" fmla="*/ 384 h 480"/>
                <a:gd name="T50" fmla="*/ 288 w 1248"/>
                <a:gd name="T51" fmla="*/ 432 h 480"/>
                <a:gd name="T52" fmla="*/ 288 w 1248"/>
                <a:gd name="T53" fmla="*/ 480 h 480"/>
                <a:gd name="T54" fmla="*/ 480 w 1248"/>
                <a:gd name="T55" fmla="*/ 480 h 480"/>
                <a:gd name="T56" fmla="*/ 528 w 1248"/>
                <a:gd name="T57" fmla="*/ 384 h 480"/>
                <a:gd name="T58" fmla="*/ 480 w 1248"/>
                <a:gd name="T59" fmla="*/ 336 h 480"/>
                <a:gd name="T60" fmla="*/ 576 w 1248"/>
                <a:gd name="T61" fmla="*/ 288 h 480"/>
                <a:gd name="T62" fmla="*/ 672 w 1248"/>
                <a:gd name="T63" fmla="*/ 336 h 480"/>
                <a:gd name="T64" fmla="*/ 768 w 1248"/>
                <a:gd name="T65" fmla="*/ 288 h 480"/>
                <a:gd name="T66" fmla="*/ 864 w 1248"/>
                <a:gd name="T67" fmla="*/ 336 h 480"/>
                <a:gd name="T68" fmla="*/ 816 w 1248"/>
                <a:gd name="T69" fmla="*/ 384 h 480"/>
                <a:gd name="T70" fmla="*/ 912 w 1248"/>
                <a:gd name="T71" fmla="*/ 480 h 480"/>
                <a:gd name="T72" fmla="*/ 1056 w 1248"/>
                <a:gd name="T73" fmla="*/ 480 h 480"/>
                <a:gd name="T74" fmla="*/ 1056 w 1248"/>
                <a:gd name="T75" fmla="*/ 384 h 480"/>
                <a:gd name="T76" fmla="*/ 1008 w 1248"/>
                <a:gd name="T77" fmla="*/ 336 h 480"/>
                <a:gd name="T78" fmla="*/ 1008 w 1248"/>
                <a:gd name="T79" fmla="*/ 288 h 480"/>
                <a:gd name="T80" fmla="*/ 1152 w 1248"/>
                <a:gd name="T81" fmla="*/ 288 h 480"/>
                <a:gd name="T82" fmla="*/ 1200 w 1248"/>
                <a:gd name="T83" fmla="*/ 240 h 480"/>
                <a:gd name="T84" fmla="*/ 1248 w 1248"/>
                <a:gd name="T85" fmla="*/ 240 h 480"/>
                <a:gd name="T86" fmla="*/ 1248 w 1248"/>
                <a:gd name="T87" fmla="*/ 144 h 480"/>
                <a:gd name="T88" fmla="*/ 1200 w 1248"/>
                <a:gd name="T89" fmla="*/ 144 h 480"/>
                <a:gd name="T90" fmla="*/ 1152 w 1248"/>
                <a:gd name="T91" fmla="*/ 192 h 480"/>
                <a:gd name="T92" fmla="*/ 1056 w 1248"/>
                <a:gd name="T93" fmla="*/ 192 h 480"/>
                <a:gd name="T94" fmla="*/ 1056 w 1248"/>
                <a:gd name="T95" fmla="*/ 96 h 480"/>
                <a:gd name="T96" fmla="*/ 1104 w 1248"/>
                <a:gd name="T97" fmla="*/ 48 h 480"/>
                <a:gd name="T98" fmla="*/ 1104 w 1248"/>
                <a:gd name="T99" fmla="*/ 0 h 4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48"/>
                <a:gd name="T151" fmla="*/ 0 h 480"/>
                <a:gd name="T152" fmla="*/ 1248 w 1248"/>
                <a:gd name="T153" fmla="*/ 480 h 4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48" h="480">
                  <a:moveTo>
                    <a:pt x="1104" y="0"/>
                  </a:moveTo>
                  <a:lnTo>
                    <a:pt x="768" y="0"/>
                  </a:lnTo>
                  <a:lnTo>
                    <a:pt x="768" y="48"/>
                  </a:lnTo>
                  <a:lnTo>
                    <a:pt x="816" y="96"/>
                  </a:lnTo>
                  <a:lnTo>
                    <a:pt x="816" y="144"/>
                  </a:lnTo>
                  <a:lnTo>
                    <a:pt x="576" y="144"/>
                  </a:lnTo>
                  <a:lnTo>
                    <a:pt x="576" y="96"/>
                  </a:lnTo>
                  <a:lnTo>
                    <a:pt x="624" y="48"/>
                  </a:lnTo>
                  <a:lnTo>
                    <a:pt x="624" y="0"/>
                  </a:lnTo>
                  <a:lnTo>
                    <a:pt x="480" y="0"/>
                  </a:lnTo>
                  <a:lnTo>
                    <a:pt x="432" y="48"/>
                  </a:lnTo>
                  <a:lnTo>
                    <a:pt x="384" y="48"/>
                  </a:lnTo>
                  <a:lnTo>
                    <a:pt x="336" y="0"/>
                  </a:lnTo>
                  <a:lnTo>
                    <a:pt x="288" y="0"/>
                  </a:lnTo>
                  <a:lnTo>
                    <a:pt x="288" y="144"/>
                  </a:lnTo>
                  <a:lnTo>
                    <a:pt x="240" y="144"/>
                  </a:lnTo>
                  <a:lnTo>
                    <a:pt x="192" y="240"/>
                  </a:lnTo>
                  <a:lnTo>
                    <a:pt x="144" y="240"/>
                  </a:lnTo>
                  <a:lnTo>
                    <a:pt x="96" y="192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96" y="384"/>
                  </a:lnTo>
                  <a:lnTo>
                    <a:pt x="96" y="336"/>
                  </a:lnTo>
                  <a:lnTo>
                    <a:pt x="240" y="336"/>
                  </a:lnTo>
                  <a:lnTo>
                    <a:pt x="288" y="384"/>
                  </a:lnTo>
                  <a:lnTo>
                    <a:pt x="288" y="432"/>
                  </a:lnTo>
                  <a:lnTo>
                    <a:pt x="288" y="480"/>
                  </a:lnTo>
                  <a:lnTo>
                    <a:pt x="480" y="480"/>
                  </a:lnTo>
                  <a:lnTo>
                    <a:pt x="528" y="384"/>
                  </a:lnTo>
                  <a:lnTo>
                    <a:pt x="480" y="336"/>
                  </a:lnTo>
                  <a:lnTo>
                    <a:pt x="576" y="288"/>
                  </a:lnTo>
                  <a:lnTo>
                    <a:pt x="672" y="336"/>
                  </a:lnTo>
                  <a:lnTo>
                    <a:pt x="768" y="288"/>
                  </a:lnTo>
                  <a:lnTo>
                    <a:pt x="864" y="336"/>
                  </a:lnTo>
                  <a:lnTo>
                    <a:pt x="816" y="384"/>
                  </a:lnTo>
                  <a:lnTo>
                    <a:pt x="912" y="480"/>
                  </a:lnTo>
                  <a:lnTo>
                    <a:pt x="1056" y="480"/>
                  </a:lnTo>
                  <a:lnTo>
                    <a:pt x="1056" y="384"/>
                  </a:lnTo>
                  <a:lnTo>
                    <a:pt x="1008" y="336"/>
                  </a:lnTo>
                  <a:lnTo>
                    <a:pt x="1008" y="288"/>
                  </a:lnTo>
                  <a:lnTo>
                    <a:pt x="1152" y="288"/>
                  </a:lnTo>
                  <a:lnTo>
                    <a:pt x="1200" y="240"/>
                  </a:lnTo>
                  <a:lnTo>
                    <a:pt x="1248" y="240"/>
                  </a:lnTo>
                  <a:lnTo>
                    <a:pt x="1248" y="144"/>
                  </a:lnTo>
                  <a:lnTo>
                    <a:pt x="1200" y="144"/>
                  </a:lnTo>
                  <a:lnTo>
                    <a:pt x="1152" y="192"/>
                  </a:lnTo>
                  <a:lnTo>
                    <a:pt x="1056" y="192"/>
                  </a:lnTo>
                  <a:lnTo>
                    <a:pt x="1056" y="96"/>
                  </a:lnTo>
                  <a:lnTo>
                    <a:pt x="1104" y="48"/>
                  </a:lnTo>
                  <a:lnTo>
                    <a:pt x="1104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5" name="Oval 55"/>
            <p:cNvSpPr>
              <a:spLocks noChangeArrowheads="1"/>
            </p:cNvSpPr>
            <p:nvPr/>
          </p:nvSpPr>
          <p:spPr bwMode="auto">
            <a:xfrm>
              <a:off x="1872" y="12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</a:t>
              </a:r>
            </a:p>
          </p:txBody>
        </p:sp>
      </p:grp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1676400" y="1676400"/>
            <a:ext cx="1295400" cy="1066800"/>
            <a:chOff x="1056" y="1104"/>
            <a:chExt cx="816" cy="672"/>
          </a:xfrm>
        </p:grpSpPr>
        <p:sp>
          <p:nvSpPr>
            <p:cNvPr id="3184" name="Freeform 4"/>
            <p:cNvSpPr>
              <a:spLocks/>
            </p:cNvSpPr>
            <p:nvPr/>
          </p:nvSpPr>
          <p:spPr bwMode="auto">
            <a:xfrm>
              <a:off x="1056" y="1104"/>
              <a:ext cx="816" cy="672"/>
            </a:xfrm>
            <a:custGeom>
              <a:avLst/>
              <a:gdLst>
                <a:gd name="T0" fmla="*/ 0 w 816"/>
                <a:gd name="T1" fmla="*/ 48 h 672"/>
                <a:gd name="T2" fmla="*/ 48 w 816"/>
                <a:gd name="T3" fmla="*/ 96 h 672"/>
                <a:gd name="T4" fmla="*/ 144 w 816"/>
                <a:gd name="T5" fmla="*/ 96 h 672"/>
                <a:gd name="T6" fmla="*/ 240 w 816"/>
                <a:gd name="T7" fmla="*/ 48 h 672"/>
                <a:gd name="T8" fmla="*/ 336 w 816"/>
                <a:gd name="T9" fmla="*/ 48 h 672"/>
                <a:gd name="T10" fmla="*/ 288 w 816"/>
                <a:gd name="T11" fmla="*/ 96 h 672"/>
                <a:gd name="T12" fmla="*/ 288 w 816"/>
                <a:gd name="T13" fmla="*/ 192 h 672"/>
                <a:gd name="T14" fmla="*/ 432 w 816"/>
                <a:gd name="T15" fmla="*/ 192 h 672"/>
                <a:gd name="T16" fmla="*/ 432 w 816"/>
                <a:gd name="T17" fmla="*/ 48 h 672"/>
                <a:gd name="T18" fmla="*/ 480 w 816"/>
                <a:gd name="T19" fmla="*/ 48 h 672"/>
                <a:gd name="T20" fmla="*/ 528 w 816"/>
                <a:gd name="T21" fmla="*/ 0 h 672"/>
                <a:gd name="T22" fmla="*/ 672 w 816"/>
                <a:gd name="T23" fmla="*/ 0 h 672"/>
                <a:gd name="T24" fmla="*/ 720 w 816"/>
                <a:gd name="T25" fmla="*/ 48 h 672"/>
                <a:gd name="T26" fmla="*/ 816 w 816"/>
                <a:gd name="T27" fmla="*/ 48 h 672"/>
                <a:gd name="T28" fmla="*/ 816 w 816"/>
                <a:gd name="T29" fmla="*/ 192 h 672"/>
                <a:gd name="T30" fmla="*/ 768 w 816"/>
                <a:gd name="T31" fmla="*/ 192 h 672"/>
                <a:gd name="T32" fmla="*/ 720 w 816"/>
                <a:gd name="T33" fmla="*/ 288 h 672"/>
                <a:gd name="T34" fmla="*/ 672 w 816"/>
                <a:gd name="T35" fmla="*/ 288 h 672"/>
                <a:gd name="T36" fmla="*/ 624 w 816"/>
                <a:gd name="T37" fmla="*/ 240 h 672"/>
                <a:gd name="T38" fmla="*/ 528 w 816"/>
                <a:gd name="T39" fmla="*/ 288 h 672"/>
                <a:gd name="T40" fmla="*/ 528 w 816"/>
                <a:gd name="T41" fmla="*/ 384 h 672"/>
                <a:gd name="T42" fmla="*/ 624 w 816"/>
                <a:gd name="T43" fmla="*/ 432 h 672"/>
                <a:gd name="T44" fmla="*/ 624 w 816"/>
                <a:gd name="T45" fmla="*/ 384 h 672"/>
                <a:gd name="T46" fmla="*/ 768 w 816"/>
                <a:gd name="T47" fmla="*/ 384 h 672"/>
                <a:gd name="T48" fmla="*/ 816 w 816"/>
                <a:gd name="T49" fmla="*/ 432 h 672"/>
                <a:gd name="T50" fmla="*/ 816 w 816"/>
                <a:gd name="T51" fmla="*/ 480 h 672"/>
                <a:gd name="T52" fmla="*/ 672 w 816"/>
                <a:gd name="T53" fmla="*/ 480 h 672"/>
                <a:gd name="T54" fmla="*/ 672 w 816"/>
                <a:gd name="T55" fmla="*/ 528 h 672"/>
                <a:gd name="T56" fmla="*/ 528 w 816"/>
                <a:gd name="T57" fmla="*/ 528 h 672"/>
                <a:gd name="T58" fmla="*/ 528 w 816"/>
                <a:gd name="T59" fmla="*/ 576 h 672"/>
                <a:gd name="T60" fmla="*/ 576 w 816"/>
                <a:gd name="T61" fmla="*/ 576 h 672"/>
                <a:gd name="T62" fmla="*/ 480 w 816"/>
                <a:gd name="T63" fmla="*/ 672 h 672"/>
                <a:gd name="T64" fmla="*/ 432 w 816"/>
                <a:gd name="T65" fmla="*/ 672 h 672"/>
                <a:gd name="T66" fmla="*/ 336 w 816"/>
                <a:gd name="T67" fmla="*/ 576 h 672"/>
                <a:gd name="T68" fmla="*/ 384 w 816"/>
                <a:gd name="T69" fmla="*/ 528 h 672"/>
                <a:gd name="T70" fmla="*/ 240 w 816"/>
                <a:gd name="T71" fmla="*/ 528 h 672"/>
                <a:gd name="T72" fmla="*/ 240 w 816"/>
                <a:gd name="T73" fmla="*/ 480 h 672"/>
                <a:gd name="T74" fmla="*/ 0 w 816"/>
                <a:gd name="T75" fmla="*/ 480 h 672"/>
                <a:gd name="T76" fmla="*/ 0 w 816"/>
                <a:gd name="T77" fmla="*/ 48 h 6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16"/>
                <a:gd name="T118" fmla="*/ 0 h 672"/>
                <a:gd name="T119" fmla="*/ 816 w 816"/>
                <a:gd name="T120" fmla="*/ 672 h 6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16" h="672">
                  <a:moveTo>
                    <a:pt x="0" y="48"/>
                  </a:moveTo>
                  <a:lnTo>
                    <a:pt x="48" y="96"/>
                  </a:lnTo>
                  <a:lnTo>
                    <a:pt x="144" y="96"/>
                  </a:lnTo>
                  <a:lnTo>
                    <a:pt x="240" y="48"/>
                  </a:lnTo>
                  <a:lnTo>
                    <a:pt x="336" y="48"/>
                  </a:lnTo>
                  <a:lnTo>
                    <a:pt x="288" y="96"/>
                  </a:lnTo>
                  <a:lnTo>
                    <a:pt x="288" y="192"/>
                  </a:lnTo>
                  <a:lnTo>
                    <a:pt x="432" y="192"/>
                  </a:lnTo>
                  <a:lnTo>
                    <a:pt x="432" y="48"/>
                  </a:lnTo>
                  <a:lnTo>
                    <a:pt x="480" y="48"/>
                  </a:lnTo>
                  <a:lnTo>
                    <a:pt x="528" y="0"/>
                  </a:lnTo>
                  <a:lnTo>
                    <a:pt x="672" y="0"/>
                  </a:lnTo>
                  <a:lnTo>
                    <a:pt x="720" y="48"/>
                  </a:lnTo>
                  <a:lnTo>
                    <a:pt x="816" y="48"/>
                  </a:lnTo>
                  <a:lnTo>
                    <a:pt x="816" y="192"/>
                  </a:lnTo>
                  <a:lnTo>
                    <a:pt x="768" y="192"/>
                  </a:lnTo>
                  <a:lnTo>
                    <a:pt x="720" y="288"/>
                  </a:lnTo>
                  <a:lnTo>
                    <a:pt x="672" y="288"/>
                  </a:lnTo>
                  <a:lnTo>
                    <a:pt x="624" y="240"/>
                  </a:lnTo>
                  <a:lnTo>
                    <a:pt x="528" y="288"/>
                  </a:lnTo>
                  <a:lnTo>
                    <a:pt x="528" y="384"/>
                  </a:lnTo>
                  <a:lnTo>
                    <a:pt x="624" y="432"/>
                  </a:lnTo>
                  <a:lnTo>
                    <a:pt x="624" y="384"/>
                  </a:lnTo>
                  <a:lnTo>
                    <a:pt x="768" y="384"/>
                  </a:lnTo>
                  <a:lnTo>
                    <a:pt x="816" y="432"/>
                  </a:lnTo>
                  <a:lnTo>
                    <a:pt x="816" y="480"/>
                  </a:lnTo>
                  <a:lnTo>
                    <a:pt x="672" y="480"/>
                  </a:lnTo>
                  <a:lnTo>
                    <a:pt x="672" y="528"/>
                  </a:lnTo>
                  <a:lnTo>
                    <a:pt x="528" y="528"/>
                  </a:lnTo>
                  <a:lnTo>
                    <a:pt x="528" y="576"/>
                  </a:lnTo>
                  <a:lnTo>
                    <a:pt x="576" y="576"/>
                  </a:lnTo>
                  <a:lnTo>
                    <a:pt x="480" y="672"/>
                  </a:lnTo>
                  <a:lnTo>
                    <a:pt x="432" y="672"/>
                  </a:lnTo>
                  <a:lnTo>
                    <a:pt x="336" y="576"/>
                  </a:lnTo>
                  <a:lnTo>
                    <a:pt x="384" y="528"/>
                  </a:lnTo>
                  <a:lnTo>
                    <a:pt x="240" y="528"/>
                  </a:lnTo>
                  <a:lnTo>
                    <a:pt x="240" y="480"/>
                  </a:lnTo>
                  <a:lnTo>
                    <a:pt x="0" y="480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6" name="Oval 56"/>
            <p:cNvSpPr>
              <a:spLocks noChangeArrowheads="1"/>
            </p:cNvSpPr>
            <p:nvPr/>
          </p:nvSpPr>
          <p:spPr bwMode="auto">
            <a:xfrm>
              <a:off x="1200" y="134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11</a:t>
              </a:r>
            </a:p>
          </p:txBody>
        </p:sp>
      </p:grpSp>
      <p:grpSp>
        <p:nvGrpSpPr>
          <p:cNvPr id="13" name="Group 113"/>
          <p:cNvGrpSpPr>
            <a:grpSpLocks/>
          </p:cNvGrpSpPr>
          <p:nvPr/>
        </p:nvGrpSpPr>
        <p:grpSpPr bwMode="auto">
          <a:xfrm>
            <a:off x="6705600" y="990600"/>
            <a:ext cx="1143000" cy="838200"/>
            <a:chOff x="4224" y="672"/>
            <a:chExt cx="720" cy="528"/>
          </a:xfrm>
        </p:grpSpPr>
        <p:sp>
          <p:nvSpPr>
            <p:cNvPr id="3182" name="Freeform 13"/>
            <p:cNvSpPr>
              <a:spLocks/>
            </p:cNvSpPr>
            <p:nvPr/>
          </p:nvSpPr>
          <p:spPr bwMode="auto">
            <a:xfrm>
              <a:off x="4224" y="672"/>
              <a:ext cx="720" cy="528"/>
            </a:xfrm>
            <a:custGeom>
              <a:avLst/>
              <a:gdLst>
                <a:gd name="T0" fmla="*/ 720 w 720"/>
                <a:gd name="T1" fmla="*/ 0 h 528"/>
                <a:gd name="T2" fmla="*/ 624 w 720"/>
                <a:gd name="T3" fmla="*/ 48 h 528"/>
                <a:gd name="T4" fmla="*/ 528 w 720"/>
                <a:gd name="T5" fmla="*/ 48 h 528"/>
                <a:gd name="T6" fmla="*/ 528 w 720"/>
                <a:gd name="T7" fmla="*/ 96 h 528"/>
                <a:gd name="T8" fmla="*/ 480 w 720"/>
                <a:gd name="T9" fmla="*/ 144 h 528"/>
                <a:gd name="T10" fmla="*/ 384 w 720"/>
                <a:gd name="T11" fmla="*/ 144 h 528"/>
                <a:gd name="T12" fmla="*/ 336 w 720"/>
                <a:gd name="T13" fmla="*/ 96 h 528"/>
                <a:gd name="T14" fmla="*/ 336 w 720"/>
                <a:gd name="T15" fmla="*/ 48 h 528"/>
                <a:gd name="T16" fmla="*/ 288 w 720"/>
                <a:gd name="T17" fmla="*/ 48 h 528"/>
                <a:gd name="T18" fmla="*/ 240 w 720"/>
                <a:gd name="T19" fmla="*/ 96 h 528"/>
                <a:gd name="T20" fmla="*/ 0 w 720"/>
                <a:gd name="T21" fmla="*/ 96 h 528"/>
                <a:gd name="T22" fmla="*/ 0 w 720"/>
                <a:gd name="T23" fmla="*/ 192 h 528"/>
                <a:gd name="T24" fmla="*/ 48 w 720"/>
                <a:gd name="T25" fmla="*/ 240 h 528"/>
                <a:gd name="T26" fmla="*/ 96 w 720"/>
                <a:gd name="T27" fmla="*/ 240 h 528"/>
                <a:gd name="T28" fmla="*/ 144 w 720"/>
                <a:gd name="T29" fmla="*/ 192 h 528"/>
                <a:gd name="T30" fmla="*/ 192 w 720"/>
                <a:gd name="T31" fmla="*/ 192 h 528"/>
                <a:gd name="T32" fmla="*/ 240 w 720"/>
                <a:gd name="T33" fmla="*/ 240 h 528"/>
                <a:gd name="T34" fmla="*/ 240 w 720"/>
                <a:gd name="T35" fmla="*/ 336 h 528"/>
                <a:gd name="T36" fmla="*/ 192 w 720"/>
                <a:gd name="T37" fmla="*/ 384 h 528"/>
                <a:gd name="T38" fmla="*/ 144 w 720"/>
                <a:gd name="T39" fmla="*/ 384 h 528"/>
                <a:gd name="T40" fmla="*/ 96 w 720"/>
                <a:gd name="T41" fmla="*/ 336 h 528"/>
                <a:gd name="T42" fmla="*/ 48 w 720"/>
                <a:gd name="T43" fmla="*/ 336 h 528"/>
                <a:gd name="T44" fmla="*/ 0 w 720"/>
                <a:gd name="T45" fmla="*/ 384 h 528"/>
                <a:gd name="T46" fmla="*/ 0 w 720"/>
                <a:gd name="T47" fmla="*/ 480 h 528"/>
                <a:gd name="T48" fmla="*/ 144 w 720"/>
                <a:gd name="T49" fmla="*/ 480 h 528"/>
                <a:gd name="T50" fmla="*/ 144 w 720"/>
                <a:gd name="T51" fmla="*/ 528 h 528"/>
                <a:gd name="T52" fmla="*/ 336 w 720"/>
                <a:gd name="T53" fmla="*/ 528 h 528"/>
                <a:gd name="T54" fmla="*/ 336 w 720"/>
                <a:gd name="T55" fmla="*/ 432 h 528"/>
                <a:gd name="T56" fmla="*/ 384 w 720"/>
                <a:gd name="T57" fmla="*/ 384 h 528"/>
                <a:gd name="T58" fmla="*/ 384 w 720"/>
                <a:gd name="T59" fmla="*/ 336 h 528"/>
                <a:gd name="T60" fmla="*/ 528 w 720"/>
                <a:gd name="T61" fmla="*/ 336 h 528"/>
                <a:gd name="T62" fmla="*/ 528 w 720"/>
                <a:gd name="T63" fmla="*/ 384 h 528"/>
                <a:gd name="T64" fmla="*/ 576 w 720"/>
                <a:gd name="T65" fmla="*/ 432 h 528"/>
                <a:gd name="T66" fmla="*/ 576 w 720"/>
                <a:gd name="T67" fmla="*/ 480 h 528"/>
                <a:gd name="T68" fmla="*/ 624 w 720"/>
                <a:gd name="T69" fmla="*/ 528 h 528"/>
                <a:gd name="T70" fmla="*/ 720 w 720"/>
                <a:gd name="T71" fmla="*/ 528 h 528"/>
                <a:gd name="T72" fmla="*/ 720 w 720"/>
                <a:gd name="T73" fmla="*/ 0 h 5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20"/>
                <a:gd name="T112" fmla="*/ 0 h 528"/>
                <a:gd name="T113" fmla="*/ 720 w 720"/>
                <a:gd name="T114" fmla="*/ 528 h 5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20" h="528">
                  <a:moveTo>
                    <a:pt x="720" y="0"/>
                  </a:moveTo>
                  <a:lnTo>
                    <a:pt x="624" y="48"/>
                  </a:lnTo>
                  <a:lnTo>
                    <a:pt x="528" y="48"/>
                  </a:lnTo>
                  <a:lnTo>
                    <a:pt x="528" y="96"/>
                  </a:lnTo>
                  <a:lnTo>
                    <a:pt x="480" y="144"/>
                  </a:lnTo>
                  <a:lnTo>
                    <a:pt x="384" y="144"/>
                  </a:lnTo>
                  <a:lnTo>
                    <a:pt x="336" y="96"/>
                  </a:lnTo>
                  <a:lnTo>
                    <a:pt x="336" y="48"/>
                  </a:lnTo>
                  <a:lnTo>
                    <a:pt x="288" y="48"/>
                  </a:lnTo>
                  <a:lnTo>
                    <a:pt x="240" y="96"/>
                  </a:lnTo>
                  <a:lnTo>
                    <a:pt x="0" y="96"/>
                  </a:lnTo>
                  <a:lnTo>
                    <a:pt x="0" y="192"/>
                  </a:lnTo>
                  <a:lnTo>
                    <a:pt x="48" y="240"/>
                  </a:lnTo>
                  <a:lnTo>
                    <a:pt x="96" y="240"/>
                  </a:lnTo>
                  <a:lnTo>
                    <a:pt x="144" y="192"/>
                  </a:lnTo>
                  <a:lnTo>
                    <a:pt x="192" y="192"/>
                  </a:lnTo>
                  <a:lnTo>
                    <a:pt x="240" y="240"/>
                  </a:lnTo>
                  <a:lnTo>
                    <a:pt x="240" y="336"/>
                  </a:lnTo>
                  <a:lnTo>
                    <a:pt x="192" y="384"/>
                  </a:lnTo>
                  <a:lnTo>
                    <a:pt x="144" y="384"/>
                  </a:lnTo>
                  <a:lnTo>
                    <a:pt x="96" y="336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144" y="480"/>
                  </a:lnTo>
                  <a:lnTo>
                    <a:pt x="144" y="528"/>
                  </a:lnTo>
                  <a:lnTo>
                    <a:pt x="336" y="528"/>
                  </a:lnTo>
                  <a:lnTo>
                    <a:pt x="336" y="432"/>
                  </a:lnTo>
                  <a:lnTo>
                    <a:pt x="384" y="384"/>
                  </a:lnTo>
                  <a:lnTo>
                    <a:pt x="384" y="336"/>
                  </a:lnTo>
                  <a:lnTo>
                    <a:pt x="528" y="336"/>
                  </a:lnTo>
                  <a:lnTo>
                    <a:pt x="528" y="384"/>
                  </a:lnTo>
                  <a:lnTo>
                    <a:pt x="576" y="432"/>
                  </a:lnTo>
                  <a:lnTo>
                    <a:pt x="576" y="480"/>
                  </a:lnTo>
                  <a:lnTo>
                    <a:pt x="624" y="528"/>
                  </a:lnTo>
                  <a:lnTo>
                    <a:pt x="720" y="528"/>
                  </a:lnTo>
                  <a:lnTo>
                    <a:pt x="72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7" name="Oval 57"/>
            <p:cNvSpPr>
              <a:spLocks noChangeArrowheads="1"/>
            </p:cNvSpPr>
            <p:nvPr/>
          </p:nvSpPr>
          <p:spPr bwMode="auto">
            <a:xfrm>
              <a:off x="4698" y="77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14" name="Group 112"/>
          <p:cNvGrpSpPr>
            <a:grpSpLocks/>
          </p:cNvGrpSpPr>
          <p:nvPr/>
        </p:nvGrpSpPr>
        <p:grpSpPr bwMode="auto">
          <a:xfrm>
            <a:off x="5486400" y="838200"/>
            <a:ext cx="1600200" cy="1143000"/>
            <a:chOff x="3456" y="576"/>
            <a:chExt cx="1008" cy="720"/>
          </a:xfrm>
        </p:grpSpPr>
        <p:sp>
          <p:nvSpPr>
            <p:cNvPr id="3180" name="Freeform 14"/>
            <p:cNvSpPr>
              <a:spLocks/>
            </p:cNvSpPr>
            <p:nvPr/>
          </p:nvSpPr>
          <p:spPr bwMode="auto">
            <a:xfrm>
              <a:off x="3456" y="576"/>
              <a:ext cx="1008" cy="720"/>
            </a:xfrm>
            <a:custGeom>
              <a:avLst/>
              <a:gdLst>
                <a:gd name="T0" fmla="*/ 768 w 1008"/>
                <a:gd name="T1" fmla="*/ 576 h 720"/>
                <a:gd name="T2" fmla="*/ 768 w 1008"/>
                <a:gd name="T3" fmla="*/ 480 h 720"/>
                <a:gd name="T4" fmla="*/ 816 w 1008"/>
                <a:gd name="T5" fmla="*/ 432 h 720"/>
                <a:gd name="T6" fmla="*/ 864 w 1008"/>
                <a:gd name="T7" fmla="*/ 432 h 720"/>
                <a:gd name="T8" fmla="*/ 912 w 1008"/>
                <a:gd name="T9" fmla="*/ 480 h 720"/>
                <a:gd name="T10" fmla="*/ 960 w 1008"/>
                <a:gd name="T11" fmla="*/ 480 h 720"/>
                <a:gd name="T12" fmla="*/ 1008 w 1008"/>
                <a:gd name="T13" fmla="*/ 432 h 720"/>
                <a:gd name="T14" fmla="*/ 1008 w 1008"/>
                <a:gd name="T15" fmla="*/ 336 h 720"/>
                <a:gd name="T16" fmla="*/ 960 w 1008"/>
                <a:gd name="T17" fmla="*/ 288 h 720"/>
                <a:gd name="T18" fmla="*/ 912 w 1008"/>
                <a:gd name="T19" fmla="*/ 288 h 720"/>
                <a:gd name="T20" fmla="*/ 864 w 1008"/>
                <a:gd name="T21" fmla="*/ 336 h 720"/>
                <a:gd name="T22" fmla="*/ 816 w 1008"/>
                <a:gd name="T23" fmla="*/ 336 h 720"/>
                <a:gd name="T24" fmla="*/ 768 w 1008"/>
                <a:gd name="T25" fmla="*/ 288 h 720"/>
                <a:gd name="T26" fmla="*/ 768 w 1008"/>
                <a:gd name="T27" fmla="*/ 192 h 720"/>
                <a:gd name="T28" fmla="*/ 528 w 1008"/>
                <a:gd name="T29" fmla="*/ 192 h 720"/>
                <a:gd name="T30" fmla="*/ 480 w 1008"/>
                <a:gd name="T31" fmla="*/ 144 h 720"/>
                <a:gd name="T32" fmla="*/ 432 w 1008"/>
                <a:gd name="T33" fmla="*/ 144 h 720"/>
                <a:gd name="T34" fmla="*/ 432 w 1008"/>
                <a:gd name="T35" fmla="*/ 48 h 720"/>
                <a:gd name="T36" fmla="*/ 384 w 1008"/>
                <a:gd name="T37" fmla="*/ 0 h 720"/>
                <a:gd name="T38" fmla="*/ 336 w 1008"/>
                <a:gd name="T39" fmla="*/ 0 h 720"/>
                <a:gd name="T40" fmla="*/ 288 w 1008"/>
                <a:gd name="T41" fmla="*/ 48 h 720"/>
                <a:gd name="T42" fmla="*/ 288 w 1008"/>
                <a:gd name="T43" fmla="*/ 144 h 720"/>
                <a:gd name="T44" fmla="*/ 192 w 1008"/>
                <a:gd name="T45" fmla="*/ 144 h 720"/>
                <a:gd name="T46" fmla="*/ 144 w 1008"/>
                <a:gd name="T47" fmla="*/ 240 h 720"/>
                <a:gd name="T48" fmla="*/ 0 w 1008"/>
                <a:gd name="T49" fmla="*/ 240 h 720"/>
                <a:gd name="T50" fmla="*/ 0 w 1008"/>
                <a:gd name="T51" fmla="*/ 336 h 720"/>
                <a:gd name="T52" fmla="*/ 48 w 1008"/>
                <a:gd name="T53" fmla="*/ 336 h 720"/>
                <a:gd name="T54" fmla="*/ 96 w 1008"/>
                <a:gd name="T55" fmla="*/ 288 h 720"/>
                <a:gd name="T56" fmla="*/ 144 w 1008"/>
                <a:gd name="T57" fmla="*/ 288 h 720"/>
                <a:gd name="T58" fmla="*/ 192 w 1008"/>
                <a:gd name="T59" fmla="*/ 336 h 720"/>
                <a:gd name="T60" fmla="*/ 192 w 1008"/>
                <a:gd name="T61" fmla="*/ 432 h 720"/>
                <a:gd name="T62" fmla="*/ 144 w 1008"/>
                <a:gd name="T63" fmla="*/ 480 h 720"/>
                <a:gd name="T64" fmla="*/ 96 w 1008"/>
                <a:gd name="T65" fmla="*/ 432 h 720"/>
                <a:gd name="T66" fmla="*/ 48 w 1008"/>
                <a:gd name="T67" fmla="*/ 432 h 720"/>
                <a:gd name="T68" fmla="*/ 0 w 1008"/>
                <a:gd name="T69" fmla="*/ 480 h 720"/>
                <a:gd name="T70" fmla="*/ 0 w 1008"/>
                <a:gd name="T71" fmla="*/ 576 h 720"/>
                <a:gd name="T72" fmla="*/ 144 w 1008"/>
                <a:gd name="T73" fmla="*/ 576 h 720"/>
                <a:gd name="T74" fmla="*/ 192 w 1008"/>
                <a:gd name="T75" fmla="*/ 528 h 720"/>
                <a:gd name="T76" fmla="*/ 240 w 1008"/>
                <a:gd name="T77" fmla="*/ 528 h 720"/>
                <a:gd name="T78" fmla="*/ 336 w 1008"/>
                <a:gd name="T79" fmla="*/ 528 h 720"/>
                <a:gd name="T80" fmla="*/ 384 w 1008"/>
                <a:gd name="T81" fmla="*/ 576 h 720"/>
                <a:gd name="T82" fmla="*/ 384 w 1008"/>
                <a:gd name="T83" fmla="*/ 672 h 720"/>
                <a:gd name="T84" fmla="*/ 336 w 1008"/>
                <a:gd name="T85" fmla="*/ 672 h 720"/>
                <a:gd name="T86" fmla="*/ 336 w 1008"/>
                <a:gd name="T87" fmla="*/ 720 h 720"/>
                <a:gd name="T88" fmla="*/ 528 w 1008"/>
                <a:gd name="T89" fmla="*/ 720 h 720"/>
                <a:gd name="T90" fmla="*/ 528 w 1008"/>
                <a:gd name="T91" fmla="*/ 672 h 720"/>
                <a:gd name="T92" fmla="*/ 480 w 1008"/>
                <a:gd name="T93" fmla="*/ 672 h 720"/>
                <a:gd name="T94" fmla="*/ 480 w 1008"/>
                <a:gd name="T95" fmla="*/ 624 h 720"/>
                <a:gd name="T96" fmla="*/ 528 w 1008"/>
                <a:gd name="T97" fmla="*/ 576 h 720"/>
                <a:gd name="T98" fmla="*/ 624 w 1008"/>
                <a:gd name="T99" fmla="*/ 576 h 720"/>
                <a:gd name="T100" fmla="*/ 624 w 1008"/>
                <a:gd name="T101" fmla="*/ 528 h 720"/>
                <a:gd name="T102" fmla="*/ 720 w 1008"/>
                <a:gd name="T103" fmla="*/ 528 h 720"/>
                <a:gd name="T104" fmla="*/ 720 w 1008"/>
                <a:gd name="T105" fmla="*/ 576 h 720"/>
                <a:gd name="T106" fmla="*/ 768 w 1008"/>
                <a:gd name="T107" fmla="*/ 576 h 7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08"/>
                <a:gd name="T163" fmla="*/ 0 h 720"/>
                <a:gd name="T164" fmla="*/ 1008 w 1008"/>
                <a:gd name="T165" fmla="*/ 720 h 7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08" h="720">
                  <a:moveTo>
                    <a:pt x="768" y="576"/>
                  </a:moveTo>
                  <a:lnTo>
                    <a:pt x="768" y="480"/>
                  </a:lnTo>
                  <a:lnTo>
                    <a:pt x="816" y="432"/>
                  </a:lnTo>
                  <a:lnTo>
                    <a:pt x="864" y="432"/>
                  </a:lnTo>
                  <a:lnTo>
                    <a:pt x="912" y="480"/>
                  </a:lnTo>
                  <a:lnTo>
                    <a:pt x="960" y="480"/>
                  </a:lnTo>
                  <a:lnTo>
                    <a:pt x="1008" y="432"/>
                  </a:lnTo>
                  <a:lnTo>
                    <a:pt x="1008" y="336"/>
                  </a:lnTo>
                  <a:lnTo>
                    <a:pt x="960" y="288"/>
                  </a:lnTo>
                  <a:lnTo>
                    <a:pt x="912" y="288"/>
                  </a:lnTo>
                  <a:lnTo>
                    <a:pt x="864" y="336"/>
                  </a:lnTo>
                  <a:lnTo>
                    <a:pt x="816" y="336"/>
                  </a:lnTo>
                  <a:lnTo>
                    <a:pt x="768" y="288"/>
                  </a:lnTo>
                  <a:lnTo>
                    <a:pt x="768" y="192"/>
                  </a:lnTo>
                  <a:lnTo>
                    <a:pt x="528" y="192"/>
                  </a:lnTo>
                  <a:lnTo>
                    <a:pt x="480" y="144"/>
                  </a:lnTo>
                  <a:lnTo>
                    <a:pt x="432" y="144"/>
                  </a:lnTo>
                  <a:lnTo>
                    <a:pt x="432" y="48"/>
                  </a:lnTo>
                  <a:lnTo>
                    <a:pt x="384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288" y="144"/>
                  </a:lnTo>
                  <a:lnTo>
                    <a:pt x="192" y="144"/>
                  </a:lnTo>
                  <a:lnTo>
                    <a:pt x="144" y="240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48" y="336"/>
                  </a:lnTo>
                  <a:lnTo>
                    <a:pt x="96" y="288"/>
                  </a:lnTo>
                  <a:lnTo>
                    <a:pt x="144" y="288"/>
                  </a:lnTo>
                  <a:lnTo>
                    <a:pt x="192" y="336"/>
                  </a:lnTo>
                  <a:lnTo>
                    <a:pt x="192" y="432"/>
                  </a:lnTo>
                  <a:lnTo>
                    <a:pt x="144" y="480"/>
                  </a:lnTo>
                  <a:lnTo>
                    <a:pt x="96" y="432"/>
                  </a:lnTo>
                  <a:lnTo>
                    <a:pt x="48" y="432"/>
                  </a:lnTo>
                  <a:lnTo>
                    <a:pt x="0" y="480"/>
                  </a:lnTo>
                  <a:lnTo>
                    <a:pt x="0" y="576"/>
                  </a:lnTo>
                  <a:lnTo>
                    <a:pt x="144" y="576"/>
                  </a:lnTo>
                  <a:lnTo>
                    <a:pt x="192" y="528"/>
                  </a:lnTo>
                  <a:lnTo>
                    <a:pt x="240" y="528"/>
                  </a:lnTo>
                  <a:lnTo>
                    <a:pt x="336" y="528"/>
                  </a:lnTo>
                  <a:lnTo>
                    <a:pt x="384" y="576"/>
                  </a:lnTo>
                  <a:lnTo>
                    <a:pt x="384" y="672"/>
                  </a:lnTo>
                  <a:lnTo>
                    <a:pt x="336" y="672"/>
                  </a:lnTo>
                  <a:lnTo>
                    <a:pt x="336" y="720"/>
                  </a:lnTo>
                  <a:lnTo>
                    <a:pt x="528" y="720"/>
                  </a:lnTo>
                  <a:lnTo>
                    <a:pt x="528" y="672"/>
                  </a:lnTo>
                  <a:lnTo>
                    <a:pt x="480" y="672"/>
                  </a:lnTo>
                  <a:lnTo>
                    <a:pt x="480" y="624"/>
                  </a:lnTo>
                  <a:lnTo>
                    <a:pt x="528" y="576"/>
                  </a:lnTo>
                  <a:lnTo>
                    <a:pt x="624" y="576"/>
                  </a:lnTo>
                  <a:lnTo>
                    <a:pt x="624" y="528"/>
                  </a:lnTo>
                  <a:lnTo>
                    <a:pt x="720" y="528"/>
                  </a:lnTo>
                  <a:lnTo>
                    <a:pt x="720" y="576"/>
                  </a:lnTo>
                  <a:lnTo>
                    <a:pt x="768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8" name="Oval 58"/>
            <p:cNvSpPr>
              <a:spLocks noChangeArrowheads="1"/>
            </p:cNvSpPr>
            <p:nvPr/>
          </p:nvSpPr>
          <p:spPr bwMode="auto">
            <a:xfrm>
              <a:off x="3792" y="8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15" name="Group 111"/>
          <p:cNvGrpSpPr>
            <a:grpSpLocks/>
          </p:cNvGrpSpPr>
          <p:nvPr/>
        </p:nvGrpSpPr>
        <p:grpSpPr bwMode="auto">
          <a:xfrm>
            <a:off x="3962400" y="914400"/>
            <a:ext cx="1828800" cy="838200"/>
            <a:chOff x="2496" y="624"/>
            <a:chExt cx="1152" cy="528"/>
          </a:xfrm>
        </p:grpSpPr>
        <p:sp>
          <p:nvSpPr>
            <p:cNvPr id="3178" name="Freeform 15"/>
            <p:cNvSpPr>
              <a:spLocks/>
            </p:cNvSpPr>
            <p:nvPr/>
          </p:nvSpPr>
          <p:spPr bwMode="auto">
            <a:xfrm>
              <a:off x="2496" y="624"/>
              <a:ext cx="1152" cy="528"/>
            </a:xfrm>
            <a:custGeom>
              <a:avLst/>
              <a:gdLst>
                <a:gd name="T0" fmla="*/ 960 w 1152"/>
                <a:gd name="T1" fmla="*/ 528 h 528"/>
                <a:gd name="T2" fmla="*/ 960 w 1152"/>
                <a:gd name="T3" fmla="*/ 432 h 528"/>
                <a:gd name="T4" fmla="*/ 1008 w 1152"/>
                <a:gd name="T5" fmla="*/ 384 h 528"/>
                <a:gd name="T6" fmla="*/ 1056 w 1152"/>
                <a:gd name="T7" fmla="*/ 384 h 528"/>
                <a:gd name="T8" fmla="*/ 1104 w 1152"/>
                <a:gd name="T9" fmla="*/ 432 h 528"/>
                <a:gd name="T10" fmla="*/ 1152 w 1152"/>
                <a:gd name="T11" fmla="*/ 384 h 528"/>
                <a:gd name="T12" fmla="*/ 1152 w 1152"/>
                <a:gd name="T13" fmla="*/ 288 h 528"/>
                <a:gd name="T14" fmla="*/ 1104 w 1152"/>
                <a:gd name="T15" fmla="*/ 240 h 528"/>
                <a:gd name="T16" fmla="*/ 1056 w 1152"/>
                <a:gd name="T17" fmla="*/ 240 h 528"/>
                <a:gd name="T18" fmla="*/ 1008 w 1152"/>
                <a:gd name="T19" fmla="*/ 288 h 528"/>
                <a:gd name="T20" fmla="*/ 960 w 1152"/>
                <a:gd name="T21" fmla="*/ 288 h 528"/>
                <a:gd name="T22" fmla="*/ 960 w 1152"/>
                <a:gd name="T23" fmla="*/ 144 h 528"/>
                <a:gd name="T24" fmla="*/ 672 w 1152"/>
                <a:gd name="T25" fmla="*/ 144 h 528"/>
                <a:gd name="T26" fmla="*/ 672 w 1152"/>
                <a:gd name="T27" fmla="*/ 96 h 528"/>
                <a:gd name="T28" fmla="*/ 720 w 1152"/>
                <a:gd name="T29" fmla="*/ 48 h 528"/>
                <a:gd name="T30" fmla="*/ 672 w 1152"/>
                <a:gd name="T31" fmla="*/ 0 h 528"/>
                <a:gd name="T32" fmla="*/ 480 w 1152"/>
                <a:gd name="T33" fmla="*/ 0 h 528"/>
                <a:gd name="T34" fmla="*/ 432 w 1152"/>
                <a:gd name="T35" fmla="*/ 48 h 528"/>
                <a:gd name="T36" fmla="*/ 480 w 1152"/>
                <a:gd name="T37" fmla="*/ 96 h 528"/>
                <a:gd name="T38" fmla="*/ 480 w 1152"/>
                <a:gd name="T39" fmla="*/ 144 h 528"/>
                <a:gd name="T40" fmla="*/ 336 w 1152"/>
                <a:gd name="T41" fmla="*/ 144 h 528"/>
                <a:gd name="T42" fmla="*/ 288 w 1152"/>
                <a:gd name="T43" fmla="*/ 96 h 528"/>
                <a:gd name="T44" fmla="*/ 192 w 1152"/>
                <a:gd name="T45" fmla="*/ 96 h 528"/>
                <a:gd name="T46" fmla="*/ 192 w 1152"/>
                <a:gd name="T47" fmla="*/ 240 h 528"/>
                <a:gd name="T48" fmla="*/ 144 w 1152"/>
                <a:gd name="T49" fmla="*/ 288 h 528"/>
                <a:gd name="T50" fmla="*/ 96 w 1152"/>
                <a:gd name="T51" fmla="*/ 240 h 528"/>
                <a:gd name="T52" fmla="*/ 48 w 1152"/>
                <a:gd name="T53" fmla="*/ 240 h 528"/>
                <a:gd name="T54" fmla="*/ 0 w 1152"/>
                <a:gd name="T55" fmla="*/ 288 h 528"/>
                <a:gd name="T56" fmla="*/ 0 w 1152"/>
                <a:gd name="T57" fmla="*/ 336 h 528"/>
                <a:gd name="T58" fmla="*/ 48 w 1152"/>
                <a:gd name="T59" fmla="*/ 384 h 528"/>
                <a:gd name="T60" fmla="*/ 96 w 1152"/>
                <a:gd name="T61" fmla="*/ 384 h 528"/>
                <a:gd name="T62" fmla="*/ 144 w 1152"/>
                <a:gd name="T63" fmla="*/ 336 h 528"/>
                <a:gd name="T64" fmla="*/ 192 w 1152"/>
                <a:gd name="T65" fmla="*/ 384 h 528"/>
                <a:gd name="T66" fmla="*/ 192 w 1152"/>
                <a:gd name="T67" fmla="*/ 432 h 528"/>
                <a:gd name="T68" fmla="*/ 144 w 1152"/>
                <a:gd name="T69" fmla="*/ 480 h 528"/>
                <a:gd name="T70" fmla="*/ 144 w 1152"/>
                <a:gd name="T71" fmla="*/ 528 h 528"/>
                <a:gd name="T72" fmla="*/ 336 w 1152"/>
                <a:gd name="T73" fmla="*/ 528 h 528"/>
                <a:gd name="T74" fmla="*/ 384 w 1152"/>
                <a:gd name="T75" fmla="*/ 480 h 528"/>
                <a:gd name="T76" fmla="*/ 384 w 1152"/>
                <a:gd name="T77" fmla="*/ 384 h 528"/>
                <a:gd name="T78" fmla="*/ 480 w 1152"/>
                <a:gd name="T79" fmla="*/ 384 h 528"/>
                <a:gd name="T80" fmla="*/ 528 w 1152"/>
                <a:gd name="T81" fmla="*/ 432 h 528"/>
                <a:gd name="T82" fmla="*/ 528 w 1152"/>
                <a:gd name="T83" fmla="*/ 480 h 528"/>
                <a:gd name="T84" fmla="*/ 624 w 1152"/>
                <a:gd name="T85" fmla="*/ 480 h 528"/>
                <a:gd name="T86" fmla="*/ 672 w 1152"/>
                <a:gd name="T87" fmla="*/ 384 h 528"/>
                <a:gd name="T88" fmla="*/ 720 w 1152"/>
                <a:gd name="T89" fmla="*/ 384 h 528"/>
                <a:gd name="T90" fmla="*/ 768 w 1152"/>
                <a:gd name="T91" fmla="*/ 480 h 528"/>
                <a:gd name="T92" fmla="*/ 768 w 1152"/>
                <a:gd name="T93" fmla="*/ 528 h 528"/>
                <a:gd name="T94" fmla="*/ 960 w 1152"/>
                <a:gd name="T95" fmla="*/ 528 h 5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52"/>
                <a:gd name="T145" fmla="*/ 0 h 528"/>
                <a:gd name="T146" fmla="*/ 1152 w 1152"/>
                <a:gd name="T147" fmla="*/ 528 h 5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52" h="528">
                  <a:moveTo>
                    <a:pt x="960" y="528"/>
                  </a:moveTo>
                  <a:lnTo>
                    <a:pt x="960" y="432"/>
                  </a:lnTo>
                  <a:lnTo>
                    <a:pt x="1008" y="384"/>
                  </a:lnTo>
                  <a:lnTo>
                    <a:pt x="1056" y="384"/>
                  </a:lnTo>
                  <a:lnTo>
                    <a:pt x="1104" y="432"/>
                  </a:lnTo>
                  <a:lnTo>
                    <a:pt x="1152" y="384"/>
                  </a:lnTo>
                  <a:lnTo>
                    <a:pt x="1152" y="288"/>
                  </a:lnTo>
                  <a:lnTo>
                    <a:pt x="1104" y="240"/>
                  </a:lnTo>
                  <a:lnTo>
                    <a:pt x="1056" y="240"/>
                  </a:lnTo>
                  <a:lnTo>
                    <a:pt x="1008" y="288"/>
                  </a:lnTo>
                  <a:lnTo>
                    <a:pt x="960" y="288"/>
                  </a:lnTo>
                  <a:lnTo>
                    <a:pt x="960" y="144"/>
                  </a:lnTo>
                  <a:lnTo>
                    <a:pt x="672" y="144"/>
                  </a:lnTo>
                  <a:lnTo>
                    <a:pt x="672" y="96"/>
                  </a:lnTo>
                  <a:lnTo>
                    <a:pt x="720" y="48"/>
                  </a:lnTo>
                  <a:lnTo>
                    <a:pt x="672" y="0"/>
                  </a:lnTo>
                  <a:lnTo>
                    <a:pt x="480" y="0"/>
                  </a:lnTo>
                  <a:lnTo>
                    <a:pt x="432" y="48"/>
                  </a:lnTo>
                  <a:lnTo>
                    <a:pt x="480" y="96"/>
                  </a:lnTo>
                  <a:lnTo>
                    <a:pt x="480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192" y="96"/>
                  </a:lnTo>
                  <a:lnTo>
                    <a:pt x="192" y="240"/>
                  </a:lnTo>
                  <a:lnTo>
                    <a:pt x="144" y="288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0" y="288"/>
                  </a:lnTo>
                  <a:lnTo>
                    <a:pt x="0" y="336"/>
                  </a:lnTo>
                  <a:lnTo>
                    <a:pt x="48" y="384"/>
                  </a:lnTo>
                  <a:lnTo>
                    <a:pt x="96" y="384"/>
                  </a:lnTo>
                  <a:lnTo>
                    <a:pt x="144" y="336"/>
                  </a:lnTo>
                  <a:lnTo>
                    <a:pt x="192" y="384"/>
                  </a:lnTo>
                  <a:lnTo>
                    <a:pt x="192" y="432"/>
                  </a:lnTo>
                  <a:lnTo>
                    <a:pt x="144" y="480"/>
                  </a:lnTo>
                  <a:lnTo>
                    <a:pt x="144" y="528"/>
                  </a:lnTo>
                  <a:lnTo>
                    <a:pt x="336" y="528"/>
                  </a:lnTo>
                  <a:lnTo>
                    <a:pt x="384" y="480"/>
                  </a:lnTo>
                  <a:lnTo>
                    <a:pt x="384" y="384"/>
                  </a:lnTo>
                  <a:lnTo>
                    <a:pt x="480" y="384"/>
                  </a:lnTo>
                  <a:lnTo>
                    <a:pt x="528" y="432"/>
                  </a:lnTo>
                  <a:lnTo>
                    <a:pt x="528" y="480"/>
                  </a:lnTo>
                  <a:lnTo>
                    <a:pt x="624" y="480"/>
                  </a:lnTo>
                  <a:lnTo>
                    <a:pt x="672" y="384"/>
                  </a:lnTo>
                  <a:lnTo>
                    <a:pt x="720" y="384"/>
                  </a:lnTo>
                  <a:lnTo>
                    <a:pt x="768" y="480"/>
                  </a:lnTo>
                  <a:lnTo>
                    <a:pt x="768" y="528"/>
                  </a:lnTo>
                  <a:lnTo>
                    <a:pt x="960" y="52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Oval 59"/>
            <p:cNvSpPr>
              <a:spLocks noChangeArrowheads="1"/>
            </p:cNvSpPr>
            <p:nvPr/>
          </p:nvSpPr>
          <p:spPr bwMode="auto">
            <a:xfrm>
              <a:off x="2928" y="76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16" name="Group 110"/>
          <p:cNvGrpSpPr>
            <a:grpSpLocks/>
          </p:cNvGrpSpPr>
          <p:nvPr/>
        </p:nvGrpSpPr>
        <p:grpSpPr bwMode="auto">
          <a:xfrm>
            <a:off x="2971800" y="838200"/>
            <a:ext cx="1295400" cy="1143000"/>
            <a:chOff x="1872" y="576"/>
            <a:chExt cx="816" cy="720"/>
          </a:xfrm>
        </p:grpSpPr>
        <p:sp>
          <p:nvSpPr>
            <p:cNvPr id="3176" name="Freeform 16"/>
            <p:cNvSpPr>
              <a:spLocks/>
            </p:cNvSpPr>
            <p:nvPr/>
          </p:nvSpPr>
          <p:spPr bwMode="auto">
            <a:xfrm>
              <a:off x="1872" y="576"/>
              <a:ext cx="816" cy="720"/>
            </a:xfrm>
            <a:custGeom>
              <a:avLst/>
              <a:gdLst>
                <a:gd name="T0" fmla="*/ 768 w 816"/>
                <a:gd name="T1" fmla="*/ 576 h 720"/>
                <a:gd name="T2" fmla="*/ 768 w 816"/>
                <a:gd name="T3" fmla="*/ 528 h 720"/>
                <a:gd name="T4" fmla="*/ 816 w 816"/>
                <a:gd name="T5" fmla="*/ 480 h 720"/>
                <a:gd name="T6" fmla="*/ 816 w 816"/>
                <a:gd name="T7" fmla="*/ 432 h 720"/>
                <a:gd name="T8" fmla="*/ 768 w 816"/>
                <a:gd name="T9" fmla="*/ 384 h 720"/>
                <a:gd name="T10" fmla="*/ 720 w 816"/>
                <a:gd name="T11" fmla="*/ 432 h 720"/>
                <a:gd name="T12" fmla="*/ 672 w 816"/>
                <a:gd name="T13" fmla="*/ 432 h 720"/>
                <a:gd name="T14" fmla="*/ 624 w 816"/>
                <a:gd name="T15" fmla="*/ 384 h 720"/>
                <a:gd name="T16" fmla="*/ 624 w 816"/>
                <a:gd name="T17" fmla="*/ 336 h 720"/>
                <a:gd name="T18" fmla="*/ 672 w 816"/>
                <a:gd name="T19" fmla="*/ 288 h 720"/>
                <a:gd name="T20" fmla="*/ 720 w 816"/>
                <a:gd name="T21" fmla="*/ 288 h 720"/>
                <a:gd name="T22" fmla="*/ 768 w 816"/>
                <a:gd name="T23" fmla="*/ 336 h 720"/>
                <a:gd name="T24" fmla="*/ 816 w 816"/>
                <a:gd name="T25" fmla="*/ 288 h 720"/>
                <a:gd name="T26" fmla="*/ 816 w 816"/>
                <a:gd name="T27" fmla="*/ 144 h 720"/>
                <a:gd name="T28" fmla="*/ 528 w 816"/>
                <a:gd name="T29" fmla="*/ 144 h 720"/>
                <a:gd name="T30" fmla="*/ 528 w 816"/>
                <a:gd name="T31" fmla="*/ 96 h 720"/>
                <a:gd name="T32" fmla="*/ 432 w 816"/>
                <a:gd name="T33" fmla="*/ 0 h 720"/>
                <a:gd name="T34" fmla="*/ 336 w 816"/>
                <a:gd name="T35" fmla="*/ 0 h 720"/>
                <a:gd name="T36" fmla="*/ 288 w 816"/>
                <a:gd name="T37" fmla="*/ 48 h 720"/>
                <a:gd name="T38" fmla="*/ 240 w 816"/>
                <a:gd name="T39" fmla="*/ 96 h 720"/>
                <a:gd name="T40" fmla="*/ 288 w 816"/>
                <a:gd name="T41" fmla="*/ 144 h 720"/>
                <a:gd name="T42" fmla="*/ 288 w 816"/>
                <a:gd name="T43" fmla="*/ 192 h 720"/>
                <a:gd name="T44" fmla="*/ 0 w 816"/>
                <a:gd name="T45" fmla="*/ 192 h 720"/>
                <a:gd name="T46" fmla="*/ 0 w 816"/>
                <a:gd name="T47" fmla="*/ 288 h 720"/>
                <a:gd name="T48" fmla="*/ 48 w 816"/>
                <a:gd name="T49" fmla="*/ 288 h 720"/>
                <a:gd name="T50" fmla="*/ 48 w 816"/>
                <a:gd name="T51" fmla="*/ 336 h 720"/>
                <a:gd name="T52" fmla="*/ 144 w 816"/>
                <a:gd name="T53" fmla="*/ 288 h 720"/>
                <a:gd name="T54" fmla="*/ 192 w 816"/>
                <a:gd name="T55" fmla="*/ 288 h 720"/>
                <a:gd name="T56" fmla="*/ 240 w 816"/>
                <a:gd name="T57" fmla="*/ 336 h 720"/>
                <a:gd name="T58" fmla="*/ 240 w 816"/>
                <a:gd name="T59" fmla="*/ 432 h 720"/>
                <a:gd name="T60" fmla="*/ 192 w 816"/>
                <a:gd name="T61" fmla="*/ 480 h 720"/>
                <a:gd name="T62" fmla="*/ 96 w 816"/>
                <a:gd name="T63" fmla="*/ 480 h 720"/>
                <a:gd name="T64" fmla="*/ 48 w 816"/>
                <a:gd name="T65" fmla="*/ 432 h 720"/>
                <a:gd name="T66" fmla="*/ 0 w 816"/>
                <a:gd name="T67" fmla="*/ 432 h 720"/>
                <a:gd name="T68" fmla="*/ 0 w 816"/>
                <a:gd name="T69" fmla="*/ 576 h 720"/>
                <a:gd name="T70" fmla="*/ 48 w 816"/>
                <a:gd name="T71" fmla="*/ 576 h 720"/>
                <a:gd name="T72" fmla="*/ 96 w 816"/>
                <a:gd name="T73" fmla="*/ 624 h 720"/>
                <a:gd name="T74" fmla="*/ 144 w 816"/>
                <a:gd name="T75" fmla="*/ 624 h 720"/>
                <a:gd name="T76" fmla="*/ 192 w 816"/>
                <a:gd name="T77" fmla="*/ 576 h 720"/>
                <a:gd name="T78" fmla="*/ 336 w 816"/>
                <a:gd name="T79" fmla="*/ 576 h 720"/>
                <a:gd name="T80" fmla="*/ 336 w 816"/>
                <a:gd name="T81" fmla="*/ 624 h 720"/>
                <a:gd name="T82" fmla="*/ 288 w 816"/>
                <a:gd name="T83" fmla="*/ 672 h 720"/>
                <a:gd name="T84" fmla="*/ 288 w 816"/>
                <a:gd name="T85" fmla="*/ 720 h 720"/>
                <a:gd name="T86" fmla="*/ 528 w 816"/>
                <a:gd name="T87" fmla="*/ 720 h 720"/>
                <a:gd name="T88" fmla="*/ 528 w 816"/>
                <a:gd name="T89" fmla="*/ 672 h 720"/>
                <a:gd name="T90" fmla="*/ 480 w 816"/>
                <a:gd name="T91" fmla="*/ 624 h 720"/>
                <a:gd name="T92" fmla="*/ 480 w 816"/>
                <a:gd name="T93" fmla="*/ 576 h 720"/>
                <a:gd name="T94" fmla="*/ 768 w 816"/>
                <a:gd name="T95" fmla="*/ 576 h 7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16"/>
                <a:gd name="T145" fmla="*/ 0 h 720"/>
                <a:gd name="T146" fmla="*/ 816 w 816"/>
                <a:gd name="T147" fmla="*/ 720 h 7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16" h="720">
                  <a:moveTo>
                    <a:pt x="768" y="576"/>
                  </a:moveTo>
                  <a:lnTo>
                    <a:pt x="768" y="528"/>
                  </a:lnTo>
                  <a:lnTo>
                    <a:pt x="816" y="480"/>
                  </a:lnTo>
                  <a:lnTo>
                    <a:pt x="816" y="432"/>
                  </a:lnTo>
                  <a:lnTo>
                    <a:pt x="768" y="384"/>
                  </a:lnTo>
                  <a:lnTo>
                    <a:pt x="720" y="432"/>
                  </a:lnTo>
                  <a:lnTo>
                    <a:pt x="672" y="432"/>
                  </a:lnTo>
                  <a:lnTo>
                    <a:pt x="624" y="384"/>
                  </a:lnTo>
                  <a:lnTo>
                    <a:pt x="624" y="336"/>
                  </a:lnTo>
                  <a:lnTo>
                    <a:pt x="672" y="288"/>
                  </a:lnTo>
                  <a:lnTo>
                    <a:pt x="720" y="288"/>
                  </a:lnTo>
                  <a:lnTo>
                    <a:pt x="768" y="336"/>
                  </a:lnTo>
                  <a:lnTo>
                    <a:pt x="816" y="288"/>
                  </a:lnTo>
                  <a:lnTo>
                    <a:pt x="816" y="144"/>
                  </a:lnTo>
                  <a:lnTo>
                    <a:pt x="528" y="144"/>
                  </a:lnTo>
                  <a:lnTo>
                    <a:pt x="528" y="96"/>
                  </a:ln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240" y="96"/>
                  </a:lnTo>
                  <a:lnTo>
                    <a:pt x="288" y="144"/>
                  </a:lnTo>
                  <a:lnTo>
                    <a:pt x="288" y="192"/>
                  </a:lnTo>
                  <a:lnTo>
                    <a:pt x="0" y="192"/>
                  </a:lnTo>
                  <a:lnTo>
                    <a:pt x="0" y="288"/>
                  </a:lnTo>
                  <a:lnTo>
                    <a:pt x="48" y="288"/>
                  </a:lnTo>
                  <a:lnTo>
                    <a:pt x="48" y="336"/>
                  </a:lnTo>
                  <a:lnTo>
                    <a:pt x="144" y="288"/>
                  </a:lnTo>
                  <a:lnTo>
                    <a:pt x="192" y="288"/>
                  </a:lnTo>
                  <a:lnTo>
                    <a:pt x="240" y="336"/>
                  </a:lnTo>
                  <a:lnTo>
                    <a:pt x="240" y="432"/>
                  </a:lnTo>
                  <a:lnTo>
                    <a:pt x="192" y="480"/>
                  </a:lnTo>
                  <a:lnTo>
                    <a:pt x="96" y="480"/>
                  </a:lnTo>
                  <a:lnTo>
                    <a:pt x="48" y="432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48" y="576"/>
                  </a:lnTo>
                  <a:lnTo>
                    <a:pt x="96" y="624"/>
                  </a:lnTo>
                  <a:lnTo>
                    <a:pt x="144" y="624"/>
                  </a:lnTo>
                  <a:lnTo>
                    <a:pt x="192" y="576"/>
                  </a:lnTo>
                  <a:lnTo>
                    <a:pt x="336" y="576"/>
                  </a:lnTo>
                  <a:lnTo>
                    <a:pt x="336" y="624"/>
                  </a:lnTo>
                  <a:lnTo>
                    <a:pt x="288" y="672"/>
                  </a:lnTo>
                  <a:lnTo>
                    <a:pt x="288" y="720"/>
                  </a:lnTo>
                  <a:lnTo>
                    <a:pt x="528" y="720"/>
                  </a:lnTo>
                  <a:lnTo>
                    <a:pt x="528" y="672"/>
                  </a:lnTo>
                  <a:lnTo>
                    <a:pt x="480" y="624"/>
                  </a:lnTo>
                  <a:lnTo>
                    <a:pt x="480" y="576"/>
                  </a:lnTo>
                  <a:lnTo>
                    <a:pt x="768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Oval 60"/>
            <p:cNvSpPr>
              <a:spLocks noChangeArrowheads="1"/>
            </p:cNvSpPr>
            <p:nvPr/>
          </p:nvSpPr>
          <p:spPr bwMode="auto">
            <a:xfrm>
              <a:off x="2160" y="8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17" name="Group 109"/>
          <p:cNvGrpSpPr>
            <a:grpSpLocks/>
          </p:cNvGrpSpPr>
          <p:nvPr/>
        </p:nvGrpSpPr>
        <p:grpSpPr bwMode="auto">
          <a:xfrm>
            <a:off x="1676400" y="990600"/>
            <a:ext cx="1676400" cy="990600"/>
            <a:chOff x="1056" y="672"/>
            <a:chExt cx="1056" cy="624"/>
          </a:xfrm>
        </p:grpSpPr>
        <p:sp>
          <p:nvSpPr>
            <p:cNvPr id="3174" name="Freeform 3"/>
            <p:cNvSpPr>
              <a:spLocks/>
            </p:cNvSpPr>
            <p:nvPr/>
          </p:nvSpPr>
          <p:spPr bwMode="auto">
            <a:xfrm>
              <a:off x="1056" y="672"/>
              <a:ext cx="1056" cy="624"/>
            </a:xfrm>
            <a:custGeom>
              <a:avLst/>
              <a:gdLst>
                <a:gd name="T0" fmla="*/ 0 w 1056"/>
                <a:gd name="T1" fmla="*/ 0 h 624"/>
                <a:gd name="T2" fmla="*/ 96 w 1056"/>
                <a:gd name="T3" fmla="*/ 0 h 624"/>
                <a:gd name="T4" fmla="*/ 144 w 1056"/>
                <a:gd name="T5" fmla="*/ 48 h 624"/>
                <a:gd name="T6" fmla="*/ 240 w 1056"/>
                <a:gd name="T7" fmla="*/ 48 h 624"/>
                <a:gd name="T8" fmla="*/ 240 w 1056"/>
                <a:gd name="T9" fmla="*/ 0 h 624"/>
                <a:gd name="T10" fmla="*/ 384 w 1056"/>
                <a:gd name="T11" fmla="*/ 0 h 624"/>
                <a:gd name="T12" fmla="*/ 384 w 1056"/>
                <a:gd name="T13" fmla="*/ 96 h 624"/>
                <a:gd name="T14" fmla="*/ 336 w 1056"/>
                <a:gd name="T15" fmla="*/ 96 h 624"/>
                <a:gd name="T16" fmla="*/ 336 w 1056"/>
                <a:gd name="T17" fmla="*/ 144 h 624"/>
                <a:gd name="T18" fmla="*/ 432 w 1056"/>
                <a:gd name="T19" fmla="*/ 192 h 624"/>
                <a:gd name="T20" fmla="*/ 480 w 1056"/>
                <a:gd name="T21" fmla="*/ 192 h 624"/>
                <a:gd name="T22" fmla="*/ 528 w 1056"/>
                <a:gd name="T23" fmla="*/ 144 h 624"/>
                <a:gd name="T24" fmla="*/ 528 w 1056"/>
                <a:gd name="T25" fmla="*/ 48 h 624"/>
                <a:gd name="T26" fmla="*/ 720 w 1056"/>
                <a:gd name="T27" fmla="*/ 48 h 624"/>
                <a:gd name="T28" fmla="*/ 816 w 1056"/>
                <a:gd name="T29" fmla="*/ 0 h 624"/>
                <a:gd name="T30" fmla="*/ 816 w 1056"/>
                <a:gd name="T31" fmla="*/ 96 h 624"/>
                <a:gd name="T32" fmla="*/ 816 w 1056"/>
                <a:gd name="T33" fmla="*/ 192 h 624"/>
                <a:gd name="T34" fmla="*/ 864 w 1056"/>
                <a:gd name="T35" fmla="*/ 192 h 624"/>
                <a:gd name="T36" fmla="*/ 864 w 1056"/>
                <a:gd name="T37" fmla="*/ 240 h 624"/>
                <a:gd name="T38" fmla="*/ 960 w 1056"/>
                <a:gd name="T39" fmla="*/ 192 h 624"/>
                <a:gd name="T40" fmla="*/ 1008 w 1056"/>
                <a:gd name="T41" fmla="*/ 192 h 624"/>
                <a:gd name="T42" fmla="*/ 1056 w 1056"/>
                <a:gd name="T43" fmla="*/ 240 h 624"/>
                <a:gd name="T44" fmla="*/ 1056 w 1056"/>
                <a:gd name="T45" fmla="*/ 336 h 624"/>
                <a:gd name="T46" fmla="*/ 1008 w 1056"/>
                <a:gd name="T47" fmla="*/ 384 h 624"/>
                <a:gd name="T48" fmla="*/ 912 w 1056"/>
                <a:gd name="T49" fmla="*/ 384 h 624"/>
                <a:gd name="T50" fmla="*/ 864 w 1056"/>
                <a:gd name="T51" fmla="*/ 336 h 624"/>
                <a:gd name="T52" fmla="*/ 816 w 1056"/>
                <a:gd name="T53" fmla="*/ 336 h 624"/>
                <a:gd name="T54" fmla="*/ 816 w 1056"/>
                <a:gd name="T55" fmla="*/ 432 h 624"/>
                <a:gd name="T56" fmla="*/ 816 w 1056"/>
                <a:gd name="T57" fmla="*/ 480 h 624"/>
                <a:gd name="T58" fmla="*/ 720 w 1056"/>
                <a:gd name="T59" fmla="*/ 480 h 624"/>
                <a:gd name="T60" fmla="*/ 672 w 1056"/>
                <a:gd name="T61" fmla="*/ 432 h 624"/>
                <a:gd name="T62" fmla="*/ 528 w 1056"/>
                <a:gd name="T63" fmla="*/ 432 h 624"/>
                <a:gd name="T64" fmla="*/ 480 w 1056"/>
                <a:gd name="T65" fmla="*/ 480 h 624"/>
                <a:gd name="T66" fmla="*/ 432 w 1056"/>
                <a:gd name="T67" fmla="*/ 480 h 624"/>
                <a:gd name="T68" fmla="*/ 432 w 1056"/>
                <a:gd name="T69" fmla="*/ 576 h 624"/>
                <a:gd name="T70" fmla="*/ 432 w 1056"/>
                <a:gd name="T71" fmla="*/ 624 h 624"/>
                <a:gd name="T72" fmla="*/ 288 w 1056"/>
                <a:gd name="T73" fmla="*/ 624 h 624"/>
                <a:gd name="T74" fmla="*/ 288 w 1056"/>
                <a:gd name="T75" fmla="*/ 576 h 624"/>
                <a:gd name="T76" fmla="*/ 288 w 1056"/>
                <a:gd name="T77" fmla="*/ 528 h 624"/>
                <a:gd name="T78" fmla="*/ 336 w 1056"/>
                <a:gd name="T79" fmla="*/ 480 h 624"/>
                <a:gd name="T80" fmla="*/ 240 w 1056"/>
                <a:gd name="T81" fmla="*/ 480 h 624"/>
                <a:gd name="T82" fmla="*/ 144 w 1056"/>
                <a:gd name="T83" fmla="*/ 528 h 624"/>
                <a:gd name="T84" fmla="*/ 48 w 1056"/>
                <a:gd name="T85" fmla="*/ 528 h 624"/>
                <a:gd name="T86" fmla="*/ 0 w 1056"/>
                <a:gd name="T87" fmla="*/ 480 h 624"/>
                <a:gd name="T88" fmla="*/ 0 w 1056"/>
                <a:gd name="T89" fmla="*/ 0 h 6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56"/>
                <a:gd name="T136" fmla="*/ 0 h 624"/>
                <a:gd name="T137" fmla="*/ 1056 w 1056"/>
                <a:gd name="T138" fmla="*/ 624 h 62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56" h="624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240" y="48"/>
                  </a:lnTo>
                  <a:lnTo>
                    <a:pt x="240" y="0"/>
                  </a:lnTo>
                  <a:lnTo>
                    <a:pt x="384" y="0"/>
                  </a:lnTo>
                  <a:lnTo>
                    <a:pt x="384" y="96"/>
                  </a:lnTo>
                  <a:lnTo>
                    <a:pt x="336" y="96"/>
                  </a:lnTo>
                  <a:lnTo>
                    <a:pt x="336" y="144"/>
                  </a:lnTo>
                  <a:lnTo>
                    <a:pt x="432" y="192"/>
                  </a:lnTo>
                  <a:lnTo>
                    <a:pt x="480" y="192"/>
                  </a:lnTo>
                  <a:lnTo>
                    <a:pt x="528" y="144"/>
                  </a:lnTo>
                  <a:lnTo>
                    <a:pt x="528" y="48"/>
                  </a:lnTo>
                  <a:lnTo>
                    <a:pt x="720" y="48"/>
                  </a:lnTo>
                  <a:lnTo>
                    <a:pt x="816" y="0"/>
                  </a:lnTo>
                  <a:lnTo>
                    <a:pt x="816" y="96"/>
                  </a:lnTo>
                  <a:lnTo>
                    <a:pt x="816" y="192"/>
                  </a:lnTo>
                  <a:lnTo>
                    <a:pt x="864" y="192"/>
                  </a:lnTo>
                  <a:lnTo>
                    <a:pt x="864" y="240"/>
                  </a:lnTo>
                  <a:lnTo>
                    <a:pt x="960" y="192"/>
                  </a:lnTo>
                  <a:lnTo>
                    <a:pt x="1008" y="192"/>
                  </a:lnTo>
                  <a:lnTo>
                    <a:pt x="1056" y="240"/>
                  </a:lnTo>
                  <a:lnTo>
                    <a:pt x="1056" y="336"/>
                  </a:lnTo>
                  <a:lnTo>
                    <a:pt x="1008" y="384"/>
                  </a:lnTo>
                  <a:lnTo>
                    <a:pt x="912" y="384"/>
                  </a:lnTo>
                  <a:lnTo>
                    <a:pt x="864" y="336"/>
                  </a:lnTo>
                  <a:lnTo>
                    <a:pt x="816" y="336"/>
                  </a:lnTo>
                  <a:lnTo>
                    <a:pt x="816" y="432"/>
                  </a:lnTo>
                  <a:lnTo>
                    <a:pt x="816" y="480"/>
                  </a:lnTo>
                  <a:lnTo>
                    <a:pt x="720" y="480"/>
                  </a:lnTo>
                  <a:lnTo>
                    <a:pt x="672" y="432"/>
                  </a:lnTo>
                  <a:lnTo>
                    <a:pt x="528" y="432"/>
                  </a:lnTo>
                  <a:lnTo>
                    <a:pt x="480" y="480"/>
                  </a:lnTo>
                  <a:lnTo>
                    <a:pt x="432" y="480"/>
                  </a:lnTo>
                  <a:lnTo>
                    <a:pt x="432" y="576"/>
                  </a:lnTo>
                  <a:lnTo>
                    <a:pt x="432" y="624"/>
                  </a:lnTo>
                  <a:lnTo>
                    <a:pt x="288" y="624"/>
                  </a:lnTo>
                  <a:lnTo>
                    <a:pt x="288" y="576"/>
                  </a:lnTo>
                  <a:lnTo>
                    <a:pt x="288" y="528"/>
                  </a:lnTo>
                  <a:lnTo>
                    <a:pt x="336" y="480"/>
                  </a:lnTo>
                  <a:lnTo>
                    <a:pt x="240" y="480"/>
                  </a:lnTo>
                  <a:lnTo>
                    <a:pt x="144" y="528"/>
                  </a:lnTo>
                  <a:lnTo>
                    <a:pt x="48" y="528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Oval 61"/>
            <p:cNvSpPr>
              <a:spLocks noChangeArrowheads="1"/>
            </p:cNvSpPr>
            <p:nvPr/>
          </p:nvSpPr>
          <p:spPr bwMode="auto">
            <a:xfrm>
              <a:off x="1152" y="86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18" name="Group 108"/>
          <p:cNvGrpSpPr>
            <a:grpSpLocks/>
          </p:cNvGrpSpPr>
          <p:nvPr/>
        </p:nvGrpSpPr>
        <p:grpSpPr bwMode="auto">
          <a:xfrm>
            <a:off x="6477000" y="457200"/>
            <a:ext cx="1371600" cy="762000"/>
            <a:chOff x="4080" y="336"/>
            <a:chExt cx="864" cy="480"/>
          </a:xfrm>
        </p:grpSpPr>
        <p:sp>
          <p:nvSpPr>
            <p:cNvPr id="3172" name="Freeform 12"/>
            <p:cNvSpPr>
              <a:spLocks/>
            </p:cNvSpPr>
            <p:nvPr/>
          </p:nvSpPr>
          <p:spPr bwMode="auto">
            <a:xfrm>
              <a:off x="4080" y="336"/>
              <a:ext cx="864" cy="480"/>
            </a:xfrm>
            <a:custGeom>
              <a:avLst/>
              <a:gdLst>
                <a:gd name="T0" fmla="*/ 288 w 864"/>
                <a:gd name="T1" fmla="*/ 0 h 480"/>
                <a:gd name="T2" fmla="*/ 288 w 864"/>
                <a:gd name="T3" fmla="*/ 96 h 480"/>
                <a:gd name="T4" fmla="*/ 144 w 864"/>
                <a:gd name="T5" fmla="*/ 96 h 480"/>
                <a:gd name="T6" fmla="*/ 96 w 864"/>
                <a:gd name="T7" fmla="*/ 144 h 480"/>
                <a:gd name="T8" fmla="*/ 48 w 864"/>
                <a:gd name="T9" fmla="*/ 144 h 480"/>
                <a:gd name="T10" fmla="*/ 0 w 864"/>
                <a:gd name="T11" fmla="*/ 192 h 480"/>
                <a:gd name="T12" fmla="*/ 0 w 864"/>
                <a:gd name="T13" fmla="*/ 240 h 480"/>
                <a:gd name="T14" fmla="*/ 48 w 864"/>
                <a:gd name="T15" fmla="*/ 288 h 480"/>
                <a:gd name="T16" fmla="*/ 144 w 864"/>
                <a:gd name="T17" fmla="*/ 288 h 480"/>
                <a:gd name="T18" fmla="*/ 192 w 864"/>
                <a:gd name="T19" fmla="*/ 336 h 480"/>
                <a:gd name="T20" fmla="*/ 192 w 864"/>
                <a:gd name="T21" fmla="*/ 432 h 480"/>
                <a:gd name="T22" fmla="*/ 384 w 864"/>
                <a:gd name="T23" fmla="*/ 432 h 480"/>
                <a:gd name="T24" fmla="*/ 432 w 864"/>
                <a:gd name="T25" fmla="*/ 384 h 480"/>
                <a:gd name="T26" fmla="*/ 480 w 864"/>
                <a:gd name="T27" fmla="*/ 384 h 480"/>
                <a:gd name="T28" fmla="*/ 480 w 864"/>
                <a:gd name="T29" fmla="*/ 432 h 480"/>
                <a:gd name="T30" fmla="*/ 528 w 864"/>
                <a:gd name="T31" fmla="*/ 480 h 480"/>
                <a:gd name="T32" fmla="*/ 624 w 864"/>
                <a:gd name="T33" fmla="*/ 480 h 480"/>
                <a:gd name="T34" fmla="*/ 672 w 864"/>
                <a:gd name="T35" fmla="*/ 432 h 480"/>
                <a:gd name="T36" fmla="*/ 672 w 864"/>
                <a:gd name="T37" fmla="*/ 384 h 480"/>
                <a:gd name="T38" fmla="*/ 768 w 864"/>
                <a:gd name="T39" fmla="*/ 384 h 480"/>
                <a:gd name="T40" fmla="*/ 864 w 864"/>
                <a:gd name="T41" fmla="*/ 336 h 480"/>
                <a:gd name="T42" fmla="*/ 864 w 864"/>
                <a:gd name="T43" fmla="*/ 0 h 480"/>
                <a:gd name="T44" fmla="*/ 288 w 864"/>
                <a:gd name="T45" fmla="*/ 0 h 4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64"/>
                <a:gd name="T70" fmla="*/ 0 h 480"/>
                <a:gd name="T71" fmla="*/ 864 w 864"/>
                <a:gd name="T72" fmla="*/ 480 h 4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64" h="480">
                  <a:moveTo>
                    <a:pt x="288" y="0"/>
                  </a:moveTo>
                  <a:lnTo>
                    <a:pt x="288" y="96"/>
                  </a:lnTo>
                  <a:lnTo>
                    <a:pt x="144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0" y="192"/>
                  </a:lnTo>
                  <a:lnTo>
                    <a:pt x="0" y="240"/>
                  </a:lnTo>
                  <a:lnTo>
                    <a:pt x="48" y="288"/>
                  </a:lnTo>
                  <a:lnTo>
                    <a:pt x="144" y="288"/>
                  </a:lnTo>
                  <a:lnTo>
                    <a:pt x="192" y="336"/>
                  </a:lnTo>
                  <a:lnTo>
                    <a:pt x="192" y="432"/>
                  </a:lnTo>
                  <a:lnTo>
                    <a:pt x="384" y="432"/>
                  </a:lnTo>
                  <a:lnTo>
                    <a:pt x="432" y="384"/>
                  </a:lnTo>
                  <a:lnTo>
                    <a:pt x="480" y="384"/>
                  </a:lnTo>
                  <a:lnTo>
                    <a:pt x="480" y="432"/>
                  </a:lnTo>
                  <a:lnTo>
                    <a:pt x="528" y="480"/>
                  </a:lnTo>
                  <a:lnTo>
                    <a:pt x="624" y="480"/>
                  </a:lnTo>
                  <a:lnTo>
                    <a:pt x="672" y="432"/>
                  </a:lnTo>
                  <a:lnTo>
                    <a:pt x="672" y="384"/>
                  </a:lnTo>
                  <a:lnTo>
                    <a:pt x="768" y="384"/>
                  </a:lnTo>
                  <a:lnTo>
                    <a:pt x="864" y="336"/>
                  </a:lnTo>
                  <a:lnTo>
                    <a:pt x="864" y="0"/>
                  </a:lnTo>
                  <a:lnTo>
                    <a:pt x="28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Oval 62"/>
            <p:cNvSpPr>
              <a:spLocks noChangeArrowheads="1"/>
            </p:cNvSpPr>
            <p:nvPr/>
          </p:nvSpPr>
          <p:spPr bwMode="auto">
            <a:xfrm>
              <a:off x="4464" y="432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19" name="Group 107"/>
          <p:cNvGrpSpPr>
            <a:grpSpLocks/>
          </p:cNvGrpSpPr>
          <p:nvPr/>
        </p:nvGrpSpPr>
        <p:grpSpPr bwMode="auto">
          <a:xfrm>
            <a:off x="5181600" y="457200"/>
            <a:ext cx="1752600" cy="762000"/>
            <a:chOff x="3264" y="336"/>
            <a:chExt cx="1104" cy="480"/>
          </a:xfrm>
        </p:grpSpPr>
        <p:sp>
          <p:nvSpPr>
            <p:cNvPr id="3170" name="Freeform 11"/>
            <p:cNvSpPr>
              <a:spLocks/>
            </p:cNvSpPr>
            <p:nvPr/>
          </p:nvSpPr>
          <p:spPr bwMode="auto">
            <a:xfrm>
              <a:off x="3264" y="336"/>
              <a:ext cx="1104" cy="480"/>
            </a:xfrm>
            <a:custGeom>
              <a:avLst/>
              <a:gdLst>
                <a:gd name="T0" fmla="*/ 192 w 1104"/>
                <a:gd name="T1" fmla="*/ 0 h 480"/>
                <a:gd name="T2" fmla="*/ 192 w 1104"/>
                <a:gd name="T3" fmla="*/ 144 h 480"/>
                <a:gd name="T4" fmla="*/ 144 w 1104"/>
                <a:gd name="T5" fmla="*/ 144 h 480"/>
                <a:gd name="T6" fmla="*/ 96 w 1104"/>
                <a:gd name="T7" fmla="*/ 96 h 480"/>
                <a:gd name="T8" fmla="*/ 48 w 1104"/>
                <a:gd name="T9" fmla="*/ 96 h 480"/>
                <a:gd name="T10" fmla="*/ 0 w 1104"/>
                <a:gd name="T11" fmla="*/ 192 h 480"/>
                <a:gd name="T12" fmla="*/ 48 w 1104"/>
                <a:gd name="T13" fmla="*/ 288 h 480"/>
                <a:gd name="T14" fmla="*/ 96 w 1104"/>
                <a:gd name="T15" fmla="*/ 288 h 480"/>
                <a:gd name="T16" fmla="*/ 144 w 1104"/>
                <a:gd name="T17" fmla="*/ 240 h 480"/>
                <a:gd name="T18" fmla="*/ 192 w 1104"/>
                <a:gd name="T19" fmla="*/ 240 h 480"/>
                <a:gd name="T20" fmla="*/ 192 w 1104"/>
                <a:gd name="T21" fmla="*/ 432 h 480"/>
                <a:gd name="T22" fmla="*/ 192 w 1104"/>
                <a:gd name="T23" fmla="*/ 480 h 480"/>
                <a:gd name="T24" fmla="*/ 336 w 1104"/>
                <a:gd name="T25" fmla="*/ 480 h 480"/>
                <a:gd name="T26" fmla="*/ 384 w 1104"/>
                <a:gd name="T27" fmla="*/ 384 h 480"/>
                <a:gd name="T28" fmla="*/ 480 w 1104"/>
                <a:gd name="T29" fmla="*/ 384 h 480"/>
                <a:gd name="T30" fmla="*/ 480 w 1104"/>
                <a:gd name="T31" fmla="*/ 288 h 480"/>
                <a:gd name="T32" fmla="*/ 528 w 1104"/>
                <a:gd name="T33" fmla="*/ 240 h 480"/>
                <a:gd name="T34" fmla="*/ 576 w 1104"/>
                <a:gd name="T35" fmla="*/ 240 h 480"/>
                <a:gd name="T36" fmla="*/ 624 w 1104"/>
                <a:gd name="T37" fmla="*/ 288 h 480"/>
                <a:gd name="T38" fmla="*/ 624 w 1104"/>
                <a:gd name="T39" fmla="*/ 384 h 480"/>
                <a:gd name="T40" fmla="*/ 672 w 1104"/>
                <a:gd name="T41" fmla="*/ 384 h 480"/>
                <a:gd name="T42" fmla="*/ 720 w 1104"/>
                <a:gd name="T43" fmla="*/ 432 h 480"/>
                <a:gd name="T44" fmla="*/ 1008 w 1104"/>
                <a:gd name="T45" fmla="*/ 432 h 480"/>
                <a:gd name="T46" fmla="*/ 1008 w 1104"/>
                <a:gd name="T47" fmla="*/ 336 h 480"/>
                <a:gd name="T48" fmla="*/ 960 w 1104"/>
                <a:gd name="T49" fmla="*/ 288 h 480"/>
                <a:gd name="T50" fmla="*/ 864 w 1104"/>
                <a:gd name="T51" fmla="*/ 288 h 480"/>
                <a:gd name="T52" fmla="*/ 816 w 1104"/>
                <a:gd name="T53" fmla="*/ 240 h 480"/>
                <a:gd name="T54" fmla="*/ 816 w 1104"/>
                <a:gd name="T55" fmla="*/ 192 h 480"/>
                <a:gd name="T56" fmla="*/ 864 w 1104"/>
                <a:gd name="T57" fmla="*/ 144 h 480"/>
                <a:gd name="T58" fmla="*/ 912 w 1104"/>
                <a:gd name="T59" fmla="*/ 144 h 480"/>
                <a:gd name="T60" fmla="*/ 960 w 1104"/>
                <a:gd name="T61" fmla="*/ 96 h 480"/>
                <a:gd name="T62" fmla="*/ 1104 w 1104"/>
                <a:gd name="T63" fmla="*/ 96 h 480"/>
                <a:gd name="T64" fmla="*/ 1104 w 1104"/>
                <a:gd name="T65" fmla="*/ 0 h 480"/>
                <a:gd name="T66" fmla="*/ 192 w 1104"/>
                <a:gd name="T67" fmla="*/ 0 h 4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04"/>
                <a:gd name="T103" fmla="*/ 0 h 480"/>
                <a:gd name="T104" fmla="*/ 1104 w 1104"/>
                <a:gd name="T105" fmla="*/ 480 h 4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04" h="480">
                  <a:moveTo>
                    <a:pt x="192" y="0"/>
                  </a:moveTo>
                  <a:lnTo>
                    <a:pt x="192" y="144"/>
                  </a:lnTo>
                  <a:lnTo>
                    <a:pt x="144" y="144"/>
                  </a:lnTo>
                  <a:lnTo>
                    <a:pt x="96" y="96"/>
                  </a:lnTo>
                  <a:lnTo>
                    <a:pt x="48" y="96"/>
                  </a:lnTo>
                  <a:lnTo>
                    <a:pt x="0" y="192"/>
                  </a:lnTo>
                  <a:lnTo>
                    <a:pt x="48" y="288"/>
                  </a:lnTo>
                  <a:lnTo>
                    <a:pt x="96" y="288"/>
                  </a:lnTo>
                  <a:lnTo>
                    <a:pt x="144" y="240"/>
                  </a:lnTo>
                  <a:lnTo>
                    <a:pt x="192" y="240"/>
                  </a:lnTo>
                  <a:lnTo>
                    <a:pt x="192" y="432"/>
                  </a:lnTo>
                  <a:lnTo>
                    <a:pt x="192" y="480"/>
                  </a:lnTo>
                  <a:lnTo>
                    <a:pt x="336" y="480"/>
                  </a:lnTo>
                  <a:lnTo>
                    <a:pt x="384" y="384"/>
                  </a:lnTo>
                  <a:lnTo>
                    <a:pt x="480" y="384"/>
                  </a:lnTo>
                  <a:lnTo>
                    <a:pt x="480" y="288"/>
                  </a:lnTo>
                  <a:lnTo>
                    <a:pt x="528" y="240"/>
                  </a:lnTo>
                  <a:lnTo>
                    <a:pt x="576" y="240"/>
                  </a:lnTo>
                  <a:lnTo>
                    <a:pt x="624" y="288"/>
                  </a:lnTo>
                  <a:lnTo>
                    <a:pt x="624" y="384"/>
                  </a:lnTo>
                  <a:lnTo>
                    <a:pt x="672" y="384"/>
                  </a:lnTo>
                  <a:lnTo>
                    <a:pt x="720" y="432"/>
                  </a:lnTo>
                  <a:lnTo>
                    <a:pt x="1008" y="432"/>
                  </a:lnTo>
                  <a:lnTo>
                    <a:pt x="1008" y="336"/>
                  </a:lnTo>
                  <a:lnTo>
                    <a:pt x="960" y="288"/>
                  </a:lnTo>
                  <a:lnTo>
                    <a:pt x="864" y="288"/>
                  </a:lnTo>
                  <a:lnTo>
                    <a:pt x="816" y="240"/>
                  </a:lnTo>
                  <a:lnTo>
                    <a:pt x="816" y="192"/>
                  </a:lnTo>
                  <a:lnTo>
                    <a:pt x="864" y="144"/>
                  </a:lnTo>
                  <a:lnTo>
                    <a:pt x="912" y="144"/>
                  </a:lnTo>
                  <a:lnTo>
                    <a:pt x="960" y="96"/>
                  </a:lnTo>
                  <a:lnTo>
                    <a:pt x="1104" y="96"/>
                  </a:lnTo>
                  <a:lnTo>
                    <a:pt x="1104" y="0"/>
                  </a:lnTo>
                  <a:lnTo>
                    <a:pt x="192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3" name="Oval 63"/>
            <p:cNvSpPr>
              <a:spLocks noChangeArrowheads="1"/>
            </p:cNvSpPr>
            <p:nvPr/>
          </p:nvSpPr>
          <p:spPr bwMode="auto">
            <a:xfrm>
              <a:off x="3504" y="38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0" name="Group 106"/>
          <p:cNvGrpSpPr>
            <a:grpSpLocks/>
          </p:cNvGrpSpPr>
          <p:nvPr/>
        </p:nvGrpSpPr>
        <p:grpSpPr bwMode="auto">
          <a:xfrm>
            <a:off x="4038600" y="457200"/>
            <a:ext cx="1447800" cy="685800"/>
            <a:chOff x="2544" y="336"/>
            <a:chExt cx="912" cy="432"/>
          </a:xfrm>
        </p:grpSpPr>
        <p:sp>
          <p:nvSpPr>
            <p:cNvPr id="3168" name="Freeform 10"/>
            <p:cNvSpPr>
              <a:spLocks/>
            </p:cNvSpPr>
            <p:nvPr/>
          </p:nvSpPr>
          <p:spPr bwMode="auto">
            <a:xfrm>
              <a:off x="2544" y="336"/>
              <a:ext cx="912" cy="432"/>
            </a:xfrm>
            <a:custGeom>
              <a:avLst/>
              <a:gdLst>
                <a:gd name="T0" fmla="*/ 96 w 912"/>
                <a:gd name="T1" fmla="*/ 0 h 432"/>
                <a:gd name="T2" fmla="*/ 96 w 912"/>
                <a:gd name="T3" fmla="*/ 144 h 432"/>
                <a:gd name="T4" fmla="*/ 144 w 912"/>
                <a:gd name="T5" fmla="*/ 192 h 432"/>
                <a:gd name="T6" fmla="*/ 192 w 912"/>
                <a:gd name="T7" fmla="*/ 144 h 432"/>
                <a:gd name="T8" fmla="*/ 240 w 912"/>
                <a:gd name="T9" fmla="*/ 192 h 432"/>
                <a:gd name="T10" fmla="*/ 240 w 912"/>
                <a:gd name="T11" fmla="*/ 240 h 432"/>
                <a:gd name="T12" fmla="*/ 144 w 912"/>
                <a:gd name="T13" fmla="*/ 288 h 432"/>
                <a:gd name="T14" fmla="*/ 96 w 912"/>
                <a:gd name="T15" fmla="*/ 240 h 432"/>
                <a:gd name="T16" fmla="*/ 48 w 912"/>
                <a:gd name="T17" fmla="*/ 240 h 432"/>
                <a:gd name="T18" fmla="*/ 48 w 912"/>
                <a:gd name="T19" fmla="*/ 336 h 432"/>
                <a:gd name="T20" fmla="*/ 0 w 912"/>
                <a:gd name="T21" fmla="*/ 336 h 432"/>
                <a:gd name="T22" fmla="*/ 0 w 912"/>
                <a:gd name="T23" fmla="*/ 384 h 432"/>
                <a:gd name="T24" fmla="*/ 240 w 912"/>
                <a:gd name="T25" fmla="*/ 384 h 432"/>
                <a:gd name="T26" fmla="*/ 288 w 912"/>
                <a:gd name="T27" fmla="*/ 432 h 432"/>
                <a:gd name="T28" fmla="*/ 336 w 912"/>
                <a:gd name="T29" fmla="*/ 432 h 432"/>
                <a:gd name="T30" fmla="*/ 432 w 912"/>
                <a:gd name="T31" fmla="*/ 432 h 432"/>
                <a:gd name="T32" fmla="*/ 432 w 912"/>
                <a:gd name="T33" fmla="*/ 384 h 432"/>
                <a:gd name="T34" fmla="*/ 384 w 912"/>
                <a:gd name="T35" fmla="*/ 336 h 432"/>
                <a:gd name="T36" fmla="*/ 432 w 912"/>
                <a:gd name="T37" fmla="*/ 288 h 432"/>
                <a:gd name="T38" fmla="*/ 528 w 912"/>
                <a:gd name="T39" fmla="*/ 288 h 432"/>
                <a:gd name="T40" fmla="*/ 624 w 912"/>
                <a:gd name="T41" fmla="*/ 288 h 432"/>
                <a:gd name="T42" fmla="*/ 672 w 912"/>
                <a:gd name="T43" fmla="*/ 336 h 432"/>
                <a:gd name="T44" fmla="*/ 624 w 912"/>
                <a:gd name="T45" fmla="*/ 384 h 432"/>
                <a:gd name="T46" fmla="*/ 624 w 912"/>
                <a:gd name="T47" fmla="*/ 432 h 432"/>
                <a:gd name="T48" fmla="*/ 912 w 912"/>
                <a:gd name="T49" fmla="*/ 432 h 432"/>
                <a:gd name="T50" fmla="*/ 912 w 912"/>
                <a:gd name="T51" fmla="*/ 288 h 432"/>
                <a:gd name="T52" fmla="*/ 912 w 912"/>
                <a:gd name="T53" fmla="*/ 240 h 432"/>
                <a:gd name="T54" fmla="*/ 864 w 912"/>
                <a:gd name="T55" fmla="*/ 240 h 432"/>
                <a:gd name="T56" fmla="*/ 816 w 912"/>
                <a:gd name="T57" fmla="*/ 288 h 432"/>
                <a:gd name="T58" fmla="*/ 768 w 912"/>
                <a:gd name="T59" fmla="*/ 288 h 432"/>
                <a:gd name="T60" fmla="*/ 720 w 912"/>
                <a:gd name="T61" fmla="*/ 192 h 432"/>
                <a:gd name="T62" fmla="*/ 768 w 912"/>
                <a:gd name="T63" fmla="*/ 96 h 432"/>
                <a:gd name="T64" fmla="*/ 816 w 912"/>
                <a:gd name="T65" fmla="*/ 96 h 432"/>
                <a:gd name="T66" fmla="*/ 864 w 912"/>
                <a:gd name="T67" fmla="*/ 144 h 432"/>
                <a:gd name="T68" fmla="*/ 912 w 912"/>
                <a:gd name="T69" fmla="*/ 144 h 432"/>
                <a:gd name="T70" fmla="*/ 912 w 912"/>
                <a:gd name="T71" fmla="*/ 0 h 432"/>
                <a:gd name="T72" fmla="*/ 96 w 912"/>
                <a:gd name="T73" fmla="*/ 0 h 4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2"/>
                <a:gd name="T112" fmla="*/ 0 h 432"/>
                <a:gd name="T113" fmla="*/ 912 w 912"/>
                <a:gd name="T114" fmla="*/ 432 h 4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2" h="432">
                  <a:moveTo>
                    <a:pt x="96" y="0"/>
                  </a:moveTo>
                  <a:lnTo>
                    <a:pt x="96" y="144"/>
                  </a:lnTo>
                  <a:lnTo>
                    <a:pt x="144" y="192"/>
                  </a:lnTo>
                  <a:lnTo>
                    <a:pt x="192" y="144"/>
                  </a:lnTo>
                  <a:lnTo>
                    <a:pt x="240" y="192"/>
                  </a:lnTo>
                  <a:lnTo>
                    <a:pt x="240" y="240"/>
                  </a:lnTo>
                  <a:lnTo>
                    <a:pt x="144" y="288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48" y="336"/>
                  </a:lnTo>
                  <a:lnTo>
                    <a:pt x="0" y="336"/>
                  </a:lnTo>
                  <a:lnTo>
                    <a:pt x="0" y="384"/>
                  </a:lnTo>
                  <a:lnTo>
                    <a:pt x="240" y="384"/>
                  </a:lnTo>
                  <a:lnTo>
                    <a:pt x="288" y="432"/>
                  </a:lnTo>
                  <a:lnTo>
                    <a:pt x="336" y="432"/>
                  </a:lnTo>
                  <a:lnTo>
                    <a:pt x="432" y="432"/>
                  </a:lnTo>
                  <a:lnTo>
                    <a:pt x="432" y="384"/>
                  </a:lnTo>
                  <a:lnTo>
                    <a:pt x="384" y="336"/>
                  </a:lnTo>
                  <a:lnTo>
                    <a:pt x="432" y="288"/>
                  </a:lnTo>
                  <a:lnTo>
                    <a:pt x="528" y="288"/>
                  </a:lnTo>
                  <a:lnTo>
                    <a:pt x="624" y="288"/>
                  </a:lnTo>
                  <a:lnTo>
                    <a:pt x="672" y="336"/>
                  </a:lnTo>
                  <a:lnTo>
                    <a:pt x="624" y="384"/>
                  </a:lnTo>
                  <a:lnTo>
                    <a:pt x="624" y="432"/>
                  </a:lnTo>
                  <a:lnTo>
                    <a:pt x="912" y="432"/>
                  </a:lnTo>
                  <a:lnTo>
                    <a:pt x="912" y="288"/>
                  </a:lnTo>
                  <a:lnTo>
                    <a:pt x="912" y="240"/>
                  </a:lnTo>
                  <a:lnTo>
                    <a:pt x="864" y="240"/>
                  </a:lnTo>
                  <a:lnTo>
                    <a:pt x="816" y="288"/>
                  </a:lnTo>
                  <a:lnTo>
                    <a:pt x="768" y="288"/>
                  </a:lnTo>
                  <a:lnTo>
                    <a:pt x="720" y="192"/>
                  </a:lnTo>
                  <a:lnTo>
                    <a:pt x="768" y="96"/>
                  </a:lnTo>
                  <a:lnTo>
                    <a:pt x="816" y="96"/>
                  </a:lnTo>
                  <a:lnTo>
                    <a:pt x="864" y="144"/>
                  </a:lnTo>
                  <a:lnTo>
                    <a:pt x="912" y="144"/>
                  </a:lnTo>
                  <a:lnTo>
                    <a:pt x="912" y="0"/>
                  </a:lnTo>
                  <a:lnTo>
                    <a:pt x="96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Oval 64"/>
            <p:cNvSpPr>
              <a:spLocks noChangeArrowheads="1"/>
            </p:cNvSpPr>
            <p:nvPr/>
          </p:nvSpPr>
          <p:spPr bwMode="auto">
            <a:xfrm>
              <a:off x="2928" y="36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21" name="Group 105"/>
          <p:cNvGrpSpPr>
            <a:grpSpLocks/>
          </p:cNvGrpSpPr>
          <p:nvPr/>
        </p:nvGrpSpPr>
        <p:grpSpPr bwMode="auto">
          <a:xfrm>
            <a:off x="2971800" y="457200"/>
            <a:ext cx="1447800" cy="685800"/>
            <a:chOff x="1872" y="336"/>
            <a:chExt cx="912" cy="432"/>
          </a:xfrm>
        </p:grpSpPr>
        <p:sp>
          <p:nvSpPr>
            <p:cNvPr id="3166" name="Freeform 18"/>
            <p:cNvSpPr>
              <a:spLocks/>
            </p:cNvSpPr>
            <p:nvPr/>
          </p:nvSpPr>
          <p:spPr bwMode="auto">
            <a:xfrm>
              <a:off x="1872" y="336"/>
              <a:ext cx="912" cy="432"/>
            </a:xfrm>
            <a:custGeom>
              <a:avLst/>
              <a:gdLst>
                <a:gd name="T0" fmla="*/ 0 w 912"/>
                <a:gd name="T1" fmla="*/ 0 h 432"/>
                <a:gd name="T2" fmla="*/ 0 w 912"/>
                <a:gd name="T3" fmla="*/ 96 h 432"/>
                <a:gd name="T4" fmla="*/ 96 w 912"/>
                <a:gd name="T5" fmla="*/ 96 h 432"/>
                <a:gd name="T6" fmla="*/ 96 w 912"/>
                <a:gd name="T7" fmla="*/ 144 h 432"/>
                <a:gd name="T8" fmla="*/ 192 w 912"/>
                <a:gd name="T9" fmla="*/ 144 h 432"/>
                <a:gd name="T10" fmla="*/ 192 w 912"/>
                <a:gd name="T11" fmla="*/ 240 h 432"/>
                <a:gd name="T12" fmla="*/ 96 w 912"/>
                <a:gd name="T13" fmla="*/ 288 h 432"/>
                <a:gd name="T14" fmla="*/ 48 w 912"/>
                <a:gd name="T15" fmla="*/ 240 h 432"/>
                <a:gd name="T16" fmla="*/ 0 w 912"/>
                <a:gd name="T17" fmla="*/ 240 h 432"/>
                <a:gd name="T18" fmla="*/ 0 w 912"/>
                <a:gd name="T19" fmla="*/ 432 h 432"/>
                <a:gd name="T20" fmla="*/ 288 w 912"/>
                <a:gd name="T21" fmla="*/ 432 h 432"/>
                <a:gd name="T22" fmla="*/ 288 w 912"/>
                <a:gd name="T23" fmla="*/ 384 h 432"/>
                <a:gd name="T24" fmla="*/ 240 w 912"/>
                <a:gd name="T25" fmla="*/ 336 h 432"/>
                <a:gd name="T26" fmla="*/ 336 w 912"/>
                <a:gd name="T27" fmla="*/ 240 h 432"/>
                <a:gd name="T28" fmla="*/ 432 w 912"/>
                <a:gd name="T29" fmla="*/ 240 h 432"/>
                <a:gd name="T30" fmla="*/ 528 w 912"/>
                <a:gd name="T31" fmla="*/ 336 h 432"/>
                <a:gd name="T32" fmla="*/ 528 w 912"/>
                <a:gd name="T33" fmla="*/ 384 h 432"/>
                <a:gd name="T34" fmla="*/ 672 w 912"/>
                <a:gd name="T35" fmla="*/ 384 h 432"/>
                <a:gd name="T36" fmla="*/ 672 w 912"/>
                <a:gd name="T37" fmla="*/ 336 h 432"/>
                <a:gd name="T38" fmla="*/ 720 w 912"/>
                <a:gd name="T39" fmla="*/ 336 h 432"/>
                <a:gd name="T40" fmla="*/ 720 w 912"/>
                <a:gd name="T41" fmla="*/ 240 h 432"/>
                <a:gd name="T42" fmla="*/ 768 w 912"/>
                <a:gd name="T43" fmla="*/ 240 h 432"/>
                <a:gd name="T44" fmla="*/ 816 w 912"/>
                <a:gd name="T45" fmla="*/ 288 h 432"/>
                <a:gd name="T46" fmla="*/ 912 w 912"/>
                <a:gd name="T47" fmla="*/ 240 h 432"/>
                <a:gd name="T48" fmla="*/ 912 w 912"/>
                <a:gd name="T49" fmla="*/ 192 h 432"/>
                <a:gd name="T50" fmla="*/ 864 w 912"/>
                <a:gd name="T51" fmla="*/ 144 h 432"/>
                <a:gd name="T52" fmla="*/ 816 w 912"/>
                <a:gd name="T53" fmla="*/ 192 h 432"/>
                <a:gd name="T54" fmla="*/ 768 w 912"/>
                <a:gd name="T55" fmla="*/ 144 h 432"/>
                <a:gd name="T56" fmla="*/ 768 w 912"/>
                <a:gd name="T57" fmla="*/ 0 h 432"/>
                <a:gd name="T58" fmla="*/ 0 w 912"/>
                <a:gd name="T59" fmla="*/ 0 h 4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12"/>
                <a:gd name="T91" fmla="*/ 0 h 432"/>
                <a:gd name="T92" fmla="*/ 912 w 912"/>
                <a:gd name="T93" fmla="*/ 432 h 4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12" h="432">
                  <a:moveTo>
                    <a:pt x="0" y="0"/>
                  </a:moveTo>
                  <a:lnTo>
                    <a:pt x="0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192" y="144"/>
                  </a:lnTo>
                  <a:lnTo>
                    <a:pt x="192" y="240"/>
                  </a:lnTo>
                  <a:lnTo>
                    <a:pt x="96" y="288"/>
                  </a:lnTo>
                  <a:lnTo>
                    <a:pt x="48" y="240"/>
                  </a:lnTo>
                  <a:lnTo>
                    <a:pt x="0" y="240"/>
                  </a:lnTo>
                  <a:lnTo>
                    <a:pt x="0" y="432"/>
                  </a:lnTo>
                  <a:lnTo>
                    <a:pt x="288" y="432"/>
                  </a:lnTo>
                  <a:lnTo>
                    <a:pt x="288" y="384"/>
                  </a:lnTo>
                  <a:lnTo>
                    <a:pt x="240" y="336"/>
                  </a:lnTo>
                  <a:lnTo>
                    <a:pt x="336" y="240"/>
                  </a:lnTo>
                  <a:lnTo>
                    <a:pt x="432" y="240"/>
                  </a:lnTo>
                  <a:lnTo>
                    <a:pt x="528" y="336"/>
                  </a:lnTo>
                  <a:lnTo>
                    <a:pt x="528" y="384"/>
                  </a:lnTo>
                  <a:lnTo>
                    <a:pt x="672" y="384"/>
                  </a:lnTo>
                  <a:lnTo>
                    <a:pt x="672" y="336"/>
                  </a:lnTo>
                  <a:lnTo>
                    <a:pt x="720" y="336"/>
                  </a:lnTo>
                  <a:lnTo>
                    <a:pt x="720" y="240"/>
                  </a:lnTo>
                  <a:lnTo>
                    <a:pt x="768" y="240"/>
                  </a:lnTo>
                  <a:lnTo>
                    <a:pt x="816" y="288"/>
                  </a:lnTo>
                  <a:lnTo>
                    <a:pt x="912" y="240"/>
                  </a:lnTo>
                  <a:lnTo>
                    <a:pt x="912" y="192"/>
                  </a:lnTo>
                  <a:lnTo>
                    <a:pt x="864" y="144"/>
                  </a:lnTo>
                  <a:lnTo>
                    <a:pt x="816" y="192"/>
                  </a:lnTo>
                  <a:lnTo>
                    <a:pt x="768" y="144"/>
                  </a:lnTo>
                  <a:lnTo>
                    <a:pt x="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Oval 65"/>
            <p:cNvSpPr>
              <a:spLocks noChangeArrowheads="1"/>
            </p:cNvSpPr>
            <p:nvPr/>
          </p:nvSpPr>
          <p:spPr bwMode="auto">
            <a:xfrm>
              <a:off x="2352" y="38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2" name="Group 104"/>
          <p:cNvGrpSpPr>
            <a:grpSpLocks/>
          </p:cNvGrpSpPr>
          <p:nvPr/>
        </p:nvGrpSpPr>
        <p:grpSpPr bwMode="auto">
          <a:xfrm>
            <a:off x="1676400" y="457200"/>
            <a:ext cx="1600200" cy="838200"/>
            <a:chOff x="1056" y="336"/>
            <a:chExt cx="1008" cy="528"/>
          </a:xfrm>
        </p:grpSpPr>
        <p:sp>
          <p:nvSpPr>
            <p:cNvPr id="3164" name="Freeform 2"/>
            <p:cNvSpPr>
              <a:spLocks/>
            </p:cNvSpPr>
            <p:nvPr/>
          </p:nvSpPr>
          <p:spPr bwMode="auto">
            <a:xfrm>
              <a:off x="1056" y="336"/>
              <a:ext cx="1008" cy="528"/>
            </a:xfrm>
            <a:custGeom>
              <a:avLst/>
              <a:gdLst>
                <a:gd name="T0" fmla="*/ 0 w 1008"/>
                <a:gd name="T1" fmla="*/ 48 h 528"/>
                <a:gd name="T2" fmla="*/ 0 w 1008"/>
                <a:gd name="T3" fmla="*/ 336 h 528"/>
                <a:gd name="T4" fmla="*/ 96 w 1008"/>
                <a:gd name="T5" fmla="*/ 336 h 528"/>
                <a:gd name="T6" fmla="*/ 144 w 1008"/>
                <a:gd name="T7" fmla="*/ 384 h 528"/>
                <a:gd name="T8" fmla="*/ 192 w 1008"/>
                <a:gd name="T9" fmla="*/ 384 h 528"/>
                <a:gd name="T10" fmla="*/ 240 w 1008"/>
                <a:gd name="T11" fmla="*/ 384 h 528"/>
                <a:gd name="T12" fmla="*/ 240 w 1008"/>
                <a:gd name="T13" fmla="*/ 336 h 528"/>
                <a:gd name="T14" fmla="*/ 384 w 1008"/>
                <a:gd name="T15" fmla="*/ 336 h 528"/>
                <a:gd name="T16" fmla="*/ 384 w 1008"/>
                <a:gd name="T17" fmla="*/ 432 h 528"/>
                <a:gd name="T18" fmla="*/ 339 w 1008"/>
                <a:gd name="T19" fmla="*/ 438 h 528"/>
                <a:gd name="T20" fmla="*/ 336 w 1008"/>
                <a:gd name="T21" fmla="*/ 480 h 528"/>
                <a:gd name="T22" fmla="*/ 432 w 1008"/>
                <a:gd name="T23" fmla="*/ 528 h 528"/>
                <a:gd name="T24" fmla="*/ 480 w 1008"/>
                <a:gd name="T25" fmla="*/ 528 h 528"/>
                <a:gd name="T26" fmla="*/ 528 w 1008"/>
                <a:gd name="T27" fmla="*/ 480 h 528"/>
                <a:gd name="T28" fmla="*/ 528 w 1008"/>
                <a:gd name="T29" fmla="*/ 384 h 528"/>
                <a:gd name="T30" fmla="*/ 624 w 1008"/>
                <a:gd name="T31" fmla="*/ 384 h 528"/>
                <a:gd name="T32" fmla="*/ 720 w 1008"/>
                <a:gd name="T33" fmla="*/ 384 h 528"/>
                <a:gd name="T34" fmla="*/ 816 w 1008"/>
                <a:gd name="T35" fmla="*/ 336 h 528"/>
                <a:gd name="T36" fmla="*/ 816 w 1008"/>
                <a:gd name="T37" fmla="*/ 288 h 528"/>
                <a:gd name="T38" fmla="*/ 816 w 1008"/>
                <a:gd name="T39" fmla="*/ 240 h 528"/>
                <a:gd name="T40" fmla="*/ 864 w 1008"/>
                <a:gd name="T41" fmla="*/ 240 h 528"/>
                <a:gd name="T42" fmla="*/ 912 w 1008"/>
                <a:gd name="T43" fmla="*/ 288 h 528"/>
                <a:gd name="T44" fmla="*/ 1008 w 1008"/>
                <a:gd name="T45" fmla="*/ 240 h 528"/>
                <a:gd name="T46" fmla="*/ 1008 w 1008"/>
                <a:gd name="T47" fmla="*/ 144 h 528"/>
                <a:gd name="T48" fmla="*/ 912 w 1008"/>
                <a:gd name="T49" fmla="*/ 144 h 528"/>
                <a:gd name="T50" fmla="*/ 912 w 1008"/>
                <a:gd name="T51" fmla="*/ 96 h 528"/>
                <a:gd name="T52" fmla="*/ 816 w 1008"/>
                <a:gd name="T53" fmla="*/ 96 h 528"/>
                <a:gd name="T54" fmla="*/ 816 w 1008"/>
                <a:gd name="T55" fmla="*/ 48 h 528"/>
                <a:gd name="T56" fmla="*/ 816 w 1008"/>
                <a:gd name="T57" fmla="*/ 0 h 528"/>
                <a:gd name="T58" fmla="*/ 0 w 1008"/>
                <a:gd name="T59" fmla="*/ 0 h 528"/>
                <a:gd name="T60" fmla="*/ 0 w 1008"/>
                <a:gd name="T61" fmla="*/ 48 h 52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08"/>
                <a:gd name="T94" fmla="*/ 0 h 528"/>
                <a:gd name="T95" fmla="*/ 1008 w 1008"/>
                <a:gd name="T96" fmla="*/ 528 h 52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08" h="528">
                  <a:moveTo>
                    <a:pt x="0" y="48"/>
                  </a:moveTo>
                  <a:lnTo>
                    <a:pt x="0" y="336"/>
                  </a:lnTo>
                  <a:lnTo>
                    <a:pt x="96" y="336"/>
                  </a:lnTo>
                  <a:lnTo>
                    <a:pt x="144" y="384"/>
                  </a:lnTo>
                  <a:lnTo>
                    <a:pt x="192" y="384"/>
                  </a:lnTo>
                  <a:lnTo>
                    <a:pt x="240" y="384"/>
                  </a:lnTo>
                  <a:lnTo>
                    <a:pt x="240" y="336"/>
                  </a:lnTo>
                  <a:lnTo>
                    <a:pt x="384" y="336"/>
                  </a:lnTo>
                  <a:lnTo>
                    <a:pt x="384" y="432"/>
                  </a:lnTo>
                  <a:cubicBezTo>
                    <a:pt x="361" y="426"/>
                    <a:pt x="339" y="410"/>
                    <a:pt x="339" y="438"/>
                  </a:cubicBezTo>
                  <a:lnTo>
                    <a:pt x="336" y="480"/>
                  </a:lnTo>
                  <a:lnTo>
                    <a:pt x="432" y="528"/>
                  </a:lnTo>
                  <a:lnTo>
                    <a:pt x="480" y="528"/>
                  </a:lnTo>
                  <a:lnTo>
                    <a:pt x="528" y="480"/>
                  </a:lnTo>
                  <a:lnTo>
                    <a:pt x="528" y="384"/>
                  </a:lnTo>
                  <a:lnTo>
                    <a:pt x="624" y="384"/>
                  </a:lnTo>
                  <a:lnTo>
                    <a:pt x="720" y="384"/>
                  </a:lnTo>
                  <a:lnTo>
                    <a:pt x="816" y="336"/>
                  </a:lnTo>
                  <a:lnTo>
                    <a:pt x="816" y="288"/>
                  </a:lnTo>
                  <a:lnTo>
                    <a:pt x="816" y="240"/>
                  </a:lnTo>
                  <a:lnTo>
                    <a:pt x="864" y="240"/>
                  </a:lnTo>
                  <a:lnTo>
                    <a:pt x="912" y="288"/>
                  </a:lnTo>
                  <a:lnTo>
                    <a:pt x="1008" y="240"/>
                  </a:lnTo>
                  <a:lnTo>
                    <a:pt x="1008" y="144"/>
                  </a:lnTo>
                  <a:lnTo>
                    <a:pt x="912" y="144"/>
                  </a:lnTo>
                  <a:lnTo>
                    <a:pt x="912" y="96"/>
                  </a:lnTo>
                  <a:lnTo>
                    <a:pt x="816" y="96"/>
                  </a:lnTo>
                  <a:lnTo>
                    <a:pt x="816" y="48"/>
                  </a:lnTo>
                  <a:lnTo>
                    <a:pt x="816" y="0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6" name="Oval 66"/>
            <p:cNvSpPr>
              <a:spLocks noChangeArrowheads="1"/>
            </p:cNvSpPr>
            <p:nvPr/>
          </p:nvSpPr>
          <p:spPr bwMode="auto">
            <a:xfrm>
              <a:off x="1392" y="432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23" name="Group 129"/>
          <p:cNvGrpSpPr>
            <a:grpSpLocks/>
          </p:cNvGrpSpPr>
          <p:nvPr/>
        </p:nvGrpSpPr>
        <p:grpSpPr bwMode="auto">
          <a:xfrm>
            <a:off x="1676400" y="3962400"/>
            <a:ext cx="1600200" cy="838200"/>
            <a:chOff x="1056" y="2544"/>
            <a:chExt cx="1008" cy="528"/>
          </a:xfrm>
        </p:grpSpPr>
        <p:sp>
          <p:nvSpPr>
            <p:cNvPr id="3162" name="Freeform 7"/>
            <p:cNvSpPr>
              <a:spLocks/>
            </p:cNvSpPr>
            <p:nvPr/>
          </p:nvSpPr>
          <p:spPr bwMode="auto">
            <a:xfrm>
              <a:off x="1056" y="2544"/>
              <a:ext cx="1008" cy="528"/>
            </a:xfrm>
            <a:custGeom>
              <a:avLst/>
              <a:gdLst>
                <a:gd name="T0" fmla="*/ 0 w 1008"/>
                <a:gd name="T1" fmla="*/ 48 h 528"/>
                <a:gd name="T2" fmla="*/ 144 w 1008"/>
                <a:gd name="T3" fmla="*/ 48 h 528"/>
                <a:gd name="T4" fmla="*/ 192 w 1008"/>
                <a:gd name="T5" fmla="*/ 0 h 528"/>
                <a:gd name="T6" fmla="*/ 336 w 1008"/>
                <a:gd name="T7" fmla="*/ 0 h 528"/>
                <a:gd name="T8" fmla="*/ 336 w 1008"/>
                <a:gd name="T9" fmla="*/ 48 h 528"/>
                <a:gd name="T10" fmla="*/ 288 w 1008"/>
                <a:gd name="T11" fmla="*/ 96 h 528"/>
                <a:gd name="T12" fmla="*/ 384 w 1008"/>
                <a:gd name="T13" fmla="*/ 144 h 528"/>
                <a:gd name="T14" fmla="*/ 480 w 1008"/>
                <a:gd name="T15" fmla="*/ 144 h 528"/>
                <a:gd name="T16" fmla="*/ 528 w 1008"/>
                <a:gd name="T17" fmla="*/ 96 h 528"/>
                <a:gd name="T18" fmla="*/ 480 w 1008"/>
                <a:gd name="T19" fmla="*/ 48 h 528"/>
                <a:gd name="T20" fmla="*/ 480 w 1008"/>
                <a:gd name="T21" fmla="*/ 0 h 528"/>
                <a:gd name="T22" fmla="*/ 528 w 1008"/>
                <a:gd name="T23" fmla="*/ 0 h 528"/>
                <a:gd name="T24" fmla="*/ 576 w 1008"/>
                <a:gd name="T25" fmla="*/ 48 h 528"/>
                <a:gd name="T26" fmla="*/ 720 w 1008"/>
                <a:gd name="T27" fmla="*/ 48 h 528"/>
                <a:gd name="T28" fmla="*/ 720 w 1008"/>
                <a:gd name="T29" fmla="*/ 0 h 528"/>
                <a:gd name="T30" fmla="*/ 816 w 1008"/>
                <a:gd name="T31" fmla="*/ 0 h 528"/>
                <a:gd name="T32" fmla="*/ 816 w 1008"/>
                <a:gd name="T33" fmla="*/ 96 h 528"/>
                <a:gd name="T34" fmla="*/ 768 w 1008"/>
                <a:gd name="T35" fmla="*/ 144 h 528"/>
                <a:gd name="T36" fmla="*/ 768 w 1008"/>
                <a:gd name="T37" fmla="*/ 240 h 528"/>
                <a:gd name="T38" fmla="*/ 864 w 1008"/>
                <a:gd name="T39" fmla="*/ 192 h 528"/>
                <a:gd name="T40" fmla="*/ 912 w 1008"/>
                <a:gd name="T41" fmla="*/ 192 h 528"/>
                <a:gd name="T42" fmla="*/ 960 w 1008"/>
                <a:gd name="T43" fmla="*/ 192 h 528"/>
                <a:gd name="T44" fmla="*/ 1008 w 1008"/>
                <a:gd name="T45" fmla="*/ 288 h 528"/>
                <a:gd name="T46" fmla="*/ 1008 w 1008"/>
                <a:gd name="T47" fmla="*/ 336 h 528"/>
                <a:gd name="T48" fmla="*/ 960 w 1008"/>
                <a:gd name="T49" fmla="*/ 384 h 528"/>
                <a:gd name="T50" fmla="*/ 912 w 1008"/>
                <a:gd name="T51" fmla="*/ 432 h 528"/>
                <a:gd name="T52" fmla="*/ 864 w 1008"/>
                <a:gd name="T53" fmla="*/ 384 h 528"/>
                <a:gd name="T54" fmla="*/ 816 w 1008"/>
                <a:gd name="T55" fmla="*/ 384 h 528"/>
                <a:gd name="T56" fmla="*/ 768 w 1008"/>
                <a:gd name="T57" fmla="*/ 384 h 528"/>
                <a:gd name="T58" fmla="*/ 768 w 1008"/>
                <a:gd name="T59" fmla="*/ 480 h 528"/>
                <a:gd name="T60" fmla="*/ 672 w 1008"/>
                <a:gd name="T61" fmla="*/ 480 h 528"/>
                <a:gd name="T62" fmla="*/ 672 w 1008"/>
                <a:gd name="T63" fmla="*/ 528 h 528"/>
                <a:gd name="T64" fmla="*/ 432 w 1008"/>
                <a:gd name="T65" fmla="*/ 528 h 528"/>
                <a:gd name="T66" fmla="*/ 432 w 1008"/>
                <a:gd name="T67" fmla="*/ 480 h 528"/>
                <a:gd name="T68" fmla="*/ 480 w 1008"/>
                <a:gd name="T69" fmla="*/ 480 h 528"/>
                <a:gd name="T70" fmla="*/ 480 w 1008"/>
                <a:gd name="T71" fmla="*/ 384 h 528"/>
                <a:gd name="T72" fmla="*/ 384 w 1008"/>
                <a:gd name="T73" fmla="*/ 384 h 528"/>
                <a:gd name="T74" fmla="*/ 336 w 1008"/>
                <a:gd name="T75" fmla="*/ 432 h 528"/>
                <a:gd name="T76" fmla="*/ 288 w 1008"/>
                <a:gd name="T77" fmla="*/ 384 h 528"/>
                <a:gd name="T78" fmla="*/ 240 w 1008"/>
                <a:gd name="T79" fmla="*/ 432 h 528"/>
                <a:gd name="T80" fmla="*/ 240 w 1008"/>
                <a:gd name="T81" fmla="*/ 480 h 528"/>
                <a:gd name="T82" fmla="*/ 288 w 1008"/>
                <a:gd name="T83" fmla="*/ 528 h 528"/>
                <a:gd name="T84" fmla="*/ 192 w 1008"/>
                <a:gd name="T85" fmla="*/ 528 h 528"/>
                <a:gd name="T86" fmla="*/ 0 w 1008"/>
                <a:gd name="T87" fmla="*/ 528 h 528"/>
                <a:gd name="T88" fmla="*/ 0 w 1008"/>
                <a:gd name="T89" fmla="*/ 48 h 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08"/>
                <a:gd name="T136" fmla="*/ 0 h 528"/>
                <a:gd name="T137" fmla="*/ 1008 w 1008"/>
                <a:gd name="T138" fmla="*/ 528 h 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08" h="528">
                  <a:moveTo>
                    <a:pt x="0" y="48"/>
                  </a:moveTo>
                  <a:lnTo>
                    <a:pt x="144" y="48"/>
                  </a:lnTo>
                  <a:lnTo>
                    <a:pt x="192" y="0"/>
                  </a:lnTo>
                  <a:lnTo>
                    <a:pt x="336" y="0"/>
                  </a:lnTo>
                  <a:lnTo>
                    <a:pt x="336" y="48"/>
                  </a:lnTo>
                  <a:lnTo>
                    <a:pt x="288" y="96"/>
                  </a:lnTo>
                  <a:lnTo>
                    <a:pt x="384" y="144"/>
                  </a:lnTo>
                  <a:lnTo>
                    <a:pt x="480" y="144"/>
                  </a:lnTo>
                  <a:lnTo>
                    <a:pt x="528" y="96"/>
                  </a:lnTo>
                  <a:lnTo>
                    <a:pt x="480" y="48"/>
                  </a:lnTo>
                  <a:lnTo>
                    <a:pt x="480" y="0"/>
                  </a:lnTo>
                  <a:lnTo>
                    <a:pt x="528" y="0"/>
                  </a:lnTo>
                  <a:lnTo>
                    <a:pt x="576" y="48"/>
                  </a:lnTo>
                  <a:lnTo>
                    <a:pt x="720" y="48"/>
                  </a:lnTo>
                  <a:lnTo>
                    <a:pt x="720" y="0"/>
                  </a:lnTo>
                  <a:lnTo>
                    <a:pt x="816" y="0"/>
                  </a:lnTo>
                  <a:lnTo>
                    <a:pt x="816" y="96"/>
                  </a:lnTo>
                  <a:lnTo>
                    <a:pt x="768" y="144"/>
                  </a:lnTo>
                  <a:lnTo>
                    <a:pt x="768" y="240"/>
                  </a:lnTo>
                  <a:lnTo>
                    <a:pt x="864" y="192"/>
                  </a:lnTo>
                  <a:lnTo>
                    <a:pt x="912" y="192"/>
                  </a:lnTo>
                  <a:lnTo>
                    <a:pt x="960" y="192"/>
                  </a:lnTo>
                  <a:lnTo>
                    <a:pt x="1008" y="288"/>
                  </a:lnTo>
                  <a:lnTo>
                    <a:pt x="1008" y="336"/>
                  </a:lnTo>
                  <a:lnTo>
                    <a:pt x="960" y="384"/>
                  </a:lnTo>
                  <a:lnTo>
                    <a:pt x="912" y="432"/>
                  </a:lnTo>
                  <a:lnTo>
                    <a:pt x="864" y="384"/>
                  </a:lnTo>
                  <a:lnTo>
                    <a:pt x="816" y="384"/>
                  </a:lnTo>
                  <a:lnTo>
                    <a:pt x="768" y="384"/>
                  </a:lnTo>
                  <a:lnTo>
                    <a:pt x="768" y="480"/>
                  </a:lnTo>
                  <a:lnTo>
                    <a:pt x="672" y="480"/>
                  </a:lnTo>
                  <a:lnTo>
                    <a:pt x="672" y="528"/>
                  </a:lnTo>
                  <a:lnTo>
                    <a:pt x="432" y="528"/>
                  </a:lnTo>
                  <a:lnTo>
                    <a:pt x="432" y="480"/>
                  </a:lnTo>
                  <a:lnTo>
                    <a:pt x="480" y="480"/>
                  </a:lnTo>
                  <a:lnTo>
                    <a:pt x="480" y="384"/>
                  </a:lnTo>
                  <a:lnTo>
                    <a:pt x="384" y="384"/>
                  </a:lnTo>
                  <a:lnTo>
                    <a:pt x="336" y="432"/>
                  </a:lnTo>
                  <a:lnTo>
                    <a:pt x="288" y="384"/>
                  </a:lnTo>
                  <a:lnTo>
                    <a:pt x="240" y="432"/>
                  </a:lnTo>
                  <a:lnTo>
                    <a:pt x="240" y="480"/>
                  </a:lnTo>
                  <a:lnTo>
                    <a:pt x="288" y="528"/>
                  </a:lnTo>
                  <a:lnTo>
                    <a:pt x="192" y="528"/>
                  </a:lnTo>
                  <a:lnTo>
                    <a:pt x="0" y="528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Oval 67"/>
            <p:cNvSpPr>
              <a:spLocks noChangeArrowheads="1"/>
            </p:cNvSpPr>
            <p:nvPr/>
          </p:nvSpPr>
          <p:spPr bwMode="auto">
            <a:xfrm>
              <a:off x="1104" y="268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26</a:t>
              </a:r>
            </a:p>
          </p:txBody>
        </p:sp>
      </p:grpSp>
      <p:grpSp>
        <p:nvGrpSpPr>
          <p:cNvPr id="24" name="Group 134"/>
          <p:cNvGrpSpPr>
            <a:grpSpLocks/>
          </p:cNvGrpSpPr>
          <p:nvPr/>
        </p:nvGrpSpPr>
        <p:grpSpPr bwMode="auto">
          <a:xfrm>
            <a:off x="1676400" y="4572000"/>
            <a:ext cx="1447800" cy="990600"/>
            <a:chOff x="1056" y="2928"/>
            <a:chExt cx="912" cy="624"/>
          </a:xfrm>
        </p:grpSpPr>
        <p:sp>
          <p:nvSpPr>
            <p:cNvPr id="3160" name="Freeform 8"/>
            <p:cNvSpPr>
              <a:spLocks/>
            </p:cNvSpPr>
            <p:nvPr/>
          </p:nvSpPr>
          <p:spPr bwMode="auto">
            <a:xfrm>
              <a:off x="1056" y="2928"/>
              <a:ext cx="912" cy="624"/>
            </a:xfrm>
            <a:custGeom>
              <a:avLst/>
              <a:gdLst>
                <a:gd name="T0" fmla="*/ 0 w 912"/>
                <a:gd name="T1" fmla="*/ 144 h 624"/>
                <a:gd name="T2" fmla="*/ 288 w 912"/>
                <a:gd name="T3" fmla="*/ 144 h 624"/>
                <a:gd name="T4" fmla="*/ 240 w 912"/>
                <a:gd name="T5" fmla="*/ 96 h 624"/>
                <a:gd name="T6" fmla="*/ 240 w 912"/>
                <a:gd name="T7" fmla="*/ 48 h 624"/>
                <a:gd name="T8" fmla="*/ 288 w 912"/>
                <a:gd name="T9" fmla="*/ 0 h 624"/>
                <a:gd name="T10" fmla="*/ 336 w 912"/>
                <a:gd name="T11" fmla="*/ 48 h 624"/>
                <a:gd name="T12" fmla="*/ 384 w 912"/>
                <a:gd name="T13" fmla="*/ 0 h 624"/>
                <a:gd name="T14" fmla="*/ 480 w 912"/>
                <a:gd name="T15" fmla="*/ 0 h 624"/>
                <a:gd name="T16" fmla="*/ 480 w 912"/>
                <a:gd name="T17" fmla="*/ 96 h 624"/>
                <a:gd name="T18" fmla="*/ 432 w 912"/>
                <a:gd name="T19" fmla="*/ 96 h 624"/>
                <a:gd name="T20" fmla="*/ 432 w 912"/>
                <a:gd name="T21" fmla="*/ 144 h 624"/>
                <a:gd name="T22" fmla="*/ 672 w 912"/>
                <a:gd name="T23" fmla="*/ 144 h 624"/>
                <a:gd name="T24" fmla="*/ 672 w 912"/>
                <a:gd name="T25" fmla="*/ 96 h 624"/>
                <a:gd name="T26" fmla="*/ 768 w 912"/>
                <a:gd name="T27" fmla="*/ 96 h 624"/>
                <a:gd name="T28" fmla="*/ 768 w 912"/>
                <a:gd name="T29" fmla="*/ 192 h 624"/>
                <a:gd name="T30" fmla="*/ 768 w 912"/>
                <a:gd name="T31" fmla="*/ 288 h 624"/>
                <a:gd name="T32" fmla="*/ 816 w 912"/>
                <a:gd name="T33" fmla="*/ 288 h 624"/>
                <a:gd name="T34" fmla="*/ 864 w 912"/>
                <a:gd name="T35" fmla="*/ 240 h 624"/>
                <a:gd name="T36" fmla="*/ 912 w 912"/>
                <a:gd name="T37" fmla="*/ 240 h 624"/>
                <a:gd name="T38" fmla="*/ 912 w 912"/>
                <a:gd name="T39" fmla="*/ 384 h 624"/>
                <a:gd name="T40" fmla="*/ 912 w 912"/>
                <a:gd name="T41" fmla="*/ 432 h 624"/>
                <a:gd name="T42" fmla="*/ 864 w 912"/>
                <a:gd name="T43" fmla="*/ 432 h 624"/>
                <a:gd name="T44" fmla="*/ 816 w 912"/>
                <a:gd name="T45" fmla="*/ 384 h 624"/>
                <a:gd name="T46" fmla="*/ 768 w 912"/>
                <a:gd name="T47" fmla="*/ 384 h 624"/>
                <a:gd name="T48" fmla="*/ 768 w 912"/>
                <a:gd name="T49" fmla="*/ 480 h 624"/>
                <a:gd name="T50" fmla="*/ 720 w 912"/>
                <a:gd name="T51" fmla="*/ 576 h 624"/>
                <a:gd name="T52" fmla="*/ 672 w 912"/>
                <a:gd name="T53" fmla="*/ 576 h 624"/>
                <a:gd name="T54" fmla="*/ 624 w 912"/>
                <a:gd name="T55" fmla="*/ 528 h 624"/>
                <a:gd name="T56" fmla="*/ 528 w 912"/>
                <a:gd name="T57" fmla="*/ 528 h 624"/>
                <a:gd name="T58" fmla="*/ 480 w 912"/>
                <a:gd name="T59" fmla="*/ 576 h 624"/>
                <a:gd name="T60" fmla="*/ 384 w 912"/>
                <a:gd name="T61" fmla="*/ 576 h 624"/>
                <a:gd name="T62" fmla="*/ 384 w 912"/>
                <a:gd name="T63" fmla="*/ 528 h 624"/>
                <a:gd name="T64" fmla="*/ 432 w 912"/>
                <a:gd name="T65" fmla="*/ 480 h 624"/>
                <a:gd name="T66" fmla="*/ 432 w 912"/>
                <a:gd name="T67" fmla="*/ 432 h 624"/>
                <a:gd name="T68" fmla="*/ 288 w 912"/>
                <a:gd name="T69" fmla="*/ 432 h 624"/>
                <a:gd name="T70" fmla="*/ 288 w 912"/>
                <a:gd name="T71" fmla="*/ 480 h 624"/>
                <a:gd name="T72" fmla="*/ 336 w 912"/>
                <a:gd name="T73" fmla="*/ 528 h 624"/>
                <a:gd name="T74" fmla="*/ 336 w 912"/>
                <a:gd name="T75" fmla="*/ 576 h 624"/>
                <a:gd name="T76" fmla="*/ 192 w 912"/>
                <a:gd name="T77" fmla="*/ 576 h 624"/>
                <a:gd name="T78" fmla="*/ 144 w 912"/>
                <a:gd name="T79" fmla="*/ 624 h 624"/>
                <a:gd name="T80" fmla="*/ 0 w 912"/>
                <a:gd name="T81" fmla="*/ 624 h 624"/>
                <a:gd name="T82" fmla="*/ 0 w 912"/>
                <a:gd name="T83" fmla="*/ 144 h 6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2"/>
                <a:gd name="T127" fmla="*/ 0 h 624"/>
                <a:gd name="T128" fmla="*/ 912 w 912"/>
                <a:gd name="T129" fmla="*/ 624 h 6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2" h="624">
                  <a:moveTo>
                    <a:pt x="0" y="144"/>
                  </a:moveTo>
                  <a:lnTo>
                    <a:pt x="288" y="144"/>
                  </a:lnTo>
                  <a:lnTo>
                    <a:pt x="240" y="96"/>
                  </a:lnTo>
                  <a:lnTo>
                    <a:pt x="240" y="48"/>
                  </a:lnTo>
                  <a:lnTo>
                    <a:pt x="288" y="0"/>
                  </a:lnTo>
                  <a:lnTo>
                    <a:pt x="336" y="48"/>
                  </a:lnTo>
                  <a:lnTo>
                    <a:pt x="384" y="0"/>
                  </a:lnTo>
                  <a:lnTo>
                    <a:pt x="480" y="0"/>
                  </a:lnTo>
                  <a:lnTo>
                    <a:pt x="480" y="96"/>
                  </a:lnTo>
                  <a:lnTo>
                    <a:pt x="432" y="96"/>
                  </a:lnTo>
                  <a:lnTo>
                    <a:pt x="432" y="144"/>
                  </a:lnTo>
                  <a:lnTo>
                    <a:pt x="672" y="144"/>
                  </a:lnTo>
                  <a:lnTo>
                    <a:pt x="672" y="96"/>
                  </a:lnTo>
                  <a:lnTo>
                    <a:pt x="768" y="96"/>
                  </a:lnTo>
                  <a:lnTo>
                    <a:pt x="768" y="192"/>
                  </a:lnTo>
                  <a:lnTo>
                    <a:pt x="768" y="288"/>
                  </a:lnTo>
                  <a:lnTo>
                    <a:pt x="816" y="288"/>
                  </a:lnTo>
                  <a:lnTo>
                    <a:pt x="864" y="240"/>
                  </a:lnTo>
                  <a:lnTo>
                    <a:pt x="912" y="240"/>
                  </a:lnTo>
                  <a:lnTo>
                    <a:pt x="912" y="384"/>
                  </a:lnTo>
                  <a:lnTo>
                    <a:pt x="912" y="432"/>
                  </a:lnTo>
                  <a:lnTo>
                    <a:pt x="864" y="432"/>
                  </a:lnTo>
                  <a:lnTo>
                    <a:pt x="816" y="384"/>
                  </a:lnTo>
                  <a:lnTo>
                    <a:pt x="768" y="384"/>
                  </a:lnTo>
                  <a:lnTo>
                    <a:pt x="768" y="480"/>
                  </a:lnTo>
                  <a:lnTo>
                    <a:pt x="720" y="576"/>
                  </a:lnTo>
                  <a:lnTo>
                    <a:pt x="672" y="576"/>
                  </a:lnTo>
                  <a:lnTo>
                    <a:pt x="624" y="528"/>
                  </a:lnTo>
                  <a:lnTo>
                    <a:pt x="528" y="528"/>
                  </a:lnTo>
                  <a:lnTo>
                    <a:pt x="480" y="576"/>
                  </a:lnTo>
                  <a:lnTo>
                    <a:pt x="384" y="576"/>
                  </a:lnTo>
                  <a:lnTo>
                    <a:pt x="384" y="528"/>
                  </a:lnTo>
                  <a:lnTo>
                    <a:pt x="432" y="480"/>
                  </a:lnTo>
                  <a:lnTo>
                    <a:pt x="432" y="432"/>
                  </a:lnTo>
                  <a:lnTo>
                    <a:pt x="288" y="432"/>
                  </a:lnTo>
                  <a:lnTo>
                    <a:pt x="288" y="480"/>
                  </a:lnTo>
                  <a:lnTo>
                    <a:pt x="336" y="528"/>
                  </a:lnTo>
                  <a:lnTo>
                    <a:pt x="336" y="576"/>
                  </a:lnTo>
                  <a:lnTo>
                    <a:pt x="192" y="576"/>
                  </a:lnTo>
                  <a:lnTo>
                    <a:pt x="144" y="624"/>
                  </a:lnTo>
                  <a:lnTo>
                    <a:pt x="0" y="624"/>
                  </a:lnTo>
                  <a:lnTo>
                    <a:pt x="0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8" name="Oval 68"/>
            <p:cNvSpPr>
              <a:spLocks noChangeArrowheads="1"/>
            </p:cNvSpPr>
            <p:nvPr/>
          </p:nvSpPr>
          <p:spPr bwMode="auto">
            <a:xfrm>
              <a:off x="1488" y="312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31</a:t>
              </a:r>
            </a:p>
          </p:txBody>
        </p:sp>
      </p:grpSp>
      <p:grpSp>
        <p:nvGrpSpPr>
          <p:cNvPr id="25" name="Group 139"/>
          <p:cNvGrpSpPr>
            <a:grpSpLocks/>
          </p:cNvGrpSpPr>
          <p:nvPr/>
        </p:nvGrpSpPr>
        <p:grpSpPr bwMode="auto">
          <a:xfrm>
            <a:off x="1676400" y="5257800"/>
            <a:ext cx="1219200" cy="914400"/>
            <a:chOff x="1056" y="3360"/>
            <a:chExt cx="768" cy="576"/>
          </a:xfrm>
        </p:grpSpPr>
        <p:sp>
          <p:nvSpPr>
            <p:cNvPr id="3158" name="Freeform 9"/>
            <p:cNvSpPr>
              <a:spLocks/>
            </p:cNvSpPr>
            <p:nvPr/>
          </p:nvSpPr>
          <p:spPr bwMode="auto">
            <a:xfrm>
              <a:off x="1056" y="3360"/>
              <a:ext cx="768" cy="576"/>
            </a:xfrm>
            <a:custGeom>
              <a:avLst/>
              <a:gdLst>
                <a:gd name="T0" fmla="*/ 0 w 768"/>
                <a:gd name="T1" fmla="*/ 192 h 576"/>
                <a:gd name="T2" fmla="*/ 144 w 768"/>
                <a:gd name="T3" fmla="*/ 192 h 576"/>
                <a:gd name="T4" fmla="*/ 192 w 768"/>
                <a:gd name="T5" fmla="*/ 144 h 576"/>
                <a:gd name="T6" fmla="*/ 336 w 768"/>
                <a:gd name="T7" fmla="*/ 144 h 576"/>
                <a:gd name="T8" fmla="*/ 336 w 768"/>
                <a:gd name="T9" fmla="*/ 96 h 576"/>
                <a:gd name="T10" fmla="*/ 288 w 768"/>
                <a:gd name="T11" fmla="*/ 48 h 576"/>
                <a:gd name="T12" fmla="*/ 288 w 768"/>
                <a:gd name="T13" fmla="*/ 0 h 576"/>
                <a:gd name="T14" fmla="*/ 432 w 768"/>
                <a:gd name="T15" fmla="*/ 0 h 576"/>
                <a:gd name="T16" fmla="*/ 432 w 768"/>
                <a:gd name="T17" fmla="*/ 48 h 576"/>
                <a:gd name="T18" fmla="*/ 384 w 768"/>
                <a:gd name="T19" fmla="*/ 96 h 576"/>
                <a:gd name="T20" fmla="*/ 384 w 768"/>
                <a:gd name="T21" fmla="*/ 144 h 576"/>
                <a:gd name="T22" fmla="*/ 480 w 768"/>
                <a:gd name="T23" fmla="*/ 144 h 576"/>
                <a:gd name="T24" fmla="*/ 528 w 768"/>
                <a:gd name="T25" fmla="*/ 96 h 576"/>
                <a:gd name="T26" fmla="*/ 624 w 768"/>
                <a:gd name="T27" fmla="*/ 96 h 576"/>
                <a:gd name="T28" fmla="*/ 672 w 768"/>
                <a:gd name="T29" fmla="*/ 144 h 576"/>
                <a:gd name="T30" fmla="*/ 720 w 768"/>
                <a:gd name="T31" fmla="*/ 144 h 576"/>
                <a:gd name="T32" fmla="*/ 720 w 768"/>
                <a:gd name="T33" fmla="*/ 192 h 576"/>
                <a:gd name="T34" fmla="*/ 672 w 768"/>
                <a:gd name="T35" fmla="*/ 240 h 576"/>
                <a:gd name="T36" fmla="*/ 576 w 768"/>
                <a:gd name="T37" fmla="*/ 240 h 576"/>
                <a:gd name="T38" fmla="*/ 528 w 768"/>
                <a:gd name="T39" fmla="*/ 288 h 576"/>
                <a:gd name="T40" fmla="*/ 528 w 768"/>
                <a:gd name="T41" fmla="*/ 336 h 576"/>
                <a:gd name="T42" fmla="*/ 576 w 768"/>
                <a:gd name="T43" fmla="*/ 384 h 576"/>
                <a:gd name="T44" fmla="*/ 672 w 768"/>
                <a:gd name="T45" fmla="*/ 336 h 576"/>
                <a:gd name="T46" fmla="*/ 720 w 768"/>
                <a:gd name="T47" fmla="*/ 384 h 576"/>
                <a:gd name="T48" fmla="*/ 720 w 768"/>
                <a:gd name="T49" fmla="*/ 432 h 576"/>
                <a:gd name="T50" fmla="*/ 768 w 768"/>
                <a:gd name="T51" fmla="*/ 480 h 576"/>
                <a:gd name="T52" fmla="*/ 768 w 768"/>
                <a:gd name="T53" fmla="*/ 576 h 576"/>
                <a:gd name="T54" fmla="*/ 0 w 768"/>
                <a:gd name="T55" fmla="*/ 576 h 576"/>
                <a:gd name="T56" fmla="*/ 0 w 768"/>
                <a:gd name="T57" fmla="*/ 192 h 5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8"/>
                <a:gd name="T88" fmla="*/ 0 h 576"/>
                <a:gd name="T89" fmla="*/ 768 w 768"/>
                <a:gd name="T90" fmla="*/ 576 h 5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8" h="576">
                  <a:moveTo>
                    <a:pt x="0" y="192"/>
                  </a:moveTo>
                  <a:lnTo>
                    <a:pt x="144" y="192"/>
                  </a:lnTo>
                  <a:lnTo>
                    <a:pt x="192" y="144"/>
                  </a:lnTo>
                  <a:lnTo>
                    <a:pt x="336" y="144"/>
                  </a:lnTo>
                  <a:lnTo>
                    <a:pt x="336" y="96"/>
                  </a:lnTo>
                  <a:lnTo>
                    <a:pt x="288" y="48"/>
                  </a:lnTo>
                  <a:lnTo>
                    <a:pt x="288" y="0"/>
                  </a:lnTo>
                  <a:lnTo>
                    <a:pt x="432" y="0"/>
                  </a:lnTo>
                  <a:lnTo>
                    <a:pt x="432" y="48"/>
                  </a:lnTo>
                  <a:lnTo>
                    <a:pt x="384" y="96"/>
                  </a:lnTo>
                  <a:lnTo>
                    <a:pt x="384" y="144"/>
                  </a:lnTo>
                  <a:lnTo>
                    <a:pt x="480" y="144"/>
                  </a:lnTo>
                  <a:lnTo>
                    <a:pt x="528" y="96"/>
                  </a:lnTo>
                  <a:lnTo>
                    <a:pt x="624" y="96"/>
                  </a:lnTo>
                  <a:lnTo>
                    <a:pt x="672" y="144"/>
                  </a:lnTo>
                  <a:lnTo>
                    <a:pt x="720" y="144"/>
                  </a:lnTo>
                  <a:lnTo>
                    <a:pt x="720" y="192"/>
                  </a:lnTo>
                  <a:lnTo>
                    <a:pt x="672" y="240"/>
                  </a:lnTo>
                  <a:lnTo>
                    <a:pt x="576" y="240"/>
                  </a:lnTo>
                  <a:lnTo>
                    <a:pt x="528" y="288"/>
                  </a:lnTo>
                  <a:lnTo>
                    <a:pt x="528" y="336"/>
                  </a:lnTo>
                  <a:lnTo>
                    <a:pt x="576" y="384"/>
                  </a:lnTo>
                  <a:lnTo>
                    <a:pt x="672" y="336"/>
                  </a:lnTo>
                  <a:lnTo>
                    <a:pt x="720" y="384"/>
                  </a:lnTo>
                  <a:lnTo>
                    <a:pt x="720" y="432"/>
                  </a:lnTo>
                  <a:lnTo>
                    <a:pt x="768" y="480"/>
                  </a:lnTo>
                  <a:lnTo>
                    <a:pt x="768" y="576"/>
                  </a:lnTo>
                  <a:lnTo>
                    <a:pt x="0" y="576"/>
                  </a:lnTo>
                  <a:lnTo>
                    <a:pt x="0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9" name="Oval 69"/>
            <p:cNvSpPr>
              <a:spLocks noChangeArrowheads="1"/>
            </p:cNvSpPr>
            <p:nvPr/>
          </p:nvSpPr>
          <p:spPr bwMode="auto">
            <a:xfrm>
              <a:off x="1248" y="36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36</a:t>
              </a:r>
            </a:p>
          </p:txBody>
        </p:sp>
      </p:grpSp>
      <p:grpSp>
        <p:nvGrpSpPr>
          <p:cNvPr id="26" name="Group 140"/>
          <p:cNvGrpSpPr>
            <a:grpSpLocks/>
          </p:cNvGrpSpPr>
          <p:nvPr/>
        </p:nvGrpSpPr>
        <p:grpSpPr bwMode="auto">
          <a:xfrm>
            <a:off x="2514600" y="5410200"/>
            <a:ext cx="1676400" cy="762000"/>
            <a:chOff x="1584" y="3456"/>
            <a:chExt cx="1056" cy="480"/>
          </a:xfrm>
        </p:grpSpPr>
        <p:sp>
          <p:nvSpPr>
            <p:cNvPr id="3156" name="Freeform 23"/>
            <p:cNvSpPr>
              <a:spLocks/>
            </p:cNvSpPr>
            <p:nvPr/>
          </p:nvSpPr>
          <p:spPr bwMode="auto">
            <a:xfrm>
              <a:off x="1584" y="3456"/>
              <a:ext cx="1056" cy="480"/>
            </a:xfrm>
            <a:custGeom>
              <a:avLst/>
              <a:gdLst>
                <a:gd name="T0" fmla="*/ 240 w 1056"/>
                <a:gd name="T1" fmla="*/ 480 h 480"/>
                <a:gd name="T2" fmla="*/ 240 w 1056"/>
                <a:gd name="T3" fmla="*/ 384 h 480"/>
                <a:gd name="T4" fmla="*/ 192 w 1056"/>
                <a:gd name="T5" fmla="*/ 336 h 480"/>
                <a:gd name="T6" fmla="*/ 192 w 1056"/>
                <a:gd name="T7" fmla="*/ 288 h 480"/>
                <a:gd name="T8" fmla="*/ 144 w 1056"/>
                <a:gd name="T9" fmla="*/ 240 h 480"/>
                <a:gd name="T10" fmla="*/ 48 w 1056"/>
                <a:gd name="T11" fmla="*/ 288 h 480"/>
                <a:gd name="T12" fmla="*/ 0 w 1056"/>
                <a:gd name="T13" fmla="*/ 240 h 480"/>
                <a:gd name="T14" fmla="*/ 0 w 1056"/>
                <a:gd name="T15" fmla="*/ 192 h 480"/>
                <a:gd name="T16" fmla="*/ 48 w 1056"/>
                <a:gd name="T17" fmla="*/ 144 h 480"/>
                <a:gd name="T18" fmla="*/ 144 w 1056"/>
                <a:gd name="T19" fmla="*/ 144 h 480"/>
                <a:gd name="T20" fmla="*/ 192 w 1056"/>
                <a:gd name="T21" fmla="*/ 96 h 480"/>
                <a:gd name="T22" fmla="*/ 336 w 1056"/>
                <a:gd name="T23" fmla="*/ 96 h 480"/>
                <a:gd name="T24" fmla="*/ 384 w 1056"/>
                <a:gd name="T25" fmla="*/ 48 h 480"/>
                <a:gd name="T26" fmla="*/ 480 w 1056"/>
                <a:gd name="T27" fmla="*/ 48 h 480"/>
                <a:gd name="T28" fmla="*/ 480 w 1056"/>
                <a:gd name="T29" fmla="*/ 96 h 480"/>
                <a:gd name="T30" fmla="*/ 528 w 1056"/>
                <a:gd name="T31" fmla="*/ 144 h 480"/>
                <a:gd name="T32" fmla="*/ 576 w 1056"/>
                <a:gd name="T33" fmla="*/ 96 h 480"/>
                <a:gd name="T34" fmla="*/ 672 w 1056"/>
                <a:gd name="T35" fmla="*/ 96 h 480"/>
                <a:gd name="T36" fmla="*/ 672 w 1056"/>
                <a:gd name="T37" fmla="*/ 48 h 480"/>
                <a:gd name="T38" fmla="*/ 768 w 1056"/>
                <a:gd name="T39" fmla="*/ 0 h 480"/>
                <a:gd name="T40" fmla="*/ 864 w 1056"/>
                <a:gd name="T41" fmla="*/ 48 h 480"/>
                <a:gd name="T42" fmla="*/ 960 w 1056"/>
                <a:gd name="T43" fmla="*/ 48 h 480"/>
                <a:gd name="T44" fmla="*/ 1008 w 1056"/>
                <a:gd name="T45" fmla="*/ 96 h 480"/>
                <a:gd name="T46" fmla="*/ 1008 w 1056"/>
                <a:gd name="T47" fmla="*/ 192 h 480"/>
                <a:gd name="T48" fmla="*/ 960 w 1056"/>
                <a:gd name="T49" fmla="*/ 240 h 480"/>
                <a:gd name="T50" fmla="*/ 912 w 1056"/>
                <a:gd name="T51" fmla="*/ 240 h 480"/>
                <a:gd name="T52" fmla="*/ 864 w 1056"/>
                <a:gd name="T53" fmla="*/ 192 h 480"/>
                <a:gd name="T54" fmla="*/ 816 w 1056"/>
                <a:gd name="T55" fmla="*/ 240 h 480"/>
                <a:gd name="T56" fmla="*/ 816 w 1056"/>
                <a:gd name="T57" fmla="*/ 336 h 480"/>
                <a:gd name="T58" fmla="*/ 864 w 1056"/>
                <a:gd name="T59" fmla="*/ 384 h 480"/>
                <a:gd name="T60" fmla="*/ 912 w 1056"/>
                <a:gd name="T61" fmla="*/ 336 h 480"/>
                <a:gd name="T62" fmla="*/ 960 w 1056"/>
                <a:gd name="T63" fmla="*/ 336 h 480"/>
                <a:gd name="T64" fmla="*/ 1056 w 1056"/>
                <a:gd name="T65" fmla="*/ 384 h 480"/>
                <a:gd name="T66" fmla="*/ 1056 w 1056"/>
                <a:gd name="T67" fmla="*/ 480 h 480"/>
                <a:gd name="T68" fmla="*/ 240 w 1056"/>
                <a:gd name="T69" fmla="*/ 480 h 4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6"/>
                <a:gd name="T106" fmla="*/ 0 h 480"/>
                <a:gd name="T107" fmla="*/ 1056 w 1056"/>
                <a:gd name="T108" fmla="*/ 480 h 4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6" h="480">
                  <a:moveTo>
                    <a:pt x="240" y="480"/>
                  </a:moveTo>
                  <a:lnTo>
                    <a:pt x="240" y="384"/>
                  </a:lnTo>
                  <a:lnTo>
                    <a:pt x="192" y="336"/>
                  </a:lnTo>
                  <a:lnTo>
                    <a:pt x="192" y="288"/>
                  </a:lnTo>
                  <a:lnTo>
                    <a:pt x="144" y="240"/>
                  </a:lnTo>
                  <a:lnTo>
                    <a:pt x="48" y="288"/>
                  </a:lnTo>
                  <a:lnTo>
                    <a:pt x="0" y="240"/>
                  </a:lnTo>
                  <a:lnTo>
                    <a:pt x="0" y="192"/>
                  </a:lnTo>
                  <a:lnTo>
                    <a:pt x="48" y="144"/>
                  </a:lnTo>
                  <a:lnTo>
                    <a:pt x="144" y="144"/>
                  </a:lnTo>
                  <a:lnTo>
                    <a:pt x="192" y="96"/>
                  </a:lnTo>
                  <a:lnTo>
                    <a:pt x="336" y="96"/>
                  </a:lnTo>
                  <a:lnTo>
                    <a:pt x="384" y="48"/>
                  </a:lnTo>
                  <a:lnTo>
                    <a:pt x="480" y="48"/>
                  </a:lnTo>
                  <a:lnTo>
                    <a:pt x="480" y="96"/>
                  </a:lnTo>
                  <a:lnTo>
                    <a:pt x="528" y="144"/>
                  </a:lnTo>
                  <a:lnTo>
                    <a:pt x="576" y="96"/>
                  </a:lnTo>
                  <a:lnTo>
                    <a:pt x="672" y="96"/>
                  </a:lnTo>
                  <a:lnTo>
                    <a:pt x="672" y="48"/>
                  </a:lnTo>
                  <a:lnTo>
                    <a:pt x="768" y="0"/>
                  </a:lnTo>
                  <a:lnTo>
                    <a:pt x="864" y="48"/>
                  </a:lnTo>
                  <a:lnTo>
                    <a:pt x="960" y="48"/>
                  </a:lnTo>
                  <a:lnTo>
                    <a:pt x="1008" y="96"/>
                  </a:lnTo>
                  <a:lnTo>
                    <a:pt x="1008" y="192"/>
                  </a:lnTo>
                  <a:lnTo>
                    <a:pt x="960" y="240"/>
                  </a:lnTo>
                  <a:lnTo>
                    <a:pt x="912" y="240"/>
                  </a:lnTo>
                  <a:lnTo>
                    <a:pt x="864" y="192"/>
                  </a:lnTo>
                  <a:lnTo>
                    <a:pt x="816" y="240"/>
                  </a:lnTo>
                  <a:lnTo>
                    <a:pt x="816" y="336"/>
                  </a:lnTo>
                  <a:lnTo>
                    <a:pt x="864" y="384"/>
                  </a:lnTo>
                  <a:lnTo>
                    <a:pt x="912" y="336"/>
                  </a:lnTo>
                  <a:lnTo>
                    <a:pt x="960" y="336"/>
                  </a:lnTo>
                  <a:lnTo>
                    <a:pt x="1056" y="384"/>
                  </a:lnTo>
                  <a:lnTo>
                    <a:pt x="1056" y="480"/>
                  </a:lnTo>
                  <a:lnTo>
                    <a:pt x="240" y="48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0" name="Oval 70"/>
            <p:cNvSpPr>
              <a:spLocks noChangeArrowheads="1"/>
            </p:cNvSpPr>
            <p:nvPr/>
          </p:nvSpPr>
          <p:spPr bwMode="auto">
            <a:xfrm>
              <a:off x="1968" y="36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37</a:t>
              </a:r>
            </a:p>
          </p:txBody>
        </p:sp>
      </p:grpSp>
      <p:grpSp>
        <p:nvGrpSpPr>
          <p:cNvPr id="27" name="Group 135"/>
          <p:cNvGrpSpPr>
            <a:grpSpLocks/>
          </p:cNvGrpSpPr>
          <p:nvPr/>
        </p:nvGrpSpPr>
        <p:grpSpPr bwMode="auto">
          <a:xfrm>
            <a:off x="2819400" y="4724400"/>
            <a:ext cx="1676400" cy="914400"/>
            <a:chOff x="1776" y="3024"/>
            <a:chExt cx="1056" cy="576"/>
          </a:xfrm>
        </p:grpSpPr>
        <p:sp>
          <p:nvSpPr>
            <p:cNvPr id="3154" name="Freeform 22"/>
            <p:cNvSpPr>
              <a:spLocks/>
            </p:cNvSpPr>
            <p:nvPr/>
          </p:nvSpPr>
          <p:spPr bwMode="auto">
            <a:xfrm>
              <a:off x="1776" y="3024"/>
              <a:ext cx="1056" cy="576"/>
            </a:xfrm>
            <a:custGeom>
              <a:avLst/>
              <a:gdLst>
                <a:gd name="T0" fmla="*/ 864 w 1056"/>
                <a:gd name="T1" fmla="*/ 48 h 576"/>
                <a:gd name="T2" fmla="*/ 720 w 1056"/>
                <a:gd name="T3" fmla="*/ 48 h 576"/>
                <a:gd name="T4" fmla="*/ 672 w 1056"/>
                <a:gd name="T5" fmla="*/ 0 h 576"/>
                <a:gd name="T6" fmla="*/ 576 w 1056"/>
                <a:gd name="T7" fmla="*/ 0 h 576"/>
                <a:gd name="T8" fmla="*/ 528 w 1056"/>
                <a:gd name="T9" fmla="*/ 48 h 576"/>
                <a:gd name="T10" fmla="*/ 528 w 1056"/>
                <a:gd name="T11" fmla="*/ 144 h 576"/>
                <a:gd name="T12" fmla="*/ 432 w 1056"/>
                <a:gd name="T13" fmla="*/ 144 h 576"/>
                <a:gd name="T14" fmla="*/ 384 w 1056"/>
                <a:gd name="T15" fmla="*/ 96 h 576"/>
                <a:gd name="T16" fmla="*/ 432 w 1056"/>
                <a:gd name="T17" fmla="*/ 48 h 576"/>
                <a:gd name="T18" fmla="*/ 384 w 1056"/>
                <a:gd name="T19" fmla="*/ 0 h 576"/>
                <a:gd name="T20" fmla="*/ 288 w 1056"/>
                <a:gd name="T21" fmla="*/ 0 h 576"/>
                <a:gd name="T22" fmla="*/ 192 w 1056"/>
                <a:gd name="T23" fmla="*/ 48 h 576"/>
                <a:gd name="T24" fmla="*/ 48 w 1056"/>
                <a:gd name="T25" fmla="*/ 48 h 576"/>
                <a:gd name="T26" fmla="*/ 48 w 1056"/>
                <a:gd name="T27" fmla="*/ 192 h 576"/>
                <a:gd name="T28" fmla="*/ 96 w 1056"/>
                <a:gd name="T29" fmla="*/ 192 h 576"/>
                <a:gd name="T30" fmla="*/ 144 w 1056"/>
                <a:gd name="T31" fmla="*/ 144 h 576"/>
                <a:gd name="T32" fmla="*/ 192 w 1056"/>
                <a:gd name="T33" fmla="*/ 144 h 576"/>
                <a:gd name="T34" fmla="*/ 192 w 1056"/>
                <a:gd name="T35" fmla="*/ 336 h 576"/>
                <a:gd name="T36" fmla="*/ 144 w 1056"/>
                <a:gd name="T37" fmla="*/ 336 h 576"/>
                <a:gd name="T38" fmla="*/ 96 w 1056"/>
                <a:gd name="T39" fmla="*/ 288 h 576"/>
                <a:gd name="T40" fmla="*/ 48 w 1056"/>
                <a:gd name="T41" fmla="*/ 288 h 576"/>
                <a:gd name="T42" fmla="*/ 48 w 1056"/>
                <a:gd name="T43" fmla="*/ 384 h 576"/>
                <a:gd name="T44" fmla="*/ 0 w 1056"/>
                <a:gd name="T45" fmla="*/ 480 h 576"/>
                <a:gd name="T46" fmla="*/ 0 w 1056"/>
                <a:gd name="T47" fmla="*/ 528 h 576"/>
                <a:gd name="T48" fmla="*/ 144 w 1056"/>
                <a:gd name="T49" fmla="*/ 528 h 576"/>
                <a:gd name="T50" fmla="*/ 192 w 1056"/>
                <a:gd name="T51" fmla="*/ 480 h 576"/>
                <a:gd name="T52" fmla="*/ 288 w 1056"/>
                <a:gd name="T53" fmla="*/ 480 h 576"/>
                <a:gd name="T54" fmla="*/ 288 w 1056"/>
                <a:gd name="T55" fmla="*/ 528 h 576"/>
                <a:gd name="T56" fmla="*/ 336 w 1056"/>
                <a:gd name="T57" fmla="*/ 576 h 576"/>
                <a:gd name="T58" fmla="*/ 384 w 1056"/>
                <a:gd name="T59" fmla="*/ 528 h 576"/>
                <a:gd name="T60" fmla="*/ 480 w 1056"/>
                <a:gd name="T61" fmla="*/ 528 h 576"/>
                <a:gd name="T62" fmla="*/ 480 w 1056"/>
                <a:gd name="T63" fmla="*/ 480 h 576"/>
                <a:gd name="T64" fmla="*/ 576 w 1056"/>
                <a:gd name="T65" fmla="*/ 432 h 576"/>
                <a:gd name="T66" fmla="*/ 672 w 1056"/>
                <a:gd name="T67" fmla="*/ 480 h 576"/>
                <a:gd name="T68" fmla="*/ 768 w 1056"/>
                <a:gd name="T69" fmla="*/ 480 h 576"/>
                <a:gd name="T70" fmla="*/ 768 w 1056"/>
                <a:gd name="T71" fmla="*/ 336 h 576"/>
                <a:gd name="T72" fmla="*/ 816 w 1056"/>
                <a:gd name="T73" fmla="*/ 336 h 576"/>
                <a:gd name="T74" fmla="*/ 912 w 1056"/>
                <a:gd name="T75" fmla="*/ 336 h 576"/>
                <a:gd name="T76" fmla="*/ 960 w 1056"/>
                <a:gd name="T77" fmla="*/ 384 h 576"/>
                <a:gd name="T78" fmla="*/ 1056 w 1056"/>
                <a:gd name="T79" fmla="*/ 336 h 576"/>
                <a:gd name="T80" fmla="*/ 1056 w 1056"/>
                <a:gd name="T81" fmla="*/ 288 h 576"/>
                <a:gd name="T82" fmla="*/ 960 w 1056"/>
                <a:gd name="T83" fmla="*/ 240 h 576"/>
                <a:gd name="T84" fmla="*/ 912 w 1056"/>
                <a:gd name="T85" fmla="*/ 288 h 576"/>
                <a:gd name="T86" fmla="*/ 864 w 1056"/>
                <a:gd name="T87" fmla="*/ 288 h 576"/>
                <a:gd name="T88" fmla="*/ 864 w 1056"/>
                <a:gd name="T89" fmla="*/ 192 h 576"/>
                <a:gd name="T90" fmla="*/ 816 w 1056"/>
                <a:gd name="T91" fmla="*/ 192 h 576"/>
                <a:gd name="T92" fmla="*/ 816 w 1056"/>
                <a:gd name="T93" fmla="*/ 144 h 576"/>
                <a:gd name="T94" fmla="*/ 912 w 1056"/>
                <a:gd name="T95" fmla="*/ 144 h 576"/>
                <a:gd name="T96" fmla="*/ 912 w 1056"/>
                <a:gd name="T97" fmla="*/ 48 h 576"/>
                <a:gd name="T98" fmla="*/ 864 w 1056"/>
                <a:gd name="T99" fmla="*/ 48 h 5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56"/>
                <a:gd name="T151" fmla="*/ 0 h 576"/>
                <a:gd name="T152" fmla="*/ 1056 w 1056"/>
                <a:gd name="T153" fmla="*/ 576 h 5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56" h="576">
                  <a:moveTo>
                    <a:pt x="864" y="48"/>
                  </a:moveTo>
                  <a:lnTo>
                    <a:pt x="720" y="48"/>
                  </a:lnTo>
                  <a:lnTo>
                    <a:pt x="672" y="0"/>
                  </a:lnTo>
                  <a:lnTo>
                    <a:pt x="576" y="0"/>
                  </a:lnTo>
                  <a:lnTo>
                    <a:pt x="528" y="48"/>
                  </a:lnTo>
                  <a:lnTo>
                    <a:pt x="528" y="144"/>
                  </a:lnTo>
                  <a:lnTo>
                    <a:pt x="432" y="144"/>
                  </a:lnTo>
                  <a:lnTo>
                    <a:pt x="384" y="96"/>
                  </a:lnTo>
                  <a:lnTo>
                    <a:pt x="432" y="48"/>
                  </a:lnTo>
                  <a:lnTo>
                    <a:pt x="384" y="0"/>
                  </a:lnTo>
                  <a:lnTo>
                    <a:pt x="288" y="0"/>
                  </a:lnTo>
                  <a:lnTo>
                    <a:pt x="192" y="48"/>
                  </a:lnTo>
                  <a:lnTo>
                    <a:pt x="48" y="48"/>
                  </a:lnTo>
                  <a:lnTo>
                    <a:pt x="48" y="192"/>
                  </a:lnTo>
                  <a:lnTo>
                    <a:pt x="96" y="192"/>
                  </a:lnTo>
                  <a:lnTo>
                    <a:pt x="144" y="144"/>
                  </a:lnTo>
                  <a:lnTo>
                    <a:pt x="192" y="144"/>
                  </a:lnTo>
                  <a:lnTo>
                    <a:pt x="192" y="336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48" y="288"/>
                  </a:lnTo>
                  <a:lnTo>
                    <a:pt x="48" y="384"/>
                  </a:lnTo>
                  <a:lnTo>
                    <a:pt x="0" y="480"/>
                  </a:lnTo>
                  <a:lnTo>
                    <a:pt x="0" y="528"/>
                  </a:lnTo>
                  <a:lnTo>
                    <a:pt x="144" y="528"/>
                  </a:lnTo>
                  <a:lnTo>
                    <a:pt x="192" y="480"/>
                  </a:lnTo>
                  <a:lnTo>
                    <a:pt x="288" y="480"/>
                  </a:lnTo>
                  <a:lnTo>
                    <a:pt x="288" y="528"/>
                  </a:lnTo>
                  <a:lnTo>
                    <a:pt x="336" y="576"/>
                  </a:lnTo>
                  <a:lnTo>
                    <a:pt x="384" y="528"/>
                  </a:lnTo>
                  <a:lnTo>
                    <a:pt x="480" y="528"/>
                  </a:lnTo>
                  <a:lnTo>
                    <a:pt x="480" y="480"/>
                  </a:lnTo>
                  <a:lnTo>
                    <a:pt x="576" y="432"/>
                  </a:lnTo>
                  <a:lnTo>
                    <a:pt x="672" y="480"/>
                  </a:lnTo>
                  <a:lnTo>
                    <a:pt x="768" y="480"/>
                  </a:lnTo>
                  <a:lnTo>
                    <a:pt x="768" y="336"/>
                  </a:lnTo>
                  <a:lnTo>
                    <a:pt x="816" y="336"/>
                  </a:lnTo>
                  <a:lnTo>
                    <a:pt x="912" y="336"/>
                  </a:lnTo>
                  <a:lnTo>
                    <a:pt x="960" y="384"/>
                  </a:lnTo>
                  <a:lnTo>
                    <a:pt x="1056" y="336"/>
                  </a:lnTo>
                  <a:lnTo>
                    <a:pt x="1056" y="288"/>
                  </a:lnTo>
                  <a:lnTo>
                    <a:pt x="960" y="240"/>
                  </a:lnTo>
                  <a:lnTo>
                    <a:pt x="912" y="288"/>
                  </a:lnTo>
                  <a:lnTo>
                    <a:pt x="864" y="288"/>
                  </a:lnTo>
                  <a:lnTo>
                    <a:pt x="864" y="192"/>
                  </a:lnTo>
                  <a:lnTo>
                    <a:pt x="816" y="192"/>
                  </a:lnTo>
                  <a:lnTo>
                    <a:pt x="816" y="144"/>
                  </a:lnTo>
                  <a:lnTo>
                    <a:pt x="912" y="144"/>
                  </a:lnTo>
                  <a:lnTo>
                    <a:pt x="912" y="48"/>
                  </a:lnTo>
                  <a:lnTo>
                    <a:pt x="864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1" name="Oval 71"/>
            <p:cNvSpPr>
              <a:spLocks noChangeArrowheads="1"/>
            </p:cNvSpPr>
            <p:nvPr/>
          </p:nvSpPr>
          <p:spPr bwMode="auto">
            <a:xfrm>
              <a:off x="2064" y="32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32</a:t>
              </a:r>
            </a:p>
          </p:txBody>
        </p:sp>
      </p:grpSp>
      <p:grpSp>
        <p:nvGrpSpPr>
          <p:cNvPr id="28" name="Group 141"/>
          <p:cNvGrpSpPr>
            <a:grpSpLocks/>
          </p:cNvGrpSpPr>
          <p:nvPr/>
        </p:nvGrpSpPr>
        <p:grpSpPr bwMode="auto">
          <a:xfrm>
            <a:off x="3810000" y="5410200"/>
            <a:ext cx="1981200" cy="762000"/>
            <a:chOff x="2400" y="3456"/>
            <a:chExt cx="1248" cy="480"/>
          </a:xfrm>
        </p:grpSpPr>
        <p:sp>
          <p:nvSpPr>
            <p:cNvPr id="3152" name="Freeform 24"/>
            <p:cNvSpPr>
              <a:spLocks/>
            </p:cNvSpPr>
            <p:nvPr/>
          </p:nvSpPr>
          <p:spPr bwMode="auto">
            <a:xfrm>
              <a:off x="2400" y="3456"/>
              <a:ext cx="1248" cy="480"/>
            </a:xfrm>
            <a:custGeom>
              <a:avLst/>
              <a:gdLst>
                <a:gd name="T0" fmla="*/ 144 w 1248"/>
                <a:gd name="T1" fmla="*/ 0 h 480"/>
                <a:gd name="T2" fmla="*/ 144 w 1248"/>
                <a:gd name="T3" fmla="*/ 48 h 480"/>
                <a:gd name="T4" fmla="*/ 192 w 1248"/>
                <a:gd name="T5" fmla="*/ 96 h 480"/>
                <a:gd name="T6" fmla="*/ 192 w 1248"/>
                <a:gd name="T7" fmla="*/ 192 h 480"/>
                <a:gd name="T8" fmla="*/ 144 w 1248"/>
                <a:gd name="T9" fmla="*/ 240 h 480"/>
                <a:gd name="T10" fmla="*/ 96 w 1248"/>
                <a:gd name="T11" fmla="*/ 240 h 480"/>
                <a:gd name="T12" fmla="*/ 48 w 1248"/>
                <a:gd name="T13" fmla="*/ 192 h 480"/>
                <a:gd name="T14" fmla="*/ 0 w 1248"/>
                <a:gd name="T15" fmla="*/ 240 h 480"/>
                <a:gd name="T16" fmla="*/ 0 w 1248"/>
                <a:gd name="T17" fmla="*/ 336 h 480"/>
                <a:gd name="T18" fmla="*/ 48 w 1248"/>
                <a:gd name="T19" fmla="*/ 384 h 480"/>
                <a:gd name="T20" fmla="*/ 96 w 1248"/>
                <a:gd name="T21" fmla="*/ 336 h 480"/>
                <a:gd name="T22" fmla="*/ 144 w 1248"/>
                <a:gd name="T23" fmla="*/ 336 h 480"/>
                <a:gd name="T24" fmla="*/ 240 w 1248"/>
                <a:gd name="T25" fmla="*/ 384 h 480"/>
                <a:gd name="T26" fmla="*/ 240 w 1248"/>
                <a:gd name="T27" fmla="*/ 480 h 480"/>
                <a:gd name="T28" fmla="*/ 1008 w 1248"/>
                <a:gd name="T29" fmla="*/ 480 h 480"/>
                <a:gd name="T30" fmla="*/ 1008 w 1248"/>
                <a:gd name="T31" fmla="*/ 384 h 480"/>
                <a:gd name="T32" fmla="*/ 1056 w 1248"/>
                <a:gd name="T33" fmla="*/ 336 h 480"/>
                <a:gd name="T34" fmla="*/ 1104 w 1248"/>
                <a:gd name="T35" fmla="*/ 336 h 480"/>
                <a:gd name="T36" fmla="*/ 1152 w 1248"/>
                <a:gd name="T37" fmla="*/ 384 h 480"/>
                <a:gd name="T38" fmla="*/ 1200 w 1248"/>
                <a:gd name="T39" fmla="*/ 384 h 480"/>
                <a:gd name="T40" fmla="*/ 1248 w 1248"/>
                <a:gd name="T41" fmla="*/ 336 h 480"/>
                <a:gd name="T42" fmla="*/ 1248 w 1248"/>
                <a:gd name="T43" fmla="*/ 288 h 480"/>
                <a:gd name="T44" fmla="*/ 1200 w 1248"/>
                <a:gd name="T45" fmla="*/ 240 h 480"/>
                <a:gd name="T46" fmla="*/ 1152 w 1248"/>
                <a:gd name="T47" fmla="*/ 240 h 480"/>
                <a:gd name="T48" fmla="*/ 1152 w 1248"/>
                <a:gd name="T49" fmla="*/ 288 h 480"/>
                <a:gd name="T50" fmla="*/ 1056 w 1248"/>
                <a:gd name="T51" fmla="*/ 240 h 480"/>
                <a:gd name="T52" fmla="*/ 1056 w 1248"/>
                <a:gd name="T53" fmla="*/ 192 h 480"/>
                <a:gd name="T54" fmla="*/ 1008 w 1248"/>
                <a:gd name="T55" fmla="*/ 192 h 480"/>
                <a:gd name="T56" fmla="*/ 1008 w 1248"/>
                <a:gd name="T57" fmla="*/ 48 h 480"/>
                <a:gd name="T58" fmla="*/ 912 w 1248"/>
                <a:gd name="T59" fmla="*/ 48 h 480"/>
                <a:gd name="T60" fmla="*/ 912 w 1248"/>
                <a:gd name="T61" fmla="*/ 0 h 480"/>
                <a:gd name="T62" fmla="*/ 768 w 1248"/>
                <a:gd name="T63" fmla="*/ 0 h 480"/>
                <a:gd name="T64" fmla="*/ 768 w 1248"/>
                <a:gd name="T65" fmla="*/ 96 h 480"/>
                <a:gd name="T66" fmla="*/ 816 w 1248"/>
                <a:gd name="T67" fmla="*/ 144 h 480"/>
                <a:gd name="T68" fmla="*/ 720 w 1248"/>
                <a:gd name="T69" fmla="*/ 192 h 480"/>
                <a:gd name="T70" fmla="*/ 624 w 1248"/>
                <a:gd name="T71" fmla="*/ 192 h 480"/>
                <a:gd name="T72" fmla="*/ 624 w 1248"/>
                <a:gd name="T73" fmla="*/ 240 h 480"/>
                <a:gd name="T74" fmla="*/ 480 w 1248"/>
                <a:gd name="T75" fmla="*/ 144 h 480"/>
                <a:gd name="T76" fmla="*/ 528 w 1248"/>
                <a:gd name="T77" fmla="*/ 96 h 480"/>
                <a:gd name="T78" fmla="*/ 528 w 1248"/>
                <a:gd name="T79" fmla="*/ 48 h 480"/>
                <a:gd name="T80" fmla="*/ 432 w 1248"/>
                <a:gd name="T81" fmla="*/ 48 h 480"/>
                <a:gd name="T82" fmla="*/ 432 w 1248"/>
                <a:gd name="T83" fmla="*/ 0 h 480"/>
                <a:gd name="T84" fmla="*/ 144 w 1248"/>
                <a:gd name="T85" fmla="*/ 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48"/>
                <a:gd name="T130" fmla="*/ 0 h 480"/>
                <a:gd name="T131" fmla="*/ 1248 w 1248"/>
                <a:gd name="T132" fmla="*/ 480 h 4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48" h="480">
                  <a:moveTo>
                    <a:pt x="144" y="0"/>
                  </a:moveTo>
                  <a:lnTo>
                    <a:pt x="144" y="48"/>
                  </a:lnTo>
                  <a:lnTo>
                    <a:pt x="192" y="96"/>
                  </a:lnTo>
                  <a:lnTo>
                    <a:pt x="192" y="192"/>
                  </a:lnTo>
                  <a:lnTo>
                    <a:pt x="144" y="240"/>
                  </a:lnTo>
                  <a:lnTo>
                    <a:pt x="96" y="240"/>
                  </a:lnTo>
                  <a:lnTo>
                    <a:pt x="48" y="192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48" y="384"/>
                  </a:lnTo>
                  <a:lnTo>
                    <a:pt x="96" y="336"/>
                  </a:lnTo>
                  <a:lnTo>
                    <a:pt x="144" y="336"/>
                  </a:lnTo>
                  <a:lnTo>
                    <a:pt x="240" y="384"/>
                  </a:lnTo>
                  <a:lnTo>
                    <a:pt x="240" y="480"/>
                  </a:lnTo>
                  <a:lnTo>
                    <a:pt x="1008" y="480"/>
                  </a:lnTo>
                  <a:lnTo>
                    <a:pt x="1008" y="384"/>
                  </a:lnTo>
                  <a:lnTo>
                    <a:pt x="1056" y="336"/>
                  </a:lnTo>
                  <a:lnTo>
                    <a:pt x="1104" y="336"/>
                  </a:lnTo>
                  <a:lnTo>
                    <a:pt x="1152" y="384"/>
                  </a:lnTo>
                  <a:lnTo>
                    <a:pt x="1200" y="384"/>
                  </a:lnTo>
                  <a:lnTo>
                    <a:pt x="1248" y="336"/>
                  </a:lnTo>
                  <a:lnTo>
                    <a:pt x="1248" y="288"/>
                  </a:lnTo>
                  <a:lnTo>
                    <a:pt x="1200" y="240"/>
                  </a:lnTo>
                  <a:lnTo>
                    <a:pt x="1152" y="240"/>
                  </a:lnTo>
                  <a:lnTo>
                    <a:pt x="1152" y="288"/>
                  </a:lnTo>
                  <a:lnTo>
                    <a:pt x="1056" y="240"/>
                  </a:lnTo>
                  <a:lnTo>
                    <a:pt x="1056" y="192"/>
                  </a:lnTo>
                  <a:lnTo>
                    <a:pt x="1008" y="192"/>
                  </a:lnTo>
                  <a:lnTo>
                    <a:pt x="1008" y="48"/>
                  </a:lnTo>
                  <a:lnTo>
                    <a:pt x="912" y="48"/>
                  </a:lnTo>
                  <a:lnTo>
                    <a:pt x="912" y="0"/>
                  </a:lnTo>
                  <a:lnTo>
                    <a:pt x="768" y="0"/>
                  </a:lnTo>
                  <a:lnTo>
                    <a:pt x="768" y="96"/>
                  </a:lnTo>
                  <a:lnTo>
                    <a:pt x="816" y="144"/>
                  </a:lnTo>
                  <a:lnTo>
                    <a:pt x="720" y="192"/>
                  </a:lnTo>
                  <a:lnTo>
                    <a:pt x="624" y="192"/>
                  </a:lnTo>
                  <a:lnTo>
                    <a:pt x="624" y="240"/>
                  </a:lnTo>
                  <a:lnTo>
                    <a:pt x="480" y="144"/>
                  </a:lnTo>
                  <a:lnTo>
                    <a:pt x="528" y="96"/>
                  </a:lnTo>
                  <a:lnTo>
                    <a:pt x="528" y="48"/>
                  </a:lnTo>
                  <a:lnTo>
                    <a:pt x="432" y="48"/>
                  </a:lnTo>
                  <a:lnTo>
                    <a:pt x="432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2" name="Oval 72"/>
            <p:cNvSpPr>
              <a:spLocks noChangeArrowheads="1"/>
            </p:cNvSpPr>
            <p:nvPr/>
          </p:nvSpPr>
          <p:spPr bwMode="auto">
            <a:xfrm>
              <a:off x="2688" y="36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38</a:t>
              </a:r>
            </a:p>
          </p:txBody>
        </p:sp>
      </p:grpSp>
      <p:grpSp>
        <p:nvGrpSpPr>
          <p:cNvPr id="29" name="Group 142"/>
          <p:cNvGrpSpPr>
            <a:grpSpLocks/>
          </p:cNvGrpSpPr>
          <p:nvPr/>
        </p:nvGrpSpPr>
        <p:grpSpPr bwMode="auto">
          <a:xfrm>
            <a:off x="5410200" y="5410200"/>
            <a:ext cx="1600200" cy="762000"/>
            <a:chOff x="3408" y="3456"/>
            <a:chExt cx="1008" cy="480"/>
          </a:xfrm>
        </p:grpSpPr>
        <p:sp>
          <p:nvSpPr>
            <p:cNvPr id="3150" name="Freeform 26"/>
            <p:cNvSpPr>
              <a:spLocks/>
            </p:cNvSpPr>
            <p:nvPr/>
          </p:nvSpPr>
          <p:spPr bwMode="auto">
            <a:xfrm>
              <a:off x="3408" y="3456"/>
              <a:ext cx="1008" cy="480"/>
            </a:xfrm>
            <a:custGeom>
              <a:avLst/>
              <a:gdLst>
                <a:gd name="T0" fmla="*/ 0 w 1008"/>
                <a:gd name="T1" fmla="*/ 96 h 480"/>
                <a:gd name="T2" fmla="*/ 0 w 1008"/>
                <a:gd name="T3" fmla="*/ 192 h 480"/>
                <a:gd name="T4" fmla="*/ 48 w 1008"/>
                <a:gd name="T5" fmla="*/ 192 h 480"/>
                <a:gd name="T6" fmla="*/ 48 w 1008"/>
                <a:gd name="T7" fmla="*/ 240 h 480"/>
                <a:gd name="T8" fmla="*/ 144 w 1008"/>
                <a:gd name="T9" fmla="*/ 288 h 480"/>
                <a:gd name="T10" fmla="*/ 144 w 1008"/>
                <a:gd name="T11" fmla="*/ 240 h 480"/>
                <a:gd name="T12" fmla="*/ 192 w 1008"/>
                <a:gd name="T13" fmla="*/ 240 h 480"/>
                <a:gd name="T14" fmla="*/ 240 w 1008"/>
                <a:gd name="T15" fmla="*/ 288 h 480"/>
                <a:gd name="T16" fmla="*/ 240 w 1008"/>
                <a:gd name="T17" fmla="*/ 336 h 480"/>
                <a:gd name="T18" fmla="*/ 192 w 1008"/>
                <a:gd name="T19" fmla="*/ 384 h 480"/>
                <a:gd name="T20" fmla="*/ 144 w 1008"/>
                <a:gd name="T21" fmla="*/ 384 h 480"/>
                <a:gd name="T22" fmla="*/ 96 w 1008"/>
                <a:gd name="T23" fmla="*/ 336 h 480"/>
                <a:gd name="T24" fmla="*/ 48 w 1008"/>
                <a:gd name="T25" fmla="*/ 336 h 480"/>
                <a:gd name="T26" fmla="*/ 0 w 1008"/>
                <a:gd name="T27" fmla="*/ 384 h 480"/>
                <a:gd name="T28" fmla="*/ 0 w 1008"/>
                <a:gd name="T29" fmla="*/ 480 h 480"/>
                <a:gd name="T30" fmla="*/ 768 w 1008"/>
                <a:gd name="T31" fmla="*/ 480 h 480"/>
                <a:gd name="T32" fmla="*/ 768 w 1008"/>
                <a:gd name="T33" fmla="*/ 384 h 480"/>
                <a:gd name="T34" fmla="*/ 816 w 1008"/>
                <a:gd name="T35" fmla="*/ 336 h 480"/>
                <a:gd name="T36" fmla="*/ 864 w 1008"/>
                <a:gd name="T37" fmla="*/ 384 h 480"/>
                <a:gd name="T38" fmla="*/ 1008 w 1008"/>
                <a:gd name="T39" fmla="*/ 288 h 480"/>
                <a:gd name="T40" fmla="*/ 1008 w 1008"/>
                <a:gd name="T41" fmla="*/ 240 h 480"/>
                <a:gd name="T42" fmla="*/ 960 w 1008"/>
                <a:gd name="T43" fmla="*/ 192 h 480"/>
                <a:gd name="T44" fmla="*/ 912 w 1008"/>
                <a:gd name="T45" fmla="*/ 240 h 480"/>
                <a:gd name="T46" fmla="*/ 816 w 1008"/>
                <a:gd name="T47" fmla="*/ 240 h 480"/>
                <a:gd name="T48" fmla="*/ 816 w 1008"/>
                <a:gd name="T49" fmla="*/ 144 h 480"/>
                <a:gd name="T50" fmla="*/ 768 w 1008"/>
                <a:gd name="T51" fmla="*/ 96 h 480"/>
                <a:gd name="T52" fmla="*/ 768 w 1008"/>
                <a:gd name="T53" fmla="*/ 48 h 480"/>
                <a:gd name="T54" fmla="*/ 672 w 1008"/>
                <a:gd name="T55" fmla="*/ 48 h 480"/>
                <a:gd name="T56" fmla="*/ 672 w 1008"/>
                <a:gd name="T57" fmla="*/ 0 h 480"/>
                <a:gd name="T58" fmla="*/ 576 w 1008"/>
                <a:gd name="T59" fmla="*/ 0 h 480"/>
                <a:gd name="T60" fmla="*/ 576 w 1008"/>
                <a:gd name="T61" fmla="*/ 48 h 480"/>
                <a:gd name="T62" fmla="*/ 528 w 1008"/>
                <a:gd name="T63" fmla="*/ 96 h 480"/>
                <a:gd name="T64" fmla="*/ 528 w 1008"/>
                <a:gd name="T65" fmla="*/ 144 h 480"/>
                <a:gd name="T66" fmla="*/ 432 w 1008"/>
                <a:gd name="T67" fmla="*/ 144 h 480"/>
                <a:gd name="T68" fmla="*/ 384 w 1008"/>
                <a:gd name="T69" fmla="*/ 96 h 480"/>
                <a:gd name="T70" fmla="*/ 384 w 1008"/>
                <a:gd name="T71" fmla="*/ 48 h 480"/>
                <a:gd name="T72" fmla="*/ 336 w 1008"/>
                <a:gd name="T73" fmla="*/ 0 h 480"/>
                <a:gd name="T74" fmla="*/ 192 w 1008"/>
                <a:gd name="T75" fmla="*/ 0 h 480"/>
                <a:gd name="T76" fmla="*/ 144 w 1008"/>
                <a:gd name="T77" fmla="*/ 48 h 480"/>
                <a:gd name="T78" fmla="*/ 96 w 1008"/>
                <a:gd name="T79" fmla="*/ 48 h 480"/>
                <a:gd name="T80" fmla="*/ 0 w 1008"/>
                <a:gd name="T81" fmla="*/ 96 h 4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08"/>
                <a:gd name="T124" fmla="*/ 0 h 480"/>
                <a:gd name="T125" fmla="*/ 1008 w 1008"/>
                <a:gd name="T126" fmla="*/ 480 h 4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08" h="480">
                  <a:moveTo>
                    <a:pt x="0" y="96"/>
                  </a:moveTo>
                  <a:lnTo>
                    <a:pt x="0" y="192"/>
                  </a:lnTo>
                  <a:lnTo>
                    <a:pt x="48" y="192"/>
                  </a:lnTo>
                  <a:lnTo>
                    <a:pt x="48" y="240"/>
                  </a:lnTo>
                  <a:lnTo>
                    <a:pt x="144" y="288"/>
                  </a:lnTo>
                  <a:lnTo>
                    <a:pt x="144" y="240"/>
                  </a:lnTo>
                  <a:lnTo>
                    <a:pt x="192" y="240"/>
                  </a:lnTo>
                  <a:lnTo>
                    <a:pt x="240" y="288"/>
                  </a:lnTo>
                  <a:lnTo>
                    <a:pt x="240" y="336"/>
                  </a:lnTo>
                  <a:lnTo>
                    <a:pt x="192" y="384"/>
                  </a:lnTo>
                  <a:lnTo>
                    <a:pt x="144" y="384"/>
                  </a:lnTo>
                  <a:lnTo>
                    <a:pt x="96" y="336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768" y="480"/>
                  </a:lnTo>
                  <a:lnTo>
                    <a:pt x="768" y="384"/>
                  </a:lnTo>
                  <a:lnTo>
                    <a:pt x="816" y="336"/>
                  </a:lnTo>
                  <a:lnTo>
                    <a:pt x="864" y="384"/>
                  </a:lnTo>
                  <a:lnTo>
                    <a:pt x="1008" y="288"/>
                  </a:lnTo>
                  <a:lnTo>
                    <a:pt x="1008" y="240"/>
                  </a:lnTo>
                  <a:lnTo>
                    <a:pt x="960" y="192"/>
                  </a:lnTo>
                  <a:lnTo>
                    <a:pt x="912" y="240"/>
                  </a:lnTo>
                  <a:lnTo>
                    <a:pt x="816" y="240"/>
                  </a:lnTo>
                  <a:lnTo>
                    <a:pt x="816" y="144"/>
                  </a:lnTo>
                  <a:lnTo>
                    <a:pt x="768" y="96"/>
                  </a:lnTo>
                  <a:lnTo>
                    <a:pt x="768" y="48"/>
                  </a:lnTo>
                  <a:lnTo>
                    <a:pt x="672" y="48"/>
                  </a:lnTo>
                  <a:lnTo>
                    <a:pt x="672" y="0"/>
                  </a:lnTo>
                  <a:lnTo>
                    <a:pt x="576" y="0"/>
                  </a:lnTo>
                  <a:lnTo>
                    <a:pt x="576" y="48"/>
                  </a:lnTo>
                  <a:lnTo>
                    <a:pt x="528" y="96"/>
                  </a:lnTo>
                  <a:lnTo>
                    <a:pt x="528" y="144"/>
                  </a:lnTo>
                  <a:lnTo>
                    <a:pt x="432" y="144"/>
                  </a:lnTo>
                  <a:lnTo>
                    <a:pt x="384" y="96"/>
                  </a:lnTo>
                  <a:lnTo>
                    <a:pt x="384" y="48"/>
                  </a:lnTo>
                  <a:lnTo>
                    <a:pt x="336" y="0"/>
                  </a:lnTo>
                  <a:lnTo>
                    <a:pt x="192" y="0"/>
                  </a:lnTo>
                  <a:lnTo>
                    <a:pt x="144" y="48"/>
                  </a:lnTo>
                  <a:lnTo>
                    <a:pt x="96" y="48"/>
                  </a:lnTo>
                  <a:lnTo>
                    <a:pt x="0" y="9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3" name="Oval 73"/>
            <p:cNvSpPr>
              <a:spLocks noChangeArrowheads="1"/>
            </p:cNvSpPr>
            <p:nvPr/>
          </p:nvSpPr>
          <p:spPr bwMode="auto">
            <a:xfrm>
              <a:off x="3744" y="36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39</a:t>
              </a:r>
            </a:p>
          </p:txBody>
        </p:sp>
      </p:grpSp>
      <p:grpSp>
        <p:nvGrpSpPr>
          <p:cNvPr id="30" name="Group 136"/>
          <p:cNvGrpSpPr>
            <a:grpSpLocks/>
          </p:cNvGrpSpPr>
          <p:nvPr/>
        </p:nvGrpSpPr>
        <p:grpSpPr bwMode="auto">
          <a:xfrm>
            <a:off x="4038600" y="4648200"/>
            <a:ext cx="1752600" cy="1143000"/>
            <a:chOff x="2544" y="2976"/>
            <a:chExt cx="1104" cy="720"/>
          </a:xfrm>
        </p:grpSpPr>
        <p:sp>
          <p:nvSpPr>
            <p:cNvPr id="3148" name="Freeform 25"/>
            <p:cNvSpPr>
              <a:spLocks/>
            </p:cNvSpPr>
            <p:nvPr/>
          </p:nvSpPr>
          <p:spPr bwMode="auto">
            <a:xfrm>
              <a:off x="2544" y="2976"/>
              <a:ext cx="1104" cy="720"/>
            </a:xfrm>
            <a:custGeom>
              <a:avLst/>
              <a:gdLst>
                <a:gd name="T0" fmla="*/ 864 w 1104"/>
                <a:gd name="T1" fmla="*/ 528 h 720"/>
                <a:gd name="T2" fmla="*/ 768 w 1104"/>
                <a:gd name="T3" fmla="*/ 528 h 720"/>
                <a:gd name="T4" fmla="*/ 768 w 1104"/>
                <a:gd name="T5" fmla="*/ 480 h 720"/>
                <a:gd name="T6" fmla="*/ 624 w 1104"/>
                <a:gd name="T7" fmla="*/ 480 h 720"/>
                <a:gd name="T8" fmla="*/ 624 w 1104"/>
                <a:gd name="T9" fmla="*/ 576 h 720"/>
                <a:gd name="T10" fmla="*/ 672 w 1104"/>
                <a:gd name="T11" fmla="*/ 624 h 720"/>
                <a:gd name="T12" fmla="*/ 576 w 1104"/>
                <a:gd name="T13" fmla="*/ 672 h 720"/>
                <a:gd name="T14" fmla="*/ 480 w 1104"/>
                <a:gd name="T15" fmla="*/ 672 h 720"/>
                <a:gd name="T16" fmla="*/ 480 w 1104"/>
                <a:gd name="T17" fmla="*/ 720 h 720"/>
                <a:gd name="T18" fmla="*/ 336 w 1104"/>
                <a:gd name="T19" fmla="*/ 624 h 720"/>
                <a:gd name="T20" fmla="*/ 384 w 1104"/>
                <a:gd name="T21" fmla="*/ 576 h 720"/>
                <a:gd name="T22" fmla="*/ 384 w 1104"/>
                <a:gd name="T23" fmla="*/ 528 h 720"/>
                <a:gd name="T24" fmla="*/ 288 w 1104"/>
                <a:gd name="T25" fmla="*/ 528 h 720"/>
                <a:gd name="T26" fmla="*/ 288 w 1104"/>
                <a:gd name="T27" fmla="*/ 480 h 720"/>
                <a:gd name="T28" fmla="*/ 0 w 1104"/>
                <a:gd name="T29" fmla="*/ 480 h 720"/>
                <a:gd name="T30" fmla="*/ 0 w 1104"/>
                <a:gd name="T31" fmla="*/ 384 h 720"/>
                <a:gd name="T32" fmla="*/ 144 w 1104"/>
                <a:gd name="T33" fmla="*/ 384 h 720"/>
                <a:gd name="T34" fmla="*/ 192 w 1104"/>
                <a:gd name="T35" fmla="*/ 432 h 720"/>
                <a:gd name="T36" fmla="*/ 288 w 1104"/>
                <a:gd name="T37" fmla="*/ 384 h 720"/>
                <a:gd name="T38" fmla="*/ 288 w 1104"/>
                <a:gd name="T39" fmla="*/ 336 h 720"/>
                <a:gd name="T40" fmla="*/ 192 w 1104"/>
                <a:gd name="T41" fmla="*/ 288 h 720"/>
                <a:gd name="T42" fmla="*/ 144 w 1104"/>
                <a:gd name="T43" fmla="*/ 336 h 720"/>
                <a:gd name="T44" fmla="*/ 96 w 1104"/>
                <a:gd name="T45" fmla="*/ 336 h 720"/>
                <a:gd name="T46" fmla="*/ 96 w 1104"/>
                <a:gd name="T47" fmla="*/ 240 h 720"/>
                <a:gd name="T48" fmla="*/ 48 w 1104"/>
                <a:gd name="T49" fmla="*/ 240 h 720"/>
                <a:gd name="T50" fmla="*/ 48 w 1104"/>
                <a:gd name="T51" fmla="*/ 192 h 720"/>
                <a:gd name="T52" fmla="*/ 144 w 1104"/>
                <a:gd name="T53" fmla="*/ 192 h 720"/>
                <a:gd name="T54" fmla="*/ 144 w 1104"/>
                <a:gd name="T55" fmla="*/ 96 h 720"/>
                <a:gd name="T56" fmla="*/ 96 w 1104"/>
                <a:gd name="T57" fmla="*/ 96 h 720"/>
                <a:gd name="T58" fmla="*/ 144 w 1104"/>
                <a:gd name="T59" fmla="*/ 48 h 720"/>
                <a:gd name="T60" fmla="*/ 288 w 1104"/>
                <a:gd name="T61" fmla="*/ 48 h 720"/>
                <a:gd name="T62" fmla="*/ 336 w 1104"/>
                <a:gd name="T63" fmla="*/ 0 h 720"/>
                <a:gd name="T64" fmla="*/ 384 w 1104"/>
                <a:gd name="T65" fmla="*/ 0 h 720"/>
                <a:gd name="T66" fmla="*/ 432 w 1104"/>
                <a:gd name="T67" fmla="*/ 48 h 720"/>
                <a:gd name="T68" fmla="*/ 432 w 1104"/>
                <a:gd name="T69" fmla="*/ 96 h 720"/>
                <a:gd name="T70" fmla="*/ 432 w 1104"/>
                <a:gd name="T71" fmla="*/ 144 h 720"/>
                <a:gd name="T72" fmla="*/ 480 w 1104"/>
                <a:gd name="T73" fmla="*/ 144 h 720"/>
                <a:gd name="T74" fmla="*/ 528 w 1104"/>
                <a:gd name="T75" fmla="*/ 192 h 720"/>
                <a:gd name="T76" fmla="*/ 576 w 1104"/>
                <a:gd name="T77" fmla="*/ 192 h 720"/>
                <a:gd name="T78" fmla="*/ 624 w 1104"/>
                <a:gd name="T79" fmla="*/ 144 h 720"/>
                <a:gd name="T80" fmla="*/ 624 w 1104"/>
                <a:gd name="T81" fmla="*/ 96 h 720"/>
                <a:gd name="T82" fmla="*/ 576 w 1104"/>
                <a:gd name="T83" fmla="*/ 48 h 720"/>
                <a:gd name="T84" fmla="*/ 624 w 1104"/>
                <a:gd name="T85" fmla="*/ 0 h 720"/>
                <a:gd name="T86" fmla="*/ 720 w 1104"/>
                <a:gd name="T87" fmla="*/ 0 h 720"/>
                <a:gd name="T88" fmla="*/ 768 w 1104"/>
                <a:gd name="T89" fmla="*/ 48 h 720"/>
                <a:gd name="T90" fmla="*/ 864 w 1104"/>
                <a:gd name="T91" fmla="*/ 48 h 720"/>
                <a:gd name="T92" fmla="*/ 864 w 1104"/>
                <a:gd name="T93" fmla="*/ 96 h 720"/>
                <a:gd name="T94" fmla="*/ 816 w 1104"/>
                <a:gd name="T95" fmla="*/ 144 h 720"/>
                <a:gd name="T96" fmla="*/ 816 w 1104"/>
                <a:gd name="T97" fmla="*/ 192 h 720"/>
                <a:gd name="T98" fmla="*/ 864 w 1104"/>
                <a:gd name="T99" fmla="*/ 240 h 720"/>
                <a:gd name="T100" fmla="*/ 960 w 1104"/>
                <a:gd name="T101" fmla="*/ 240 h 720"/>
                <a:gd name="T102" fmla="*/ 1008 w 1104"/>
                <a:gd name="T103" fmla="*/ 192 h 720"/>
                <a:gd name="T104" fmla="*/ 1056 w 1104"/>
                <a:gd name="T105" fmla="*/ 192 h 720"/>
                <a:gd name="T106" fmla="*/ 1104 w 1104"/>
                <a:gd name="T107" fmla="*/ 240 h 720"/>
                <a:gd name="T108" fmla="*/ 1104 w 1104"/>
                <a:gd name="T109" fmla="*/ 336 h 720"/>
                <a:gd name="T110" fmla="*/ 1056 w 1104"/>
                <a:gd name="T111" fmla="*/ 384 h 720"/>
                <a:gd name="T112" fmla="*/ 1008 w 1104"/>
                <a:gd name="T113" fmla="*/ 384 h 720"/>
                <a:gd name="T114" fmla="*/ 960 w 1104"/>
                <a:gd name="T115" fmla="*/ 336 h 720"/>
                <a:gd name="T116" fmla="*/ 864 w 1104"/>
                <a:gd name="T117" fmla="*/ 336 h 720"/>
                <a:gd name="T118" fmla="*/ 864 w 1104"/>
                <a:gd name="T119" fmla="*/ 384 h 720"/>
                <a:gd name="T120" fmla="*/ 864 w 1104"/>
                <a:gd name="T121" fmla="*/ 528 h 7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04"/>
                <a:gd name="T184" fmla="*/ 0 h 720"/>
                <a:gd name="T185" fmla="*/ 1104 w 1104"/>
                <a:gd name="T186" fmla="*/ 720 h 7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04" h="720">
                  <a:moveTo>
                    <a:pt x="864" y="528"/>
                  </a:moveTo>
                  <a:lnTo>
                    <a:pt x="768" y="528"/>
                  </a:lnTo>
                  <a:lnTo>
                    <a:pt x="768" y="480"/>
                  </a:lnTo>
                  <a:lnTo>
                    <a:pt x="624" y="480"/>
                  </a:lnTo>
                  <a:lnTo>
                    <a:pt x="624" y="576"/>
                  </a:lnTo>
                  <a:lnTo>
                    <a:pt x="672" y="624"/>
                  </a:lnTo>
                  <a:lnTo>
                    <a:pt x="576" y="672"/>
                  </a:lnTo>
                  <a:lnTo>
                    <a:pt x="480" y="672"/>
                  </a:lnTo>
                  <a:lnTo>
                    <a:pt x="480" y="720"/>
                  </a:lnTo>
                  <a:lnTo>
                    <a:pt x="336" y="624"/>
                  </a:lnTo>
                  <a:lnTo>
                    <a:pt x="384" y="576"/>
                  </a:lnTo>
                  <a:lnTo>
                    <a:pt x="384" y="528"/>
                  </a:lnTo>
                  <a:lnTo>
                    <a:pt x="288" y="528"/>
                  </a:lnTo>
                  <a:lnTo>
                    <a:pt x="288" y="480"/>
                  </a:lnTo>
                  <a:lnTo>
                    <a:pt x="0" y="480"/>
                  </a:lnTo>
                  <a:lnTo>
                    <a:pt x="0" y="384"/>
                  </a:lnTo>
                  <a:lnTo>
                    <a:pt x="144" y="384"/>
                  </a:lnTo>
                  <a:lnTo>
                    <a:pt x="192" y="432"/>
                  </a:lnTo>
                  <a:lnTo>
                    <a:pt x="288" y="384"/>
                  </a:lnTo>
                  <a:lnTo>
                    <a:pt x="288" y="336"/>
                  </a:lnTo>
                  <a:lnTo>
                    <a:pt x="192" y="288"/>
                  </a:lnTo>
                  <a:lnTo>
                    <a:pt x="144" y="336"/>
                  </a:lnTo>
                  <a:lnTo>
                    <a:pt x="96" y="336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48" y="192"/>
                  </a:lnTo>
                  <a:lnTo>
                    <a:pt x="144" y="192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144" y="48"/>
                  </a:lnTo>
                  <a:lnTo>
                    <a:pt x="288" y="48"/>
                  </a:lnTo>
                  <a:lnTo>
                    <a:pt x="336" y="0"/>
                  </a:lnTo>
                  <a:lnTo>
                    <a:pt x="384" y="0"/>
                  </a:lnTo>
                  <a:lnTo>
                    <a:pt x="432" y="48"/>
                  </a:lnTo>
                  <a:lnTo>
                    <a:pt x="432" y="96"/>
                  </a:lnTo>
                  <a:lnTo>
                    <a:pt x="432" y="144"/>
                  </a:lnTo>
                  <a:lnTo>
                    <a:pt x="480" y="144"/>
                  </a:lnTo>
                  <a:lnTo>
                    <a:pt x="528" y="192"/>
                  </a:lnTo>
                  <a:lnTo>
                    <a:pt x="576" y="192"/>
                  </a:lnTo>
                  <a:lnTo>
                    <a:pt x="624" y="144"/>
                  </a:lnTo>
                  <a:lnTo>
                    <a:pt x="624" y="96"/>
                  </a:lnTo>
                  <a:lnTo>
                    <a:pt x="576" y="48"/>
                  </a:lnTo>
                  <a:lnTo>
                    <a:pt x="624" y="0"/>
                  </a:lnTo>
                  <a:lnTo>
                    <a:pt x="720" y="0"/>
                  </a:lnTo>
                  <a:lnTo>
                    <a:pt x="768" y="48"/>
                  </a:lnTo>
                  <a:lnTo>
                    <a:pt x="864" y="48"/>
                  </a:lnTo>
                  <a:lnTo>
                    <a:pt x="864" y="96"/>
                  </a:lnTo>
                  <a:lnTo>
                    <a:pt x="816" y="144"/>
                  </a:lnTo>
                  <a:lnTo>
                    <a:pt x="816" y="192"/>
                  </a:lnTo>
                  <a:lnTo>
                    <a:pt x="864" y="240"/>
                  </a:lnTo>
                  <a:lnTo>
                    <a:pt x="960" y="240"/>
                  </a:lnTo>
                  <a:lnTo>
                    <a:pt x="1008" y="192"/>
                  </a:lnTo>
                  <a:lnTo>
                    <a:pt x="1056" y="192"/>
                  </a:lnTo>
                  <a:lnTo>
                    <a:pt x="1104" y="240"/>
                  </a:lnTo>
                  <a:lnTo>
                    <a:pt x="1104" y="336"/>
                  </a:lnTo>
                  <a:lnTo>
                    <a:pt x="1056" y="384"/>
                  </a:lnTo>
                  <a:lnTo>
                    <a:pt x="1008" y="384"/>
                  </a:lnTo>
                  <a:lnTo>
                    <a:pt x="960" y="336"/>
                  </a:lnTo>
                  <a:lnTo>
                    <a:pt x="864" y="336"/>
                  </a:lnTo>
                  <a:lnTo>
                    <a:pt x="864" y="384"/>
                  </a:lnTo>
                  <a:lnTo>
                    <a:pt x="864" y="52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4" name="Oval 74"/>
            <p:cNvSpPr>
              <a:spLocks noChangeArrowheads="1"/>
            </p:cNvSpPr>
            <p:nvPr/>
          </p:nvSpPr>
          <p:spPr bwMode="auto">
            <a:xfrm>
              <a:off x="2880" y="32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33</a:t>
              </a:r>
            </a:p>
          </p:txBody>
        </p:sp>
      </p:grpSp>
      <p:grpSp>
        <p:nvGrpSpPr>
          <p:cNvPr id="31" name="Group 137"/>
          <p:cNvGrpSpPr>
            <a:grpSpLocks/>
          </p:cNvGrpSpPr>
          <p:nvPr/>
        </p:nvGrpSpPr>
        <p:grpSpPr bwMode="auto">
          <a:xfrm>
            <a:off x="5334000" y="4495800"/>
            <a:ext cx="1371600" cy="1143000"/>
            <a:chOff x="3360" y="2880"/>
            <a:chExt cx="864" cy="720"/>
          </a:xfrm>
        </p:grpSpPr>
        <p:sp>
          <p:nvSpPr>
            <p:cNvPr id="3146" name="Freeform 27"/>
            <p:cNvSpPr>
              <a:spLocks/>
            </p:cNvSpPr>
            <p:nvPr/>
          </p:nvSpPr>
          <p:spPr bwMode="auto">
            <a:xfrm>
              <a:off x="3360" y="2880"/>
              <a:ext cx="864" cy="720"/>
            </a:xfrm>
            <a:custGeom>
              <a:avLst/>
              <a:gdLst>
                <a:gd name="T0" fmla="*/ 816 w 864"/>
                <a:gd name="T1" fmla="*/ 624 h 720"/>
                <a:gd name="T2" fmla="*/ 720 w 864"/>
                <a:gd name="T3" fmla="*/ 624 h 720"/>
                <a:gd name="T4" fmla="*/ 720 w 864"/>
                <a:gd name="T5" fmla="*/ 576 h 720"/>
                <a:gd name="T6" fmla="*/ 624 w 864"/>
                <a:gd name="T7" fmla="*/ 576 h 720"/>
                <a:gd name="T8" fmla="*/ 624 w 864"/>
                <a:gd name="T9" fmla="*/ 624 h 720"/>
                <a:gd name="T10" fmla="*/ 576 w 864"/>
                <a:gd name="T11" fmla="*/ 672 h 720"/>
                <a:gd name="T12" fmla="*/ 576 w 864"/>
                <a:gd name="T13" fmla="*/ 720 h 720"/>
                <a:gd name="T14" fmla="*/ 480 w 864"/>
                <a:gd name="T15" fmla="*/ 720 h 720"/>
                <a:gd name="T16" fmla="*/ 432 w 864"/>
                <a:gd name="T17" fmla="*/ 672 h 720"/>
                <a:gd name="T18" fmla="*/ 432 w 864"/>
                <a:gd name="T19" fmla="*/ 624 h 720"/>
                <a:gd name="T20" fmla="*/ 384 w 864"/>
                <a:gd name="T21" fmla="*/ 576 h 720"/>
                <a:gd name="T22" fmla="*/ 240 w 864"/>
                <a:gd name="T23" fmla="*/ 576 h 720"/>
                <a:gd name="T24" fmla="*/ 192 w 864"/>
                <a:gd name="T25" fmla="*/ 624 h 720"/>
                <a:gd name="T26" fmla="*/ 144 w 864"/>
                <a:gd name="T27" fmla="*/ 624 h 720"/>
                <a:gd name="T28" fmla="*/ 48 w 864"/>
                <a:gd name="T29" fmla="*/ 672 h 720"/>
                <a:gd name="T30" fmla="*/ 48 w 864"/>
                <a:gd name="T31" fmla="*/ 432 h 720"/>
                <a:gd name="T32" fmla="*/ 144 w 864"/>
                <a:gd name="T33" fmla="*/ 432 h 720"/>
                <a:gd name="T34" fmla="*/ 192 w 864"/>
                <a:gd name="T35" fmla="*/ 480 h 720"/>
                <a:gd name="T36" fmla="*/ 240 w 864"/>
                <a:gd name="T37" fmla="*/ 480 h 720"/>
                <a:gd name="T38" fmla="*/ 288 w 864"/>
                <a:gd name="T39" fmla="*/ 432 h 720"/>
                <a:gd name="T40" fmla="*/ 288 w 864"/>
                <a:gd name="T41" fmla="*/ 336 h 720"/>
                <a:gd name="T42" fmla="*/ 240 w 864"/>
                <a:gd name="T43" fmla="*/ 288 h 720"/>
                <a:gd name="T44" fmla="*/ 192 w 864"/>
                <a:gd name="T45" fmla="*/ 288 h 720"/>
                <a:gd name="T46" fmla="*/ 144 w 864"/>
                <a:gd name="T47" fmla="*/ 336 h 720"/>
                <a:gd name="T48" fmla="*/ 48 w 864"/>
                <a:gd name="T49" fmla="*/ 336 h 720"/>
                <a:gd name="T50" fmla="*/ 0 w 864"/>
                <a:gd name="T51" fmla="*/ 288 h 720"/>
                <a:gd name="T52" fmla="*/ 0 w 864"/>
                <a:gd name="T53" fmla="*/ 240 h 720"/>
                <a:gd name="T54" fmla="*/ 48 w 864"/>
                <a:gd name="T55" fmla="*/ 192 h 720"/>
                <a:gd name="T56" fmla="*/ 48 w 864"/>
                <a:gd name="T57" fmla="*/ 144 h 720"/>
                <a:gd name="T58" fmla="*/ 144 w 864"/>
                <a:gd name="T59" fmla="*/ 144 h 720"/>
                <a:gd name="T60" fmla="*/ 192 w 864"/>
                <a:gd name="T61" fmla="*/ 192 h 720"/>
                <a:gd name="T62" fmla="*/ 336 w 864"/>
                <a:gd name="T63" fmla="*/ 192 h 720"/>
                <a:gd name="T64" fmla="*/ 384 w 864"/>
                <a:gd name="T65" fmla="*/ 144 h 720"/>
                <a:gd name="T66" fmla="*/ 384 w 864"/>
                <a:gd name="T67" fmla="*/ 48 h 720"/>
                <a:gd name="T68" fmla="*/ 480 w 864"/>
                <a:gd name="T69" fmla="*/ 0 h 720"/>
                <a:gd name="T70" fmla="*/ 528 w 864"/>
                <a:gd name="T71" fmla="*/ 48 h 720"/>
                <a:gd name="T72" fmla="*/ 624 w 864"/>
                <a:gd name="T73" fmla="*/ 48 h 720"/>
                <a:gd name="T74" fmla="*/ 624 w 864"/>
                <a:gd name="T75" fmla="*/ 96 h 720"/>
                <a:gd name="T76" fmla="*/ 576 w 864"/>
                <a:gd name="T77" fmla="*/ 192 h 720"/>
                <a:gd name="T78" fmla="*/ 624 w 864"/>
                <a:gd name="T79" fmla="*/ 192 h 720"/>
                <a:gd name="T80" fmla="*/ 720 w 864"/>
                <a:gd name="T81" fmla="*/ 192 h 720"/>
                <a:gd name="T82" fmla="*/ 720 w 864"/>
                <a:gd name="T83" fmla="*/ 144 h 720"/>
                <a:gd name="T84" fmla="*/ 816 w 864"/>
                <a:gd name="T85" fmla="*/ 96 h 720"/>
                <a:gd name="T86" fmla="*/ 864 w 864"/>
                <a:gd name="T87" fmla="*/ 192 h 720"/>
                <a:gd name="T88" fmla="*/ 864 w 864"/>
                <a:gd name="T89" fmla="*/ 288 h 720"/>
                <a:gd name="T90" fmla="*/ 816 w 864"/>
                <a:gd name="T91" fmla="*/ 336 h 720"/>
                <a:gd name="T92" fmla="*/ 768 w 864"/>
                <a:gd name="T93" fmla="*/ 336 h 720"/>
                <a:gd name="T94" fmla="*/ 720 w 864"/>
                <a:gd name="T95" fmla="*/ 288 h 720"/>
                <a:gd name="T96" fmla="*/ 672 w 864"/>
                <a:gd name="T97" fmla="*/ 288 h 720"/>
                <a:gd name="T98" fmla="*/ 624 w 864"/>
                <a:gd name="T99" fmla="*/ 384 h 720"/>
                <a:gd name="T100" fmla="*/ 624 w 864"/>
                <a:gd name="T101" fmla="*/ 432 h 720"/>
                <a:gd name="T102" fmla="*/ 720 w 864"/>
                <a:gd name="T103" fmla="*/ 480 h 720"/>
                <a:gd name="T104" fmla="*/ 768 w 864"/>
                <a:gd name="T105" fmla="*/ 432 h 720"/>
                <a:gd name="T106" fmla="*/ 816 w 864"/>
                <a:gd name="T107" fmla="*/ 480 h 720"/>
                <a:gd name="T108" fmla="*/ 816 w 864"/>
                <a:gd name="T109" fmla="*/ 624 h 7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64"/>
                <a:gd name="T166" fmla="*/ 0 h 720"/>
                <a:gd name="T167" fmla="*/ 864 w 864"/>
                <a:gd name="T168" fmla="*/ 720 h 7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64" h="720">
                  <a:moveTo>
                    <a:pt x="816" y="624"/>
                  </a:moveTo>
                  <a:lnTo>
                    <a:pt x="720" y="624"/>
                  </a:lnTo>
                  <a:lnTo>
                    <a:pt x="720" y="576"/>
                  </a:lnTo>
                  <a:lnTo>
                    <a:pt x="624" y="576"/>
                  </a:lnTo>
                  <a:lnTo>
                    <a:pt x="624" y="624"/>
                  </a:lnTo>
                  <a:lnTo>
                    <a:pt x="576" y="672"/>
                  </a:lnTo>
                  <a:lnTo>
                    <a:pt x="576" y="720"/>
                  </a:lnTo>
                  <a:lnTo>
                    <a:pt x="480" y="720"/>
                  </a:lnTo>
                  <a:lnTo>
                    <a:pt x="432" y="672"/>
                  </a:lnTo>
                  <a:lnTo>
                    <a:pt x="432" y="624"/>
                  </a:lnTo>
                  <a:lnTo>
                    <a:pt x="384" y="576"/>
                  </a:lnTo>
                  <a:lnTo>
                    <a:pt x="240" y="576"/>
                  </a:lnTo>
                  <a:lnTo>
                    <a:pt x="192" y="624"/>
                  </a:lnTo>
                  <a:lnTo>
                    <a:pt x="144" y="624"/>
                  </a:lnTo>
                  <a:lnTo>
                    <a:pt x="48" y="672"/>
                  </a:lnTo>
                  <a:lnTo>
                    <a:pt x="48" y="432"/>
                  </a:lnTo>
                  <a:lnTo>
                    <a:pt x="144" y="432"/>
                  </a:lnTo>
                  <a:lnTo>
                    <a:pt x="192" y="480"/>
                  </a:lnTo>
                  <a:lnTo>
                    <a:pt x="240" y="480"/>
                  </a:lnTo>
                  <a:lnTo>
                    <a:pt x="288" y="432"/>
                  </a:lnTo>
                  <a:lnTo>
                    <a:pt x="288" y="336"/>
                  </a:lnTo>
                  <a:lnTo>
                    <a:pt x="240" y="288"/>
                  </a:lnTo>
                  <a:lnTo>
                    <a:pt x="192" y="288"/>
                  </a:lnTo>
                  <a:lnTo>
                    <a:pt x="144" y="336"/>
                  </a:lnTo>
                  <a:lnTo>
                    <a:pt x="48" y="336"/>
                  </a:lnTo>
                  <a:lnTo>
                    <a:pt x="0" y="288"/>
                  </a:lnTo>
                  <a:lnTo>
                    <a:pt x="0" y="240"/>
                  </a:lnTo>
                  <a:lnTo>
                    <a:pt x="48" y="192"/>
                  </a:lnTo>
                  <a:lnTo>
                    <a:pt x="48" y="144"/>
                  </a:lnTo>
                  <a:lnTo>
                    <a:pt x="144" y="144"/>
                  </a:lnTo>
                  <a:lnTo>
                    <a:pt x="192" y="192"/>
                  </a:lnTo>
                  <a:lnTo>
                    <a:pt x="336" y="192"/>
                  </a:lnTo>
                  <a:lnTo>
                    <a:pt x="384" y="144"/>
                  </a:lnTo>
                  <a:lnTo>
                    <a:pt x="384" y="48"/>
                  </a:lnTo>
                  <a:lnTo>
                    <a:pt x="480" y="0"/>
                  </a:lnTo>
                  <a:lnTo>
                    <a:pt x="528" y="48"/>
                  </a:lnTo>
                  <a:lnTo>
                    <a:pt x="624" y="48"/>
                  </a:lnTo>
                  <a:lnTo>
                    <a:pt x="624" y="96"/>
                  </a:lnTo>
                  <a:lnTo>
                    <a:pt x="576" y="192"/>
                  </a:lnTo>
                  <a:lnTo>
                    <a:pt x="624" y="192"/>
                  </a:lnTo>
                  <a:lnTo>
                    <a:pt x="720" y="192"/>
                  </a:lnTo>
                  <a:lnTo>
                    <a:pt x="720" y="144"/>
                  </a:lnTo>
                  <a:lnTo>
                    <a:pt x="816" y="96"/>
                  </a:lnTo>
                  <a:lnTo>
                    <a:pt x="864" y="192"/>
                  </a:lnTo>
                  <a:lnTo>
                    <a:pt x="864" y="288"/>
                  </a:lnTo>
                  <a:lnTo>
                    <a:pt x="816" y="336"/>
                  </a:lnTo>
                  <a:lnTo>
                    <a:pt x="768" y="336"/>
                  </a:lnTo>
                  <a:lnTo>
                    <a:pt x="720" y="288"/>
                  </a:lnTo>
                  <a:lnTo>
                    <a:pt x="672" y="288"/>
                  </a:lnTo>
                  <a:lnTo>
                    <a:pt x="624" y="384"/>
                  </a:lnTo>
                  <a:lnTo>
                    <a:pt x="624" y="432"/>
                  </a:lnTo>
                  <a:lnTo>
                    <a:pt x="720" y="480"/>
                  </a:lnTo>
                  <a:lnTo>
                    <a:pt x="768" y="432"/>
                  </a:lnTo>
                  <a:lnTo>
                    <a:pt x="816" y="480"/>
                  </a:lnTo>
                  <a:lnTo>
                    <a:pt x="816" y="62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5" name="Oval 75"/>
            <p:cNvSpPr>
              <a:spLocks noChangeArrowheads="1"/>
            </p:cNvSpPr>
            <p:nvPr/>
          </p:nvSpPr>
          <p:spPr bwMode="auto">
            <a:xfrm>
              <a:off x="3696" y="312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34</a:t>
              </a:r>
            </a:p>
          </p:txBody>
        </p:sp>
      </p:grpSp>
      <p:grpSp>
        <p:nvGrpSpPr>
          <p:cNvPr id="5152" name="Group 130"/>
          <p:cNvGrpSpPr>
            <a:grpSpLocks/>
          </p:cNvGrpSpPr>
          <p:nvPr/>
        </p:nvGrpSpPr>
        <p:grpSpPr bwMode="auto">
          <a:xfrm>
            <a:off x="2895600" y="3886200"/>
            <a:ext cx="1447800" cy="1066800"/>
            <a:chOff x="1824" y="2496"/>
            <a:chExt cx="912" cy="672"/>
          </a:xfrm>
        </p:grpSpPr>
        <p:sp>
          <p:nvSpPr>
            <p:cNvPr id="3144" name="Freeform 21"/>
            <p:cNvSpPr>
              <a:spLocks/>
            </p:cNvSpPr>
            <p:nvPr/>
          </p:nvSpPr>
          <p:spPr bwMode="auto">
            <a:xfrm>
              <a:off x="1824" y="2496"/>
              <a:ext cx="912" cy="672"/>
            </a:xfrm>
            <a:custGeom>
              <a:avLst/>
              <a:gdLst>
                <a:gd name="T0" fmla="*/ 864 w 912"/>
                <a:gd name="T1" fmla="*/ 48 h 672"/>
                <a:gd name="T2" fmla="*/ 816 w 912"/>
                <a:gd name="T3" fmla="*/ 48 h 672"/>
                <a:gd name="T4" fmla="*/ 720 w 912"/>
                <a:gd name="T5" fmla="*/ 0 h 672"/>
                <a:gd name="T6" fmla="*/ 576 w 912"/>
                <a:gd name="T7" fmla="*/ 0 h 672"/>
                <a:gd name="T8" fmla="*/ 576 w 912"/>
                <a:gd name="T9" fmla="*/ 48 h 672"/>
                <a:gd name="T10" fmla="*/ 528 w 912"/>
                <a:gd name="T11" fmla="*/ 96 h 672"/>
                <a:gd name="T12" fmla="*/ 528 w 912"/>
                <a:gd name="T13" fmla="*/ 192 h 672"/>
                <a:gd name="T14" fmla="*/ 336 w 912"/>
                <a:gd name="T15" fmla="*/ 192 h 672"/>
                <a:gd name="T16" fmla="*/ 336 w 912"/>
                <a:gd name="T17" fmla="*/ 144 h 672"/>
                <a:gd name="T18" fmla="*/ 384 w 912"/>
                <a:gd name="T19" fmla="*/ 96 h 672"/>
                <a:gd name="T20" fmla="*/ 384 w 912"/>
                <a:gd name="T21" fmla="*/ 48 h 672"/>
                <a:gd name="T22" fmla="*/ 240 w 912"/>
                <a:gd name="T23" fmla="*/ 48 h 672"/>
                <a:gd name="T24" fmla="*/ 192 w 912"/>
                <a:gd name="T25" fmla="*/ 96 h 672"/>
                <a:gd name="T26" fmla="*/ 48 w 912"/>
                <a:gd name="T27" fmla="*/ 96 h 672"/>
                <a:gd name="T28" fmla="*/ 48 w 912"/>
                <a:gd name="T29" fmla="*/ 144 h 672"/>
                <a:gd name="T30" fmla="*/ 0 w 912"/>
                <a:gd name="T31" fmla="*/ 192 h 672"/>
                <a:gd name="T32" fmla="*/ 0 w 912"/>
                <a:gd name="T33" fmla="*/ 288 h 672"/>
                <a:gd name="T34" fmla="*/ 96 w 912"/>
                <a:gd name="T35" fmla="*/ 240 h 672"/>
                <a:gd name="T36" fmla="*/ 192 w 912"/>
                <a:gd name="T37" fmla="*/ 240 h 672"/>
                <a:gd name="T38" fmla="*/ 240 w 912"/>
                <a:gd name="T39" fmla="*/ 336 h 672"/>
                <a:gd name="T40" fmla="*/ 240 w 912"/>
                <a:gd name="T41" fmla="*/ 384 h 672"/>
                <a:gd name="T42" fmla="*/ 144 w 912"/>
                <a:gd name="T43" fmla="*/ 480 h 672"/>
                <a:gd name="T44" fmla="*/ 96 w 912"/>
                <a:gd name="T45" fmla="*/ 432 h 672"/>
                <a:gd name="T46" fmla="*/ 0 w 912"/>
                <a:gd name="T47" fmla="*/ 432 h 672"/>
                <a:gd name="T48" fmla="*/ 0 w 912"/>
                <a:gd name="T49" fmla="*/ 576 h 672"/>
                <a:gd name="T50" fmla="*/ 144 w 912"/>
                <a:gd name="T51" fmla="*/ 576 h 672"/>
                <a:gd name="T52" fmla="*/ 240 w 912"/>
                <a:gd name="T53" fmla="*/ 528 h 672"/>
                <a:gd name="T54" fmla="*/ 336 w 912"/>
                <a:gd name="T55" fmla="*/ 528 h 672"/>
                <a:gd name="T56" fmla="*/ 384 w 912"/>
                <a:gd name="T57" fmla="*/ 576 h 672"/>
                <a:gd name="T58" fmla="*/ 336 w 912"/>
                <a:gd name="T59" fmla="*/ 624 h 672"/>
                <a:gd name="T60" fmla="*/ 384 w 912"/>
                <a:gd name="T61" fmla="*/ 672 h 672"/>
                <a:gd name="T62" fmla="*/ 480 w 912"/>
                <a:gd name="T63" fmla="*/ 672 h 672"/>
                <a:gd name="T64" fmla="*/ 480 w 912"/>
                <a:gd name="T65" fmla="*/ 624 h 672"/>
                <a:gd name="T66" fmla="*/ 480 w 912"/>
                <a:gd name="T67" fmla="*/ 576 h 672"/>
                <a:gd name="T68" fmla="*/ 528 w 912"/>
                <a:gd name="T69" fmla="*/ 528 h 672"/>
                <a:gd name="T70" fmla="*/ 624 w 912"/>
                <a:gd name="T71" fmla="*/ 528 h 672"/>
                <a:gd name="T72" fmla="*/ 672 w 912"/>
                <a:gd name="T73" fmla="*/ 576 h 672"/>
                <a:gd name="T74" fmla="*/ 816 w 912"/>
                <a:gd name="T75" fmla="*/ 576 h 672"/>
                <a:gd name="T76" fmla="*/ 864 w 912"/>
                <a:gd name="T77" fmla="*/ 528 h 672"/>
                <a:gd name="T78" fmla="*/ 864 w 912"/>
                <a:gd name="T79" fmla="*/ 432 h 672"/>
                <a:gd name="T80" fmla="*/ 768 w 912"/>
                <a:gd name="T81" fmla="*/ 432 h 672"/>
                <a:gd name="T82" fmla="*/ 768 w 912"/>
                <a:gd name="T83" fmla="*/ 384 h 672"/>
                <a:gd name="T84" fmla="*/ 624 w 912"/>
                <a:gd name="T85" fmla="*/ 384 h 672"/>
                <a:gd name="T86" fmla="*/ 624 w 912"/>
                <a:gd name="T87" fmla="*/ 336 h 672"/>
                <a:gd name="T88" fmla="*/ 672 w 912"/>
                <a:gd name="T89" fmla="*/ 240 h 672"/>
                <a:gd name="T90" fmla="*/ 768 w 912"/>
                <a:gd name="T91" fmla="*/ 288 h 672"/>
                <a:gd name="T92" fmla="*/ 864 w 912"/>
                <a:gd name="T93" fmla="*/ 288 h 672"/>
                <a:gd name="T94" fmla="*/ 864 w 912"/>
                <a:gd name="T95" fmla="*/ 240 h 672"/>
                <a:gd name="T96" fmla="*/ 912 w 912"/>
                <a:gd name="T97" fmla="*/ 240 h 672"/>
                <a:gd name="T98" fmla="*/ 912 w 912"/>
                <a:gd name="T99" fmla="*/ 48 h 672"/>
                <a:gd name="T100" fmla="*/ 864 w 912"/>
                <a:gd name="T101" fmla="*/ 48 h 6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12"/>
                <a:gd name="T154" fmla="*/ 0 h 672"/>
                <a:gd name="T155" fmla="*/ 912 w 912"/>
                <a:gd name="T156" fmla="*/ 672 h 6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12" h="672">
                  <a:moveTo>
                    <a:pt x="864" y="48"/>
                  </a:moveTo>
                  <a:lnTo>
                    <a:pt x="816" y="48"/>
                  </a:lnTo>
                  <a:lnTo>
                    <a:pt x="720" y="0"/>
                  </a:lnTo>
                  <a:lnTo>
                    <a:pt x="576" y="0"/>
                  </a:lnTo>
                  <a:lnTo>
                    <a:pt x="576" y="48"/>
                  </a:lnTo>
                  <a:lnTo>
                    <a:pt x="528" y="96"/>
                  </a:lnTo>
                  <a:lnTo>
                    <a:pt x="528" y="192"/>
                  </a:lnTo>
                  <a:lnTo>
                    <a:pt x="336" y="192"/>
                  </a:lnTo>
                  <a:lnTo>
                    <a:pt x="336" y="144"/>
                  </a:lnTo>
                  <a:lnTo>
                    <a:pt x="384" y="96"/>
                  </a:lnTo>
                  <a:lnTo>
                    <a:pt x="384" y="48"/>
                  </a:lnTo>
                  <a:lnTo>
                    <a:pt x="240" y="48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144"/>
                  </a:lnTo>
                  <a:lnTo>
                    <a:pt x="0" y="192"/>
                  </a:lnTo>
                  <a:lnTo>
                    <a:pt x="0" y="288"/>
                  </a:lnTo>
                  <a:lnTo>
                    <a:pt x="96" y="240"/>
                  </a:lnTo>
                  <a:lnTo>
                    <a:pt x="192" y="240"/>
                  </a:lnTo>
                  <a:lnTo>
                    <a:pt x="240" y="336"/>
                  </a:lnTo>
                  <a:lnTo>
                    <a:pt x="240" y="384"/>
                  </a:lnTo>
                  <a:lnTo>
                    <a:pt x="144" y="480"/>
                  </a:lnTo>
                  <a:lnTo>
                    <a:pt x="96" y="432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144" y="576"/>
                  </a:lnTo>
                  <a:lnTo>
                    <a:pt x="240" y="528"/>
                  </a:lnTo>
                  <a:lnTo>
                    <a:pt x="336" y="528"/>
                  </a:lnTo>
                  <a:lnTo>
                    <a:pt x="384" y="576"/>
                  </a:lnTo>
                  <a:lnTo>
                    <a:pt x="336" y="624"/>
                  </a:lnTo>
                  <a:lnTo>
                    <a:pt x="384" y="672"/>
                  </a:lnTo>
                  <a:lnTo>
                    <a:pt x="480" y="672"/>
                  </a:lnTo>
                  <a:lnTo>
                    <a:pt x="480" y="624"/>
                  </a:lnTo>
                  <a:lnTo>
                    <a:pt x="480" y="576"/>
                  </a:lnTo>
                  <a:lnTo>
                    <a:pt x="528" y="528"/>
                  </a:lnTo>
                  <a:lnTo>
                    <a:pt x="624" y="528"/>
                  </a:lnTo>
                  <a:lnTo>
                    <a:pt x="672" y="576"/>
                  </a:lnTo>
                  <a:lnTo>
                    <a:pt x="816" y="576"/>
                  </a:lnTo>
                  <a:lnTo>
                    <a:pt x="864" y="528"/>
                  </a:lnTo>
                  <a:lnTo>
                    <a:pt x="864" y="432"/>
                  </a:lnTo>
                  <a:lnTo>
                    <a:pt x="768" y="432"/>
                  </a:lnTo>
                  <a:lnTo>
                    <a:pt x="768" y="384"/>
                  </a:lnTo>
                  <a:lnTo>
                    <a:pt x="624" y="384"/>
                  </a:lnTo>
                  <a:lnTo>
                    <a:pt x="624" y="336"/>
                  </a:lnTo>
                  <a:lnTo>
                    <a:pt x="672" y="240"/>
                  </a:lnTo>
                  <a:lnTo>
                    <a:pt x="768" y="288"/>
                  </a:lnTo>
                  <a:lnTo>
                    <a:pt x="864" y="288"/>
                  </a:lnTo>
                  <a:lnTo>
                    <a:pt x="864" y="240"/>
                  </a:lnTo>
                  <a:lnTo>
                    <a:pt x="912" y="240"/>
                  </a:lnTo>
                  <a:lnTo>
                    <a:pt x="912" y="48"/>
                  </a:lnTo>
                  <a:lnTo>
                    <a:pt x="864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6" name="Oval 76"/>
            <p:cNvSpPr>
              <a:spLocks noChangeArrowheads="1"/>
            </p:cNvSpPr>
            <p:nvPr/>
          </p:nvSpPr>
          <p:spPr bwMode="auto">
            <a:xfrm>
              <a:off x="2112" y="273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27</a:t>
              </a:r>
            </a:p>
          </p:txBody>
        </p:sp>
      </p:grpSp>
      <p:grpSp>
        <p:nvGrpSpPr>
          <p:cNvPr id="5153" name="Group 131"/>
          <p:cNvGrpSpPr>
            <a:grpSpLocks/>
          </p:cNvGrpSpPr>
          <p:nvPr/>
        </p:nvGrpSpPr>
        <p:grpSpPr bwMode="auto">
          <a:xfrm>
            <a:off x="3886200" y="3810000"/>
            <a:ext cx="1828800" cy="1143000"/>
            <a:chOff x="2448" y="2448"/>
            <a:chExt cx="1152" cy="720"/>
          </a:xfrm>
        </p:grpSpPr>
        <p:sp>
          <p:nvSpPr>
            <p:cNvPr id="3142" name="Freeform 28"/>
            <p:cNvSpPr>
              <a:spLocks/>
            </p:cNvSpPr>
            <p:nvPr/>
          </p:nvSpPr>
          <p:spPr bwMode="auto">
            <a:xfrm>
              <a:off x="2448" y="2448"/>
              <a:ext cx="1152" cy="720"/>
            </a:xfrm>
            <a:custGeom>
              <a:avLst/>
              <a:gdLst>
                <a:gd name="T0" fmla="*/ 960 w 1152"/>
                <a:gd name="T1" fmla="*/ 576 h 720"/>
                <a:gd name="T2" fmla="*/ 864 w 1152"/>
                <a:gd name="T3" fmla="*/ 576 h 720"/>
                <a:gd name="T4" fmla="*/ 816 w 1152"/>
                <a:gd name="T5" fmla="*/ 528 h 720"/>
                <a:gd name="T6" fmla="*/ 720 w 1152"/>
                <a:gd name="T7" fmla="*/ 528 h 720"/>
                <a:gd name="T8" fmla="*/ 672 w 1152"/>
                <a:gd name="T9" fmla="*/ 576 h 720"/>
                <a:gd name="T10" fmla="*/ 720 w 1152"/>
                <a:gd name="T11" fmla="*/ 624 h 720"/>
                <a:gd name="T12" fmla="*/ 720 w 1152"/>
                <a:gd name="T13" fmla="*/ 672 h 720"/>
                <a:gd name="T14" fmla="*/ 672 w 1152"/>
                <a:gd name="T15" fmla="*/ 720 h 720"/>
                <a:gd name="T16" fmla="*/ 624 w 1152"/>
                <a:gd name="T17" fmla="*/ 720 h 720"/>
                <a:gd name="T18" fmla="*/ 576 w 1152"/>
                <a:gd name="T19" fmla="*/ 672 h 720"/>
                <a:gd name="T20" fmla="*/ 528 w 1152"/>
                <a:gd name="T21" fmla="*/ 672 h 720"/>
                <a:gd name="T22" fmla="*/ 528 w 1152"/>
                <a:gd name="T23" fmla="*/ 576 h 720"/>
                <a:gd name="T24" fmla="*/ 480 w 1152"/>
                <a:gd name="T25" fmla="*/ 528 h 720"/>
                <a:gd name="T26" fmla="*/ 432 w 1152"/>
                <a:gd name="T27" fmla="*/ 528 h 720"/>
                <a:gd name="T28" fmla="*/ 384 w 1152"/>
                <a:gd name="T29" fmla="*/ 576 h 720"/>
                <a:gd name="T30" fmla="*/ 240 w 1152"/>
                <a:gd name="T31" fmla="*/ 576 h 720"/>
                <a:gd name="T32" fmla="*/ 240 w 1152"/>
                <a:gd name="T33" fmla="*/ 480 h 720"/>
                <a:gd name="T34" fmla="*/ 144 w 1152"/>
                <a:gd name="T35" fmla="*/ 480 h 720"/>
                <a:gd name="T36" fmla="*/ 144 w 1152"/>
                <a:gd name="T37" fmla="*/ 432 h 720"/>
                <a:gd name="T38" fmla="*/ 0 w 1152"/>
                <a:gd name="T39" fmla="*/ 432 h 720"/>
                <a:gd name="T40" fmla="*/ 0 w 1152"/>
                <a:gd name="T41" fmla="*/ 384 h 720"/>
                <a:gd name="T42" fmla="*/ 48 w 1152"/>
                <a:gd name="T43" fmla="*/ 288 h 720"/>
                <a:gd name="T44" fmla="*/ 144 w 1152"/>
                <a:gd name="T45" fmla="*/ 336 h 720"/>
                <a:gd name="T46" fmla="*/ 240 w 1152"/>
                <a:gd name="T47" fmla="*/ 336 h 720"/>
                <a:gd name="T48" fmla="*/ 240 w 1152"/>
                <a:gd name="T49" fmla="*/ 288 h 720"/>
                <a:gd name="T50" fmla="*/ 288 w 1152"/>
                <a:gd name="T51" fmla="*/ 288 h 720"/>
                <a:gd name="T52" fmla="*/ 288 w 1152"/>
                <a:gd name="T53" fmla="*/ 144 h 720"/>
                <a:gd name="T54" fmla="*/ 336 w 1152"/>
                <a:gd name="T55" fmla="*/ 144 h 720"/>
                <a:gd name="T56" fmla="*/ 384 w 1152"/>
                <a:gd name="T57" fmla="*/ 144 h 720"/>
                <a:gd name="T58" fmla="*/ 432 w 1152"/>
                <a:gd name="T59" fmla="*/ 192 h 720"/>
                <a:gd name="T60" fmla="*/ 528 w 1152"/>
                <a:gd name="T61" fmla="*/ 144 h 720"/>
                <a:gd name="T62" fmla="*/ 528 w 1152"/>
                <a:gd name="T63" fmla="*/ 96 h 720"/>
                <a:gd name="T64" fmla="*/ 576 w 1152"/>
                <a:gd name="T65" fmla="*/ 48 h 720"/>
                <a:gd name="T66" fmla="*/ 576 w 1152"/>
                <a:gd name="T67" fmla="*/ 96 h 720"/>
                <a:gd name="T68" fmla="*/ 624 w 1152"/>
                <a:gd name="T69" fmla="*/ 96 h 720"/>
                <a:gd name="T70" fmla="*/ 672 w 1152"/>
                <a:gd name="T71" fmla="*/ 0 h 720"/>
                <a:gd name="T72" fmla="*/ 768 w 1152"/>
                <a:gd name="T73" fmla="*/ 0 h 720"/>
                <a:gd name="T74" fmla="*/ 768 w 1152"/>
                <a:gd name="T75" fmla="*/ 48 h 720"/>
                <a:gd name="T76" fmla="*/ 768 w 1152"/>
                <a:gd name="T77" fmla="*/ 96 h 720"/>
                <a:gd name="T78" fmla="*/ 720 w 1152"/>
                <a:gd name="T79" fmla="*/ 96 h 720"/>
                <a:gd name="T80" fmla="*/ 720 w 1152"/>
                <a:gd name="T81" fmla="*/ 144 h 720"/>
                <a:gd name="T82" fmla="*/ 960 w 1152"/>
                <a:gd name="T83" fmla="*/ 144 h 720"/>
                <a:gd name="T84" fmla="*/ 960 w 1152"/>
                <a:gd name="T85" fmla="*/ 192 h 720"/>
                <a:gd name="T86" fmla="*/ 912 w 1152"/>
                <a:gd name="T87" fmla="*/ 192 h 720"/>
                <a:gd name="T88" fmla="*/ 912 w 1152"/>
                <a:gd name="T89" fmla="*/ 288 h 720"/>
                <a:gd name="T90" fmla="*/ 1008 w 1152"/>
                <a:gd name="T91" fmla="*/ 288 h 720"/>
                <a:gd name="T92" fmla="*/ 1008 w 1152"/>
                <a:gd name="T93" fmla="*/ 336 h 720"/>
                <a:gd name="T94" fmla="*/ 1056 w 1152"/>
                <a:gd name="T95" fmla="*/ 336 h 720"/>
                <a:gd name="T96" fmla="*/ 1104 w 1152"/>
                <a:gd name="T97" fmla="*/ 288 h 720"/>
                <a:gd name="T98" fmla="*/ 1152 w 1152"/>
                <a:gd name="T99" fmla="*/ 288 h 720"/>
                <a:gd name="T100" fmla="*/ 1152 w 1152"/>
                <a:gd name="T101" fmla="*/ 432 h 720"/>
                <a:gd name="T102" fmla="*/ 1104 w 1152"/>
                <a:gd name="T103" fmla="*/ 432 h 720"/>
                <a:gd name="T104" fmla="*/ 1056 w 1152"/>
                <a:gd name="T105" fmla="*/ 384 h 720"/>
                <a:gd name="T106" fmla="*/ 1008 w 1152"/>
                <a:gd name="T107" fmla="*/ 384 h 720"/>
                <a:gd name="T108" fmla="*/ 1008 w 1152"/>
                <a:gd name="T109" fmla="*/ 432 h 720"/>
                <a:gd name="T110" fmla="*/ 912 w 1152"/>
                <a:gd name="T111" fmla="*/ 480 h 720"/>
                <a:gd name="T112" fmla="*/ 960 w 1152"/>
                <a:gd name="T113" fmla="*/ 576 h 7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52"/>
                <a:gd name="T172" fmla="*/ 0 h 720"/>
                <a:gd name="T173" fmla="*/ 1152 w 1152"/>
                <a:gd name="T174" fmla="*/ 720 h 7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52" h="720">
                  <a:moveTo>
                    <a:pt x="960" y="576"/>
                  </a:moveTo>
                  <a:lnTo>
                    <a:pt x="864" y="576"/>
                  </a:lnTo>
                  <a:lnTo>
                    <a:pt x="816" y="528"/>
                  </a:lnTo>
                  <a:lnTo>
                    <a:pt x="720" y="528"/>
                  </a:lnTo>
                  <a:lnTo>
                    <a:pt x="672" y="576"/>
                  </a:lnTo>
                  <a:lnTo>
                    <a:pt x="720" y="624"/>
                  </a:lnTo>
                  <a:lnTo>
                    <a:pt x="720" y="672"/>
                  </a:lnTo>
                  <a:lnTo>
                    <a:pt x="672" y="720"/>
                  </a:lnTo>
                  <a:lnTo>
                    <a:pt x="624" y="720"/>
                  </a:lnTo>
                  <a:lnTo>
                    <a:pt x="576" y="672"/>
                  </a:lnTo>
                  <a:lnTo>
                    <a:pt x="528" y="672"/>
                  </a:lnTo>
                  <a:lnTo>
                    <a:pt x="528" y="576"/>
                  </a:lnTo>
                  <a:lnTo>
                    <a:pt x="480" y="528"/>
                  </a:lnTo>
                  <a:lnTo>
                    <a:pt x="432" y="528"/>
                  </a:lnTo>
                  <a:lnTo>
                    <a:pt x="384" y="576"/>
                  </a:lnTo>
                  <a:lnTo>
                    <a:pt x="240" y="576"/>
                  </a:lnTo>
                  <a:lnTo>
                    <a:pt x="240" y="480"/>
                  </a:lnTo>
                  <a:lnTo>
                    <a:pt x="144" y="480"/>
                  </a:lnTo>
                  <a:lnTo>
                    <a:pt x="144" y="432"/>
                  </a:lnTo>
                  <a:lnTo>
                    <a:pt x="0" y="432"/>
                  </a:lnTo>
                  <a:lnTo>
                    <a:pt x="0" y="384"/>
                  </a:lnTo>
                  <a:lnTo>
                    <a:pt x="48" y="288"/>
                  </a:lnTo>
                  <a:lnTo>
                    <a:pt x="144" y="336"/>
                  </a:lnTo>
                  <a:lnTo>
                    <a:pt x="240" y="336"/>
                  </a:lnTo>
                  <a:lnTo>
                    <a:pt x="240" y="288"/>
                  </a:lnTo>
                  <a:lnTo>
                    <a:pt x="288" y="288"/>
                  </a:lnTo>
                  <a:lnTo>
                    <a:pt x="288" y="144"/>
                  </a:lnTo>
                  <a:lnTo>
                    <a:pt x="336" y="144"/>
                  </a:lnTo>
                  <a:lnTo>
                    <a:pt x="384" y="144"/>
                  </a:lnTo>
                  <a:lnTo>
                    <a:pt x="432" y="192"/>
                  </a:lnTo>
                  <a:lnTo>
                    <a:pt x="528" y="144"/>
                  </a:lnTo>
                  <a:lnTo>
                    <a:pt x="528" y="96"/>
                  </a:lnTo>
                  <a:lnTo>
                    <a:pt x="576" y="48"/>
                  </a:lnTo>
                  <a:lnTo>
                    <a:pt x="576" y="96"/>
                  </a:lnTo>
                  <a:lnTo>
                    <a:pt x="624" y="96"/>
                  </a:lnTo>
                  <a:lnTo>
                    <a:pt x="672" y="0"/>
                  </a:lnTo>
                  <a:lnTo>
                    <a:pt x="768" y="0"/>
                  </a:lnTo>
                  <a:lnTo>
                    <a:pt x="768" y="48"/>
                  </a:lnTo>
                  <a:lnTo>
                    <a:pt x="768" y="96"/>
                  </a:lnTo>
                  <a:lnTo>
                    <a:pt x="720" y="96"/>
                  </a:lnTo>
                  <a:lnTo>
                    <a:pt x="720" y="144"/>
                  </a:lnTo>
                  <a:lnTo>
                    <a:pt x="960" y="144"/>
                  </a:lnTo>
                  <a:lnTo>
                    <a:pt x="960" y="192"/>
                  </a:lnTo>
                  <a:lnTo>
                    <a:pt x="912" y="192"/>
                  </a:lnTo>
                  <a:lnTo>
                    <a:pt x="912" y="288"/>
                  </a:lnTo>
                  <a:lnTo>
                    <a:pt x="1008" y="288"/>
                  </a:lnTo>
                  <a:lnTo>
                    <a:pt x="1008" y="336"/>
                  </a:lnTo>
                  <a:lnTo>
                    <a:pt x="1056" y="336"/>
                  </a:lnTo>
                  <a:lnTo>
                    <a:pt x="1104" y="288"/>
                  </a:lnTo>
                  <a:lnTo>
                    <a:pt x="1152" y="288"/>
                  </a:lnTo>
                  <a:lnTo>
                    <a:pt x="1152" y="432"/>
                  </a:lnTo>
                  <a:lnTo>
                    <a:pt x="1104" y="432"/>
                  </a:lnTo>
                  <a:lnTo>
                    <a:pt x="1056" y="384"/>
                  </a:lnTo>
                  <a:lnTo>
                    <a:pt x="1008" y="384"/>
                  </a:lnTo>
                  <a:lnTo>
                    <a:pt x="1008" y="432"/>
                  </a:lnTo>
                  <a:lnTo>
                    <a:pt x="912" y="480"/>
                  </a:lnTo>
                  <a:lnTo>
                    <a:pt x="960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7" name="Oval 77"/>
            <p:cNvSpPr>
              <a:spLocks noChangeArrowheads="1"/>
            </p:cNvSpPr>
            <p:nvPr/>
          </p:nvSpPr>
          <p:spPr bwMode="auto">
            <a:xfrm>
              <a:off x="2880" y="268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28</a:t>
              </a:r>
            </a:p>
          </p:txBody>
        </p:sp>
      </p:grpSp>
      <p:grpSp>
        <p:nvGrpSpPr>
          <p:cNvPr id="5154" name="Group 143"/>
          <p:cNvGrpSpPr>
            <a:grpSpLocks/>
          </p:cNvGrpSpPr>
          <p:nvPr/>
        </p:nvGrpSpPr>
        <p:grpSpPr bwMode="auto">
          <a:xfrm>
            <a:off x="6629400" y="5181600"/>
            <a:ext cx="1219200" cy="990600"/>
            <a:chOff x="4176" y="3312"/>
            <a:chExt cx="768" cy="624"/>
          </a:xfrm>
        </p:grpSpPr>
        <p:sp>
          <p:nvSpPr>
            <p:cNvPr id="3140" name="Freeform 41"/>
            <p:cNvSpPr>
              <a:spLocks/>
            </p:cNvSpPr>
            <p:nvPr/>
          </p:nvSpPr>
          <p:spPr bwMode="auto">
            <a:xfrm>
              <a:off x="4176" y="3312"/>
              <a:ext cx="768" cy="624"/>
            </a:xfrm>
            <a:custGeom>
              <a:avLst/>
              <a:gdLst>
                <a:gd name="T0" fmla="*/ 768 w 768"/>
                <a:gd name="T1" fmla="*/ 192 h 624"/>
                <a:gd name="T2" fmla="*/ 624 w 768"/>
                <a:gd name="T3" fmla="*/ 192 h 624"/>
                <a:gd name="T4" fmla="*/ 576 w 768"/>
                <a:gd name="T5" fmla="*/ 144 h 624"/>
                <a:gd name="T6" fmla="*/ 576 w 768"/>
                <a:gd name="T7" fmla="*/ 48 h 624"/>
                <a:gd name="T8" fmla="*/ 480 w 768"/>
                <a:gd name="T9" fmla="*/ 48 h 624"/>
                <a:gd name="T10" fmla="*/ 480 w 768"/>
                <a:gd name="T11" fmla="*/ 96 h 624"/>
                <a:gd name="T12" fmla="*/ 384 w 768"/>
                <a:gd name="T13" fmla="*/ 144 h 624"/>
                <a:gd name="T14" fmla="*/ 336 w 768"/>
                <a:gd name="T15" fmla="*/ 0 h 624"/>
                <a:gd name="T16" fmla="*/ 240 w 768"/>
                <a:gd name="T17" fmla="*/ 96 h 624"/>
                <a:gd name="T18" fmla="*/ 288 w 768"/>
                <a:gd name="T19" fmla="*/ 144 h 624"/>
                <a:gd name="T20" fmla="*/ 288 w 768"/>
                <a:gd name="T21" fmla="*/ 192 h 624"/>
                <a:gd name="T22" fmla="*/ 192 w 768"/>
                <a:gd name="T23" fmla="*/ 192 h 624"/>
                <a:gd name="T24" fmla="*/ 96 w 768"/>
                <a:gd name="T25" fmla="*/ 144 h 624"/>
                <a:gd name="T26" fmla="*/ 0 w 768"/>
                <a:gd name="T27" fmla="*/ 144 h 624"/>
                <a:gd name="T28" fmla="*/ 0 w 768"/>
                <a:gd name="T29" fmla="*/ 240 h 624"/>
                <a:gd name="T30" fmla="*/ 48 w 768"/>
                <a:gd name="T31" fmla="*/ 288 h 624"/>
                <a:gd name="T32" fmla="*/ 48 w 768"/>
                <a:gd name="T33" fmla="*/ 384 h 624"/>
                <a:gd name="T34" fmla="*/ 144 w 768"/>
                <a:gd name="T35" fmla="*/ 384 h 624"/>
                <a:gd name="T36" fmla="*/ 192 w 768"/>
                <a:gd name="T37" fmla="*/ 336 h 624"/>
                <a:gd name="T38" fmla="*/ 240 w 768"/>
                <a:gd name="T39" fmla="*/ 384 h 624"/>
                <a:gd name="T40" fmla="*/ 240 w 768"/>
                <a:gd name="T41" fmla="*/ 432 h 624"/>
                <a:gd name="T42" fmla="*/ 96 w 768"/>
                <a:gd name="T43" fmla="*/ 528 h 624"/>
                <a:gd name="T44" fmla="*/ 48 w 768"/>
                <a:gd name="T45" fmla="*/ 480 h 624"/>
                <a:gd name="T46" fmla="*/ 0 w 768"/>
                <a:gd name="T47" fmla="*/ 528 h 624"/>
                <a:gd name="T48" fmla="*/ 0 w 768"/>
                <a:gd name="T49" fmla="*/ 624 h 624"/>
                <a:gd name="T50" fmla="*/ 768 w 768"/>
                <a:gd name="T51" fmla="*/ 624 h 624"/>
                <a:gd name="T52" fmla="*/ 768 w 768"/>
                <a:gd name="T53" fmla="*/ 192 h 6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68"/>
                <a:gd name="T82" fmla="*/ 0 h 624"/>
                <a:gd name="T83" fmla="*/ 768 w 768"/>
                <a:gd name="T84" fmla="*/ 624 h 6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68" h="624">
                  <a:moveTo>
                    <a:pt x="768" y="192"/>
                  </a:moveTo>
                  <a:lnTo>
                    <a:pt x="624" y="192"/>
                  </a:lnTo>
                  <a:lnTo>
                    <a:pt x="576" y="144"/>
                  </a:lnTo>
                  <a:lnTo>
                    <a:pt x="576" y="48"/>
                  </a:lnTo>
                  <a:lnTo>
                    <a:pt x="480" y="48"/>
                  </a:lnTo>
                  <a:lnTo>
                    <a:pt x="480" y="96"/>
                  </a:lnTo>
                  <a:lnTo>
                    <a:pt x="384" y="144"/>
                  </a:lnTo>
                  <a:lnTo>
                    <a:pt x="336" y="0"/>
                  </a:lnTo>
                  <a:lnTo>
                    <a:pt x="240" y="96"/>
                  </a:lnTo>
                  <a:lnTo>
                    <a:pt x="288" y="144"/>
                  </a:lnTo>
                  <a:lnTo>
                    <a:pt x="288" y="192"/>
                  </a:lnTo>
                  <a:lnTo>
                    <a:pt x="192" y="192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88"/>
                  </a:lnTo>
                  <a:lnTo>
                    <a:pt x="48" y="384"/>
                  </a:lnTo>
                  <a:lnTo>
                    <a:pt x="144" y="384"/>
                  </a:lnTo>
                  <a:lnTo>
                    <a:pt x="192" y="336"/>
                  </a:lnTo>
                  <a:lnTo>
                    <a:pt x="240" y="384"/>
                  </a:lnTo>
                  <a:lnTo>
                    <a:pt x="240" y="432"/>
                  </a:lnTo>
                  <a:lnTo>
                    <a:pt x="96" y="528"/>
                  </a:lnTo>
                  <a:lnTo>
                    <a:pt x="48" y="480"/>
                  </a:lnTo>
                  <a:lnTo>
                    <a:pt x="0" y="528"/>
                  </a:lnTo>
                  <a:lnTo>
                    <a:pt x="0" y="624"/>
                  </a:lnTo>
                  <a:lnTo>
                    <a:pt x="768" y="624"/>
                  </a:lnTo>
                  <a:lnTo>
                    <a:pt x="768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8" name="Oval 78"/>
            <p:cNvSpPr>
              <a:spLocks noChangeArrowheads="1"/>
            </p:cNvSpPr>
            <p:nvPr/>
          </p:nvSpPr>
          <p:spPr bwMode="auto">
            <a:xfrm>
              <a:off x="4512" y="36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40</a:t>
              </a:r>
            </a:p>
          </p:txBody>
        </p:sp>
      </p:grpSp>
      <p:grpSp>
        <p:nvGrpSpPr>
          <p:cNvPr id="5155" name="Group 132"/>
          <p:cNvGrpSpPr>
            <a:grpSpLocks/>
          </p:cNvGrpSpPr>
          <p:nvPr/>
        </p:nvGrpSpPr>
        <p:grpSpPr bwMode="auto">
          <a:xfrm>
            <a:off x="5334000" y="3886200"/>
            <a:ext cx="1676400" cy="914400"/>
            <a:chOff x="3360" y="2496"/>
            <a:chExt cx="1056" cy="576"/>
          </a:xfrm>
        </p:grpSpPr>
        <p:sp>
          <p:nvSpPr>
            <p:cNvPr id="3138" name="Freeform 36"/>
            <p:cNvSpPr>
              <a:spLocks/>
            </p:cNvSpPr>
            <p:nvPr/>
          </p:nvSpPr>
          <p:spPr bwMode="auto">
            <a:xfrm>
              <a:off x="3360" y="2496"/>
              <a:ext cx="1056" cy="576"/>
            </a:xfrm>
            <a:custGeom>
              <a:avLst/>
              <a:gdLst>
                <a:gd name="T0" fmla="*/ 864 w 1056"/>
                <a:gd name="T1" fmla="*/ 576 h 576"/>
                <a:gd name="T2" fmla="*/ 816 w 1056"/>
                <a:gd name="T3" fmla="*/ 480 h 576"/>
                <a:gd name="T4" fmla="*/ 720 w 1056"/>
                <a:gd name="T5" fmla="*/ 528 h 576"/>
                <a:gd name="T6" fmla="*/ 720 w 1056"/>
                <a:gd name="T7" fmla="*/ 576 h 576"/>
                <a:gd name="T8" fmla="*/ 576 w 1056"/>
                <a:gd name="T9" fmla="*/ 576 h 576"/>
                <a:gd name="T10" fmla="*/ 624 w 1056"/>
                <a:gd name="T11" fmla="*/ 480 h 576"/>
                <a:gd name="T12" fmla="*/ 624 w 1056"/>
                <a:gd name="T13" fmla="*/ 432 h 576"/>
                <a:gd name="T14" fmla="*/ 528 w 1056"/>
                <a:gd name="T15" fmla="*/ 432 h 576"/>
                <a:gd name="T16" fmla="*/ 480 w 1056"/>
                <a:gd name="T17" fmla="*/ 384 h 576"/>
                <a:gd name="T18" fmla="*/ 384 w 1056"/>
                <a:gd name="T19" fmla="*/ 432 h 576"/>
                <a:gd name="T20" fmla="*/ 384 w 1056"/>
                <a:gd name="T21" fmla="*/ 528 h 576"/>
                <a:gd name="T22" fmla="*/ 336 w 1056"/>
                <a:gd name="T23" fmla="*/ 576 h 576"/>
                <a:gd name="T24" fmla="*/ 192 w 1056"/>
                <a:gd name="T25" fmla="*/ 576 h 576"/>
                <a:gd name="T26" fmla="*/ 144 w 1056"/>
                <a:gd name="T27" fmla="*/ 528 h 576"/>
                <a:gd name="T28" fmla="*/ 48 w 1056"/>
                <a:gd name="T29" fmla="*/ 528 h 576"/>
                <a:gd name="T30" fmla="*/ 0 w 1056"/>
                <a:gd name="T31" fmla="*/ 432 h 576"/>
                <a:gd name="T32" fmla="*/ 96 w 1056"/>
                <a:gd name="T33" fmla="*/ 384 h 576"/>
                <a:gd name="T34" fmla="*/ 96 w 1056"/>
                <a:gd name="T35" fmla="*/ 336 h 576"/>
                <a:gd name="T36" fmla="*/ 144 w 1056"/>
                <a:gd name="T37" fmla="*/ 336 h 576"/>
                <a:gd name="T38" fmla="*/ 192 w 1056"/>
                <a:gd name="T39" fmla="*/ 384 h 576"/>
                <a:gd name="T40" fmla="*/ 240 w 1056"/>
                <a:gd name="T41" fmla="*/ 384 h 576"/>
                <a:gd name="T42" fmla="*/ 240 w 1056"/>
                <a:gd name="T43" fmla="*/ 240 h 576"/>
                <a:gd name="T44" fmla="*/ 192 w 1056"/>
                <a:gd name="T45" fmla="*/ 240 h 576"/>
                <a:gd name="T46" fmla="*/ 144 w 1056"/>
                <a:gd name="T47" fmla="*/ 288 h 576"/>
                <a:gd name="T48" fmla="*/ 96 w 1056"/>
                <a:gd name="T49" fmla="*/ 288 h 576"/>
                <a:gd name="T50" fmla="*/ 96 w 1056"/>
                <a:gd name="T51" fmla="*/ 240 h 576"/>
                <a:gd name="T52" fmla="*/ 0 w 1056"/>
                <a:gd name="T53" fmla="*/ 240 h 576"/>
                <a:gd name="T54" fmla="*/ 0 w 1056"/>
                <a:gd name="T55" fmla="*/ 144 h 576"/>
                <a:gd name="T56" fmla="*/ 48 w 1056"/>
                <a:gd name="T57" fmla="*/ 144 h 576"/>
                <a:gd name="T58" fmla="*/ 48 w 1056"/>
                <a:gd name="T59" fmla="*/ 48 h 576"/>
                <a:gd name="T60" fmla="*/ 240 w 1056"/>
                <a:gd name="T61" fmla="*/ 48 h 576"/>
                <a:gd name="T62" fmla="*/ 288 w 1056"/>
                <a:gd name="T63" fmla="*/ 0 h 576"/>
                <a:gd name="T64" fmla="*/ 384 w 1056"/>
                <a:gd name="T65" fmla="*/ 0 h 576"/>
                <a:gd name="T66" fmla="*/ 432 w 1056"/>
                <a:gd name="T67" fmla="*/ 48 h 576"/>
                <a:gd name="T68" fmla="*/ 432 w 1056"/>
                <a:gd name="T69" fmla="*/ 96 h 576"/>
                <a:gd name="T70" fmla="*/ 384 w 1056"/>
                <a:gd name="T71" fmla="*/ 96 h 576"/>
                <a:gd name="T72" fmla="*/ 432 w 1056"/>
                <a:gd name="T73" fmla="*/ 192 h 576"/>
                <a:gd name="T74" fmla="*/ 528 w 1056"/>
                <a:gd name="T75" fmla="*/ 192 h 576"/>
                <a:gd name="T76" fmla="*/ 624 w 1056"/>
                <a:gd name="T77" fmla="*/ 144 h 576"/>
                <a:gd name="T78" fmla="*/ 624 w 1056"/>
                <a:gd name="T79" fmla="*/ 96 h 576"/>
                <a:gd name="T80" fmla="*/ 576 w 1056"/>
                <a:gd name="T81" fmla="*/ 48 h 576"/>
                <a:gd name="T82" fmla="*/ 672 w 1056"/>
                <a:gd name="T83" fmla="*/ 0 h 576"/>
                <a:gd name="T84" fmla="*/ 816 w 1056"/>
                <a:gd name="T85" fmla="*/ 0 h 576"/>
                <a:gd name="T86" fmla="*/ 864 w 1056"/>
                <a:gd name="T87" fmla="*/ 48 h 576"/>
                <a:gd name="T88" fmla="*/ 912 w 1056"/>
                <a:gd name="T89" fmla="*/ 48 h 576"/>
                <a:gd name="T90" fmla="*/ 912 w 1056"/>
                <a:gd name="T91" fmla="*/ 144 h 576"/>
                <a:gd name="T92" fmla="*/ 864 w 1056"/>
                <a:gd name="T93" fmla="*/ 192 h 576"/>
                <a:gd name="T94" fmla="*/ 864 w 1056"/>
                <a:gd name="T95" fmla="*/ 240 h 576"/>
                <a:gd name="T96" fmla="*/ 1008 w 1056"/>
                <a:gd name="T97" fmla="*/ 192 h 576"/>
                <a:gd name="T98" fmla="*/ 1056 w 1056"/>
                <a:gd name="T99" fmla="*/ 240 h 576"/>
                <a:gd name="T100" fmla="*/ 1056 w 1056"/>
                <a:gd name="T101" fmla="*/ 336 h 576"/>
                <a:gd name="T102" fmla="*/ 1008 w 1056"/>
                <a:gd name="T103" fmla="*/ 384 h 576"/>
                <a:gd name="T104" fmla="*/ 864 w 1056"/>
                <a:gd name="T105" fmla="*/ 336 h 576"/>
                <a:gd name="T106" fmla="*/ 864 w 1056"/>
                <a:gd name="T107" fmla="*/ 432 h 576"/>
                <a:gd name="T108" fmla="*/ 912 w 1056"/>
                <a:gd name="T109" fmla="*/ 432 h 576"/>
                <a:gd name="T110" fmla="*/ 912 w 1056"/>
                <a:gd name="T111" fmla="*/ 576 h 576"/>
                <a:gd name="T112" fmla="*/ 864 w 1056"/>
                <a:gd name="T113" fmla="*/ 576 h 57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56"/>
                <a:gd name="T172" fmla="*/ 0 h 576"/>
                <a:gd name="T173" fmla="*/ 1056 w 1056"/>
                <a:gd name="T174" fmla="*/ 576 h 57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56" h="576">
                  <a:moveTo>
                    <a:pt x="864" y="576"/>
                  </a:moveTo>
                  <a:lnTo>
                    <a:pt x="816" y="480"/>
                  </a:lnTo>
                  <a:lnTo>
                    <a:pt x="720" y="528"/>
                  </a:lnTo>
                  <a:lnTo>
                    <a:pt x="720" y="576"/>
                  </a:lnTo>
                  <a:lnTo>
                    <a:pt x="576" y="576"/>
                  </a:lnTo>
                  <a:lnTo>
                    <a:pt x="624" y="480"/>
                  </a:lnTo>
                  <a:lnTo>
                    <a:pt x="624" y="432"/>
                  </a:lnTo>
                  <a:lnTo>
                    <a:pt x="528" y="432"/>
                  </a:lnTo>
                  <a:lnTo>
                    <a:pt x="480" y="384"/>
                  </a:lnTo>
                  <a:lnTo>
                    <a:pt x="384" y="432"/>
                  </a:lnTo>
                  <a:lnTo>
                    <a:pt x="384" y="528"/>
                  </a:lnTo>
                  <a:lnTo>
                    <a:pt x="336" y="576"/>
                  </a:lnTo>
                  <a:lnTo>
                    <a:pt x="192" y="576"/>
                  </a:lnTo>
                  <a:lnTo>
                    <a:pt x="144" y="528"/>
                  </a:lnTo>
                  <a:lnTo>
                    <a:pt x="48" y="528"/>
                  </a:lnTo>
                  <a:lnTo>
                    <a:pt x="0" y="432"/>
                  </a:lnTo>
                  <a:lnTo>
                    <a:pt x="96" y="384"/>
                  </a:lnTo>
                  <a:lnTo>
                    <a:pt x="96" y="336"/>
                  </a:lnTo>
                  <a:lnTo>
                    <a:pt x="144" y="336"/>
                  </a:lnTo>
                  <a:lnTo>
                    <a:pt x="192" y="384"/>
                  </a:lnTo>
                  <a:lnTo>
                    <a:pt x="240" y="384"/>
                  </a:lnTo>
                  <a:lnTo>
                    <a:pt x="240" y="240"/>
                  </a:lnTo>
                  <a:lnTo>
                    <a:pt x="192" y="240"/>
                  </a:lnTo>
                  <a:lnTo>
                    <a:pt x="144" y="288"/>
                  </a:lnTo>
                  <a:lnTo>
                    <a:pt x="96" y="288"/>
                  </a:lnTo>
                  <a:lnTo>
                    <a:pt x="96" y="240"/>
                  </a:lnTo>
                  <a:lnTo>
                    <a:pt x="0" y="240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48" y="48"/>
                  </a:lnTo>
                  <a:lnTo>
                    <a:pt x="240" y="48"/>
                  </a:lnTo>
                  <a:lnTo>
                    <a:pt x="288" y="0"/>
                  </a:lnTo>
                  <a:lnTo>
                    <a:pt x="384" y="0"/>
                  </a:lnTo>
                  <a:lnTo>
                    <a:pt x="432" y="48"/>
                  </a:lnTo>
                  <a:lnTo>
                    <a:pt x="432" y="96"/>
                  </a:lnTo>
                  <a:lnTo>
                    <a:pt x="384" y="96"/>
                  </a:lnTo>
                  <a:lnTo>
                    <a:pt x="432" y="192"/>
                  </a:lnTo>
                  <a:lnTo>
                    <a:pt x="528" y="192"/>
                  </a:lnTo>
                  <a:lnTo>
                    <a:pt x="624" y="144"/>
                  </a:lnTo>
                  <a:lnTo>
                    <a:pt x="624" y="96"/>
                  </a:lnTo>
                  <a:lnTo>
                    <a:pt x="576" y="48"/>
                  </a:lnTo>
                  <a:lnTo>
                    <a:pt x="672" y="0"/>
                  </a:lnTo>
                  <a:lnTo>
                    <a:pt x="816" y="0"/>
                  </a:lnTo>
                  <a:lnTo>
                    <a:pt x="864" y="48"/>
                  </a:lnTo>
                  <a:lnTo>
                    <a:pt x="912" y="48"/>
                  </a:lnTo>
                  <a:lnTo>
                    <a:pt x="912" y="144"/>
                  </a:lnTo>
                  <a:lnTo>
                    <a:pt x="864" y="192"/>
                  </a:lnTo>
                  <a:lnTo>
                    <a:pt x="864" y="240"/>
                  </a:lnTo>
                  <a:lnTo>
                    <a:pt x="1008" y="192"/>
                  </a:lnTo>
                  <a:lnTo>
                    <a:pt x="1056" y="240"/>
                  </a:lnTo>
                  <a:lnTo>
                    <a:pt x="1056" y="336"/>
                  </a:lnTo>
                  <a:lnTo>
                    <a:pt x="1008" y="384"/>
                  </a:lnTo>
                  <a:lnTo>
                    <a:pt x="864" y="336"/>
                  </a:lnTo>
                  <a:lnTo>
                    <a:pt x="864" y="432"/>
                  </a:lnTo>
                  <a:lnTo>
                    <a:pt x="912" y="432"/>
                  </a:lnTo>
                  <a:lnTo>
                    <a:pt x="912" y="576"/>
                  </a:lnTo>
                  <a:lnTo>
                    <a:pt x="864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9" name="Oval 79"/>
            <p:cNvSpPr>
              <a:spLocks noChangeArrowheads="1"/>
            </p:cNvSpPr>
            <p:nvPr/>
          </p:nvSpPr>
          <p:spPr bwMode="auto">
            <a:xfrm>
              <a:off x="3936" y="264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29</a:t>
              </a:r>
            </a:p>
          </p:txBody>
        </p:sp>
      </p:grpSp>
      <p:grpSp>
        <p:nvGrpSpPr>
          <p:cNvPr id="5156" name="Group 138"/>
          <p:cNvGrpSpPr>
            <a:grpSpLocks/>
          </p:cNvGrpSpPr>
          <p:nvPr/>
        </p:nvGrpSpPr>
        <p:grpSpPr bwMode="auto">
          <a:xfrm>
            <a:off x="6324600" y="4648200"/>
            <a:ext cx="1524000" cy="838200"/>
            <a:chOff x="3984" y="2976"/>
            <a:chExt cx="960" cy="528"/>
          </a:xfrm>
        </p:grpSpPr>
        <p:sp>
          <p:nvSpPr>
            <p:cNvPr id="3136" name="Freeform 40"/>
            <p:cNvSpPr>
              <a:spLocks/>
            </p:cNvSpPr>
            <p:nvPr/>
          </p:nvSpPr>
          <p:spPr bwMode="auto">
            <a:xfrm>
              <a:off x="3984" y="2976"/>
              <a:ext cx="960" cy="528"/>
            </a:xfrm>
            <a:custGeom>
              <a:avLst/>
              <a:gdLst>
                <a:gd name="T0" fmla="*/ 960 w 960"/>
                <a:gd name="T1" fmla="*/ 0 h 528"/>
                <a:gd name="T2" fmla="*/ 912 w 960"/>
                <a:gd name="T3" fmla="*/ 0 h 528"/>
                <a:gd name="T4" fmla="*/ 864 w 960"/>
                <a:gd name="T5" fmla="*/ 48 h 528"/>
                <a:gd name="T6" fmla="*/ 768 w 960"/>
                <a:gd name="T7" fmla="*/ 48 h 528"/>
                <a:gd name="T8" fmla="*/ 720 w 960"/>
                <a:gd name="T9" fmla="*/ 96 h 528"/>
                <a:gd name="T10" fmla="*/ 720 w 960"/>
                <a:gd name="T11" fmla="*/ 144 h 528"/>
                <a:gd name="T12" fmla="*/ 672 w 960"/>
                <a:gd name="T13" fmla="*/ 192 h 528"/>
                <a:gd name="T14" fmla="*/ 576 w 960"/>
                <a:gd name="T15" fmla="*/ 192 h 528"/>
                <a:gd name="T16" fmla="*/ 528 w 960"/>
                <a:gd name="T17" fmla="*/ 144 h 528"/>
                <a:gd name="T18" fmla="*/ 528 w 960"/>
                <a:gd name="T19" fmla="*/ 96 h 528"/>
                <a:gd name="T20" fmla="*/ 480 w 960"/>
                <a:gd name="T21" fmla="*/ 48 h 528"/>
                <a:gd name="T22" fmla="*/ 288 w 960"/>
                <a:gd name="T23" fmla="*/ 48 h 528"/>
                <a:gd name="T24" fmla="*/ 288 w 960"/>
                <a:gd name="T25" fmla="*/ 96 h 528"/>
                <a:gd name="T26" fmla="*/ 240 w 960"/>
                <a:gd name="T27" fmla="*/ 96 h 528"/>
                <a:gd name="T28" fmla="*/ 240 w 960"/>
                <a:gd name="T29" fmla="*/ 192 h 528"/>
                <a:gd name="T30" fmla="*/ 192 w 960"/>
                <a:gd name="T31" fmla="*/ 240 h 528"/>
                <a:gd name="T32" fmla="*/ 144 w 960"/>
                <a:gd name="T33" fmla="*/ 240 h 528"/>
                <a:gd name="T34" fmla="*/ 96 w 960"/>
                <a:gd name="T35" fmla="*/ 192 h 528"/>
                <a:gd name="T36" fmla="*/ 48 w 960"/>
                <a:gd name="T37" fmla="*/ 192 h 528"/>
                <a:gd name="T38" fmla="*/ 0 w 960"/>
                <a:gd name="T39" fmla="*/ 288 h 528"/>
                <a:gd name="T40" fmla="*/ 0 w 960"/>
                <a:gd name="T41" fmla="*/ 336 h 528"/>
                <a:gd name="T42" fmla="*/ 96 w 960"/>
                <a:gd name="T43" fmla="*/ 384 h 528"/>
                <a:gd name="T44" fmla="*/ 144 w 960"/>
                <a:gd name="T45" fmla="*/ 336 h 528"/>
                <a:gd name="T46" fmla="*/ 192 w 960"/>
                <a:gd name="T47" fmla="*/ 384 h 528"/>
                <a:gd name="T48" fmla="*/ 192 w 960"/>
                <a:gd name="T49" fmla="*/ 480 h 528"/>
                <a:gd name="T50" fmla="*/ 288 w 960"/>
                <a:gd name="T51" fmla="*/ 480 h 528"/>
                <a:gd name="T52" fmla="*/ 384 w 960"/>
                <a:gd name="T53" fmla="*/ 528 h 528"/>
                <a:gd name="T54" fmla="*/ 480 w 960"/>
                <a:gd name="T55" fmla="*/ 528 h 528"/>
                <a:gd name="T56" fmla="*/ 480 w 960"/>
                <a:gd name="T57" fmla="*/ 480 h 528"/>
                <a:gd name="T58" fmla="*/ 432 w 960"/>
                <a:gd name="T59" fmla="*/ 432 h 528"/>
                <a:gd name="T60" fmla="*/ 528 w 960"/>
                <a:gd name="T61" fmla="*/ 336 h 528"/>
                <a:gd name="T62" fmla="*/ 576 w 960"/>
                <a:gd name="T63" fmla="*/ 480 h 528"/>
                <a:gd name="T64" fmla="*/ 672 w 960"/>
                <a:gd name="T65" fmla="*/ 432 h 528"/>
                <a:gd name="T66" fmla="*/ 672 w 960"/>
                <a:gd name="T67" fmla="*/ 384 h 528"/>
                <a:gd name="T68" fmla="*/ 768 w 960"/>
                <a:gd name="T69" fmla="*/ 384 h 528"/>
                <a:gd name="T70" fmla="*/ 768 w 960"/>
                <a:gd name="T71" fmla="*/ 480 h 528"/>
                <a:gd name="T72" fmla="*/ 816 w 960"/>
                <a:gd name="T73" fmla="*/ 528 h 528"/>
                <a:gd name="T74" fmla="*/ 960 w 960"/>
                <a:gd name="T75" fmla="*/ 528 h 528"/>
                <a:gd name="T76" fmla="*/ 960 w 960"/>
                <a:gd name="T77" fmla="*/ 0 h 5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60"/>
                <a:gd name="T118" fmla="*/ 0 h 528"/>
                <a:gd name="T119" fmla="*/ 960 w 960"/>
                <a:gd name="T120" fmla="*/ 528 h 5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60" h="528">
                  <a:moveTo>
                    <a:pt x="960" y="0"/>
                  </a:moveTo>
                  <a:lnTo>
                    <a:pt x="912" y="0"/>
                  </a:lnTo>
                  <a:lnTo>
                    <a:pt x="864" y="48"/>
                  </a:lnTo>
                  <a:lnTo>
                    <a:pt x="768" y="48"/>
                  </a:lnTo>
                  <a:lnTo>
                    <a:pt x="720" y="96"/>
                  </a:lnTo>
                  <a:lnTo>
                    <a:pt x="720" y="144"/>
                  </a:lnTo>
                  <a:lnTo>
                    <a:pt x="672" y="192"/>
                  </a:lnTo>
                  <a:lnTo>
                    <a:pt x="576" y="192"/>
                  </a:lnTo>
                  <a:lnTo>
                    <a:pt x="528" y="144"/>
                  </a:lnTo>
                  <a:lnTo>
                    <a:pt x="528" y="96"/>
                  </a:lnTo>
                  <a:lnTo>
                    <a:pt x="480" y="48"/>
                  </a:lnTo>
                  <a:lnTo>
                    <a:pt x="288" y="48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240" y="192"/>
                  </a:lnTo>
                  <a:lnTo>
                    <a:pt x="192" y="240"/>
                  </a:lnTo>
                  <a:lnTo>
                    <a:pt x="144" y="240"/>
                  </a:lnTo>
                  <a:lnTo>
                    <a:pt x="96" y="192"/>
                  </a:lnTo>
                  <a:lnTo>
                    <a:pt x="48" y="192"/>
                  </a:lnTo>
                  <a:lnTo>
                    <a:pt x="0" y="288"/>
                  </a:lnTo>
                  <a:lnTo>
                    <a:pt x="0" y="336"/>
                  </a:lnTo>
                  <a:lnTo>
                    <a:pt x="96" y="384"/>
                  </a:lnTo>
                  <a:lnTo>
                    <a:pt x="144" y="336"/>
                  </a:lnTo>
                  <a:lnTo>
                    <a:pt x="192" y="384"/>
                  </a:lnTo>
                  <a:lnTo>
                    <a:pt x="192" y="480"/>
                  </a:lnTo>
                  <a:lnTo>
                    <a:pt x="288" y="480"/>
                  </a:lnTo>
                  <a:lnTo>
                    <a:pt x="384" y="528"/>
                  </a:lnTo>
                  <a:lnTo>
                    <a:pt x="480" y="528"/>
                  </a:lnTo>
                  <a:lnTo>
                    <a:pt x="480" y="480"/>
                  </a:lnTo>
                  <a:lnTo>
                    <a:pt x="432" y="432"/>
                  </a:lnTo>
                  <a:lnTo>
                    <a:pt x="528" y="336"/>
                  </a:lnTo>
                  <a:lnTo>
                    <a:pt x="576" y="480"/>
                  </a:lnTo>
                  <a:lnTo>
                    <a:pt x="672" y="432"/>
                  </a:lnTo>
                  <a:lnTo>
                    <a:pt x="672" y="384"/>
                  </a:lnTo>
                  <a:lnTo>
                    <a:pt x="768" y="384"/>
                  </a:lnTo>
                  <a:lnTo>
                    <a:pt x="768" y="480"/>
                  </a:lnTo>
                  <a:lnTo>
                    <a:pt x="816" y="528"/>
                  </a:lnTo>
                  <a:lnTo>
                    <a:pt x="960" y="528"/>
                  </a:lnTo>
                  <a:lnTo>
                    <a:pt x="96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0" name="Oval 80"/>
            <p:cNvSpPr>
              <a:spLocks noChangeArrowheads="1"/>
            </p:cNvSpPr>
            <p:nvPr/>
          </p:nvSpPr>
          <p:spPr bwMode="auto">
            <a:xfrm>
              <a:off x="4224" y="312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35</a:t>
              </a:r>
            </a:p>
          </p:txBody>
        </p:sp>
      </p:grpSp>
      <p:grpSp>
        <p:nvGrpSpPr>
          <p:cNvPr id="5157" name="Group 133"/>
          <p:cNvGrpSpPr>
            <a:grpSpLocks/>
          </p:cNvGrpSpPr>
          <p:nvPr/>
        </p:nvGrpSpPr>
        <p:grpSpPr bwMode="auto">
          <a:xfrm>
            <a:off x="6705600" y="3733800"/>
            <a:ext cx="1143000" cy="1219200"/>
            <a:chOff x="4224" y="2400"/>
            <a:chExt cx="720" cy="768"/>
          </a:xfrm>
        </p:grpSpPr>
        <p:sp>
          <p:nvSpPr>
            <p:cNvPr id="3134" name="Freeform 39"/>
            <p:cNvSpPr>
              <a:spLocks/>
            </p:cNvSpPr>
            <p:nvPr/>
          </p:nvSpPr>
          <p:spPr bwMode="auto">
            <a:xfrm>
              <a:off x="4224" y="2400"/>
              <a:ext cx="720" cy="768"/>
            </a:xfrm>
            <a:custGeom>
              <a:avLst/>
              <a:gdLst>
                <a:gd name="T0" fmla="*/ 720 w 720"/>
                <a:gd name="T1" fmla="*/ 192 h 768"/>
                <a:gd name="T2" fmla="*/ 624 w 720"/>
                <a:gd name="T3" fmla="*/ 192 h 768"/>
                <a:gd name="T4" fmla="*/ 480 w 720"/>
                <a:gd name="T5" fmla="*/ 144 h 768"/>
                <a:gd name="T6" fmla="*/ 432 w 720"/>
                <a:gd name="T7" fmla="*/ 96 h 768"/>
                <a:gd name="T8" fmla="*/ 432 w 720"/>
                <a:gd name="T9" fmla="*/ 48 h 768"/>
                <a:gd name="T10" fmla="*/ 384 w 720"/>
                <a:gd name="T11" fmla="*/ 0 h 768"/>
                <a:gd name="T12" fmla="*/ 336 w 720"/>
                <a:gd name="T13" fmla="*/ 48 h 768"/>
                <a:gd name="T14" fmla="*/ 288 w 720"/>
                <a:gd name="T15" fmla="*/ 48 h 768"/>
                <a:gd name="T16" fmla="*/ 240 w 720"/>
                <a:gd name="T17" fmla="*/ 96 h 768"/>
                <a:gd name="T18" fmla="*/ 192 w 720"/>
                <a:gd name="T19" fmla="*/ 96 h 768"/>
                <a:gd name="T20" fmla="*/ 144 w 720"/>
                <a:gd name="T21" fmla="*/ 144 h 768"/>
                <a:gd name="T22" fmla="*/ 48 w 720"/>
                <a:gd name="T23" fmla="*/ 144 h 768"/>
                <a:gd name="T24" fmla="*/ 48 w 720"/>
                <a:gd name="T25" fmla="*/ 240 h 768"/>
                <a:gd name="T26" fmla="*/ 0 w 720"/>
                <a:gd name="T27" fmla="*/ 288 h 768"/>
                <a:gd name="T28" fmla="*/ 0 w 720"/>
                <a:gd name="T29" fmla="*/ 336 h 768"/>
                <a:gd name="T30" fmla="*/ 144 w 720"/>
                <a:gd name="T31" fmla="*/ 288 h 768"/>
                <a:gd name="T32" fmla="*/ 192 w 720"/>
                <a:gd name="T33" fmla="*/ 336 h 768"/>
                <a:gd name="T34" fmla="*/ 192 w 720"/>
                <a:gd name="T35" fmla="*/ 432 h 768"/>
                <a:gd name="T36" fmla="*/ 144 w 720"/>
                <a:gd name="T37" fmla="*/ 480 h 768"/>
                <a:gd name="T38" fmla="*/ 0 w 720"/>
                <a:gd name="T39" fmla="*/ 432 h 768"/>
                <a:gd name="T40" fmla="*/ 0 w 720"/>
                <a:gd name="T41" fmla="*/ 528 h 768"/>
                <a:gd name="T42" fmla="*/ 48 w 720"/>
                <a:gd name="T43" fmla="*/ 528 h 768"/>
                <a:gd name="T44" fmla="*/ 48 w 720"/>
                <a:gd name="T45" fmla="*/ 624 h 768"/>
                <a:gd name="T46" fmla="*/ 240 w 720"/>
                <a:gd name="T47" fmla="*/ 624 h 768"/>
                <a:gd name="T48" fmla="*/ 288 w 720"/>
                <a:gd name="T49" fmla="*/ 672 h 768"/>
                <a:gd name="T50" fmla="*/ 288 w 720"/>
                <a:gd name="T51" fmla="*/ 720 h 768"/>
                <a:gd name="T52" fmla="*/ 336 w 720"/>
                <a:gd name="T53" fmla="*/ 768 h 768"/>
                <a:gd name="T54" fmla="*/ 432 w 720"/>
                <a:gd name="T55" fmla="*/ 768 h 768"/>
                <a:gd name="T56" fmla="*/ 480 w 720"/>
                <a:gd name="T57" fmla="*/ 720 h 768"/>
                <a:gd name="T58" fmla="*/ 480 w 720"/>
                <a:gd name="T59" fmla="*/ 672 h 768"/>
                <a:gd name="T60" fmla="*/ 528 w 720"/>
                <a:gd name="T61" fmla="*/ 624 h 768"/>
                <a:gd name="T62" fmla="*/ 624 w 720"/>
                <a:gd name="T63" fmla="*/ 624 h 768"/>
                <a:gd name="T64" fmla="*/ 672 w 720"/>
                <a:gd name="T65" fmla="*/ 576 h 768"/>
                <a:gd name="T66" fmla="*/ 720 w 720"/>
                <a:gd name="T67" fmla="*/ 576 h 768"/>
                <a:gd name="T68" fmla="*/ 720 w 720"/>
                <a:gd name="T69" fmla="*/ 192 h 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0"/>
                <a:gd name="T106" fmla="*/ 0 h 768"/>
                <a:gd name="T107" fmla="*/ 720 w 720"/>
                <a:gd name="T108" fmla="*/ 768 h 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0" h="768">
                  <a:moveTo>
                    <a:pt x="720" y="192"/>
                  </a:moveTo>
                  <a:lnTo>
                    <a:pt x="624" y="192"/>
                  </a:lnTo>
                  <a:lnTo>
                    <a:pt x="480" y="144"/>
                  </a:lnTo>
                  <a:lnTo>
                    <a:pt x="432" y="96"/>
                  </a:lnTo>
                  <a:lnTo>
                    <a:pt x="432" y="48"/>
                  </a:lnTo>
                  <a:lnTo>
                    <a:pt x="384" y="0"/>
                  </a:lnTo>
                  <a:lnTo>
                    <a:pt x="336" y="48"/>
                  </a:lnTo>
                  <a:lnTo>
                    <a:pt x="288" y="48"/>
                  </a:lnTo>
                  <a:lnTo>
                    <a:pt x="240" y="96"/>
                  </a:lnTo>
                  <a:lnTo>
                    <a:pt x="192" y="96"/>
                  </a:lnTo>
                  <a:lnTo>
                    <a:pt x="144" y="144"/>
                  </a:lnTo>
                  <a:lnTo>
                    <a:pt x="48" y="144"/>
                  </a:lnTo>
                  <a:lnTo>
                    <a:pt x="48" y="240"/>
                  </a:lnTo>
                  <a:lnTo>
                    <a:pt x="0" y="288"/>
                  </a:lnTo>
                  <a:lnTo>
                    <a:pt x="0" y="336"/>
                  </a:lnTo>
                  <a:lnTo>
                    <a:pt x="144" y="288"/>
                  </a:lnTo>
                  <a:lnTo>
                    <a:pt x="192" y="336"/>
                  </a:lnTo>
                  <a:lnTo>
                    <a:pt x="192" y="432"/>
                  </a:lnTo>
                  <a:lnTo>
                    <a:pt x="144" y="480"/>
                  </a:lnTo>
                  <a:lnTo>
                    <a:pt x="0" y="432"/>
                  </a:lnTo>
                  <a:lnTo>
                    <a:pt x="0" y="528"/>
                  </a:lnTo>
                  <a:lnTo>
                    <a:pt x="48" y="528"/>
                  </a:lnTo>
                  <a:lnTo>
                    <a:pt x="48" y="624"/>
                  </a:lnTo>
                  <a:lnTo>
                    <a:pt x="240" y="624"/>
                  </a:lnTo>
                  <a:lnTo>
                    <a:pt x="288" y="672"/>
                  </a:lnTo>
                  <a:lnTo>
                    <a:pt x="288" y="720"/>
                  </a:lnTo>
                  <a:lnTo>
                    <a:pt x="336" y="768"/>
                  </a:lnTo>
                  <a:lnTo>
                    <a:pt x="432" y="768"/>
                  </a:lnTo>
                  <a:lnTo>
                    <a:pt x="480" y="720"/>
                  </a:lnTo>
                  <a:lnTo>
                    <a:pt x="480" y="672"/>
                  </a:lnTo>
                  <a:lnTo>
                    <a:pt x="528" y="624"/>
                  </a:lnTo>
                  <a:lnTo>
                    <a:pt x="624" y="624"/>
                  </a:lnTo>
                  <a:lnTo>
                    <a:pt x="672" y="576"/>
                  </a:lnTo>
                  <a:lnTo>
                    <a:pt x="720" y="576"/>
                  </a:lnTo>
                  <a:lnTo>
                    <a:pt x="720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1" name="Oval 81"/>
            <p:cNvSpPr>
              <a:spLocks noChangeArrowheads="1"/>
            </p:cNvSpPr>
            <p:nvPr/>
          </p:nvSpPr>
          <p:spPr bwMode="auto">
            <a:xfrm>
              <a:off x="4512" y="268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30</a:t>
              </a:r>
            </a:p>
          </p:txBody>
        </p:sp>
      </p:grpSp>
      <p:grpSp>
        <p:nvGrpSpPr>
          <p:cNvPr id="5158" name="Group 125"/>
          <p:cNvGrpSpPr>
            <a:grpSpLocks/>
          </p:cNvGrpSpPr>
          <p:nvPr/>
        </p:nvGrpSpPr>
        <p:grpSpPr bwMode="auto">
          <a:xfrm>
            <a:off x="2514600" y="2971800"/>
            <a:ext cx="1752600" cy="1219200"/>
            <a:chOff x="1584" y="1920"/>
            <a:chExt cx="1104" cy="768"/>
          </a:xfrm>
        </p:grpSpPr>
        <p:sp>
          <p:nvSpPr>
            <p:cNvPr id="3132" name="Freeform 20"/>
            <p:cNvSpPr>
              <a:spLocks/>
            </p:cNvSpPr>
            <p:nvPr/>
          </p:nvSpPr>
          <p:spPr bwMode="auto">
            <a:xfrm>
              <a:off x="1584" y="1920"/>
              <a:ext cx="1104" cy="768"/>
            </a:xfrm>
            <a:custGeom>
              <a:avLst/>
              <a:gdLst>
                <a:gd name="T0" fmla="*/ 1056 w 1104"/>
                <a:gd name="T1" fmla="*/ 144 h 768"/>
                <a:gd name="T2" fmla="*/ 912 w 1104"/>
                <a:gd name="T3" fmla="*/ 144 h 768"/>
                <a:gd name="T4" fmla="*/ 864 w 1104"/>
                <a:gd name="T5" fmla="*/ 192 h 768"/>
                <a:gd name="T6" fmla="*/ 720 w 1104"/>
                <a:gd name="T7" fmla="*/ 192 h 768"/>
                <a:gd name="T8" fmla="*/ 720 w 1104"/>
                <a:gd name="T9" fmla="*/ 144 h 768"/>
                <a:gd name="T10" fmla="*/ 768 w 1104"/>
                <a:gd name="T11" fmla="*/ 96 h 768"/>
                <a:gd name="T12" fmla="*/ 768 w 1104"/>
                <a:gd name="T13" fmla="*/ 48 h 768"/>
                <a:gd name="T14" fmla="*/ 720 w 1104"/>
                <a:gd name="T15" fmla="*/ 48 h 768"/>
                <a:gd name="T16" fmla="*/ 672 w 1104"/>
                <a:gd name="T17" fmla="*/ 0 h 768"/>
                <a:gd name="T18" fmla="*/ 624 w 1104"/>
                <a:gd name="T19" fmla="*/ 0 h 768"/>
                <a:gd name="T20" fmla="*/ 576 w 1104"/>
                <a:gd name="T21" fmla="*/ 48 h 768"/>
                <a:gd name="T22" fmla="*/ 576 w 1104"/>
                <a:gd name="T23" fmla="*/ 144 h 768"/>
                <a:gd name="T24" fmla="*/ 528 w 1104"/>
                <a:gd name="T25" fmla="*/ 240 h 768"/>
                <a:gd name="T26" fmla="*/ 480 w 1104"/>
                <a:gd name="T27" fmla="*/ 240 h 768"/>
                <a:gd name="T28" fmla="*/ 432 w 1104"/>
                <a:gd name="T29" fmla="*/ 192 h 768"/>
                <a:gd name="T30" fmla="*/ 288 w 1104"/>
                <a:gd name="T31" fmla="*/ 192 h 768"/>
                <a:gd name="T32" fmla="*/ 288 w 1104"/>
                <a:gd name="T33" fmla="*/ 288 h 768"/>
                <a:gd name="T34" fmla="*/ 240 w 1104"/>
                <a:gd name="T35" fmla="*/ 336 h 768"/>
                <a:gd name="T36" fmla="*/ 192 w 1104"/>
                <a:gd name="T37" fmla="*/ 336 h 768"/>
                <a:gd name="T38" fmla="*/ 144 w 1104"/>
                <a:gd name="T39" fmla="*/ 288 h 768"/>
                <a:gd name="T40" fmla="*/ 48 w 1104"/>
                <a:gd name="T41" fmla="*/ 336 h 768"/>
                <a:gd name="T42" fmla="*/ 0 w 1104"/>
                <a:gd name="T43" fmla="*/ 432 h 768"/>
                <a:gd name="T44" fmla="*/ 96 w 1104"/>
                <a:gd name="T45" fmla="*/ 480 h 768"/>
                <a:gd name="T46" fmla="*/ 192 w 1104"/>
                <a:gd name="T47" fmla="*/ 480 h 768"/>
                <a:gd name="T48" fmla="*/ 240 w 1104"/>
                <a:gd name="T49" fmla="*/ 528 h 768"/>
                <a:gd name="T50" fmla="*/ 288 w 1104"/>
                <a:gd name="T51" fmla="*/ 528 h 768"/>
                <a:gd name="T52" fmla="*/ 288 w 1104"/>
                <a:gd name="T53" fmla="*/ 624 h 768"/>
                <a:gd name="T54" fmla="*/ 288 w 1104"/>
                <a:gd name="T55" fmla="*/ 672 h 768"/>
                <a:gd name="T56" fmla="*/ 432 w 1104"/>
                <a:gd name="T57" fmla="*/ 672 h 768"/>
                <a:gd name="T58" fmla="*/ 480 w 1104"/>
                <a:gd name="T59" fmla="*/ 624 h 768"/>
                <a:gd name="T60" fmla="*/ 624 w 1104"/>
                <a:gd name="T61" fmla="*/ 624 h 768"/>
                <a:gd name="T62" fmla="*/ 624 w 1104"/>
                <a:gd name="T63" fmla="*/ 672 h 768"/>
                <a:gd name="T64" fmla="*/ 576 w 1104"/>
                <a:gd name="T65" fmla="*/ 720 h 768"/>
                <a:gd name="T66" fmla="*/ 576 w 1104"/>
                <a:gd name="T67" fmla="*/ 768 h 768"/>
                <a:gd name="T68" fmla="*/ 768 w 1104"/>
                <a:gd name="T69" fmla="*/ 768 h 768"/>
                <a:gd name="T70" fmla="*/ 768 w 1104"/>
                <a:gd name="T71" fmla="*/ 672 h 768"/>
                <a:gd name="T72" fmla="*/ 816 w 1104"/>
                <a:gd name="T73" fmla="*/ 624 h 768"/>
                <a:gd name="T74" fmla="*/ 816 w 1104"/>
                <a:gd name="T75" fmla="*/ 576 h 768"/>
                <a:gd name="T76" fmla="*/ 960 w 1104"/>
                <a:gd name="T77" fmla="*/ 576 h 768"/>
                <a:gd name="T78" fmla="*/ 1056 w 1104"/>
                <a:gd name="T79" fmla="*/ 624 h 768"/>
                <a:gd name="T80" fmla="*/ 1104 w 1104"/>
                <a:gd name="T81" fmla="*/ 624 h 768"/>
                <a:gd name="T82" fmla="*/ 1104 w 1104"/>
                <a:gd name="T83" fmla="*/ 480 h 768"/>
                <a:gd name="T84" fmla="*/ 1056 w 1104"/>
                <a:gd name="T85" fmla="*/ 432 h 768"/>
                <a:gd name="T86" fmla="*/ 960 w 1104"/>
                <a:gd name="T87" fmla="*/ 480 h 768"/>
                <a:gd name="T88" fmla="*/ 864 w 1104"/>
                <a:gd name="T89" fmla="*/ 480 h 768"/>
                <a:gd name="T90" fmla="*/ 816 w 1104"/>
                <a:gd name="T91" fmla="*/ 384 h 768"/>
                <a:gd name="T92" fmla="*/ 912 w 1104"/>
                <a:gd name="T93" fmla="*/ 336 h 768"/>
                <a:gd name="T94" fmla="*/ 1008 w 1104"/>
                <a:gd name="T95" fmla="*/ 336 h 768"/>
                <a:gd name="T96" fmla="*/ 1056 w 1104"/>
                <a:gd name="T97" fmla="*/ 384 h 768"/>
                <a:gd name="T98" fmla="*/ 1104 w 1104"/>
                <a:gd name="T99" fmla="*/ 288 h 768"/>
                <a:gd name="T100" fmla="*/ 1104 w 1104"/>
                <a:gd name="T101" fmla="*/ 144 h 768"/>
                <a:gd name="T102" fmla="*/ 1056 w 1104"/>
                <a:gd name="T103" fmla="*/ 144 h 7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4"/>
                <a:gd name="T157" fmla="*/ 0 h 768"/>
                <a:gd name="T158" fmla="*/ 1104 w 1104"/>
                <a:gd name="T159" fmla="*/ 768 h 76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4" h="768">
                  <a:moveTo>
                    <a:pt x="1056" y="144"/>
                  </a:moveTo>
                  <a:lnTo>
                    <a:pt x="912" y="144"/>
                  </a:lnTo>
                  <a:lnTo>
                    <a:pt x="864" y="192"/>
                  </a:lnTo>
                  <a:lnTo>
                    <a:pt x="720" y="192"/>
                  </a:lnTo>
                  <a:lnTo>
                    <a:pt x="720" y="144"/>
                  </a:lnTo>
                  <a:lnTo>
                    <a:pt x="768" y="96"/>
                  </a:lnTo>
                  <a:lnTo>
                    <a:pt x="768" y="48"/>
                  </a:lnTo>
                  <a:lnTo>
                    <a:pt x="720" y="48"/>
                  </a:lnTo>
                  <a:lnTo>
                    <a:pt x="672" y="0"/>
                  </a:lnTo>
                  <a:lnTo>
                    <a:pt x="624" y="0"/>
                  </a:lnTo>
                  <a:lnTo>
                    <a:pt x="576" y="48"/>
                  </a:lnTo>
                  <a:lnTo>
                    <a:pt x="576" y="144"/>
                  </a:lnTo>
                  <a:lnTo>
                    <a:pt x="528" y="240"/>
                  </a:lnTo>
                  <a:lnTo>
                    <a:pt x="480" y="240"/>
                  </a:lnTo>
                  <a:lnTo>
                    <a:pt x="432" y="192"/>
                  </a:lnTo>
                  <a:lnTo>
                    <a:pt x="288" y="192"/>
                  </a:lnTo>
                  <a:lnTo>
                    <a:pt x="288" y="288"/>
                  </a:lnTo>
                  <a:lnTo>
                    <a:pt x="240" y="336"/>
                  </a:lnTo>
                  <a:lnTo>
                    <a:pt x="192" y="336"/>
                  </a:lnTo>
                  <a:lnTo>
                    <a:pt x="144" y="288"/>
                  </a:lnTo>
                  <a:lnTo>
                    <a:pt x="48" y="336"/>
                  </a:lnTo>
                  <a:lnTo>
                    <a:pt x="0" y="432"/>
                  </a:lnTo>
                  <a:lnTo>
                    <a:pt x="96" y="480"/>
                  </a:lnTo>
                  <a:lnTo>
                    <a:pt x="192" y="480"/>
                  </a:lnTo>
                  <a:lnTo>
                    <a:pt x="240" y="528"/>
                  </a:lnTo>
                  <a:lnTo>
                    <a:pt x="288" y="528"/>
                  </a:lnTo>
                  <a:lnTo>
                    <a:pt x="288" y="624"/>
                  </a:lnTo>
                  <a:lnTo>
                    <a:pt x="288" y="672"/>
                  </a:lnTo>
                  <a:lnTo>
                    <a:pt x="432" y="672"/>
                  </a:lnTo>
                  <a:lnTo>
                    <a:pt x="480" y="624"/>
                  </a:lnTo>
                  <a:lnTo>
                    <a:pt x="624" y="624"/>
                  </a:lnTo>
                  <a:lnTo>
                    <a:pt x="624" y="672"/>
                  </a:lnTo>
                  <a:lnTo>
                    <a:pt x="576" y="720"/>
                  </a:lnTo>
                  <a:lnTo>
                    <a:pt x="576" y="768"/>
                  </a:lnTo>
                  <a:lnTo>
                    <a:pt x="768" y="768"/>
                  </a:lnTo>
                  <a:lnTo>
                    <a:pt x="768" y="672"/>
                  </a:lnTo>
                  <a:lnTo>
                    <a:pt x="816" y="624"/>
                  </a:lnTo>
                  <a:lnTo>
                    <a:pt x="816" y="576"/>
                  </a:lnTo>
                  <a:lnTo>
                    <a:pt x="960" y="576"/>
                  </a:lnTo>
                  <a:lnTo>
                    <a:pt x="1056" y="624"/>
                  </a:lnTo>
                  <a:lnTo>
                    <a:pt x="1104" y="624"/>
                  </a:lnTo>
                  <a:lnTo>
                    <a:pt x="1104" y="480"/>
                  </a:lnTo>
                  <a:lnTo>
                    <a:pt x="1056" y="432"/>
                  </a:lnTo>
                  <a:lnTo>
                    <a:pt x="960" y="480"/>
                  </a:lnTo>
                  <a:lnTo>
                    <a:pt x="864" y="480"/>
                  </a:lnTo>
                  <a:lnTo>
                    <a:pt x="816" y="384"/>
                  </a:lnTo>
                  <a:lnTo>
                    <a:pt x="912" y="336"/>
                  </a:lnTo>
                  <a:lnTo>
                    <a:pt x="1008" y="336"/>
                  </a:lnTo>
                  <a:lnTo>
                    <a:pt x="1056" y="384"/>
                  </a:lnTo>
                  <a:lnTo>
                    <a:pt x="1104" y="288"/>
                  </a:lnTo>
                  <a:lnTo>
                    <a:pt x="1104" y="144"/>
                  </a:lnTo>
                  <a:lnTo>
                    <a:pt x="1056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2" name="Oval 82"/>
            <p:cNvSpPr>
              <a:spLocks noChangeArrowheads="1"/>
            </p:cNvSpPr>
            <p:nvPr/>
          </p:nvSpPr>
          <p:spPr bwMode="auto">
            <a:xfrm>
              <a:off x="2064" y="220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22</a:t>
              </a:r>
            </a:p>
          </p:txBody>
        </p:sp>
      </p:grpSp>
      <p:grpSp>
        <p:nvGrpSpPr>
          <p:cNvPr id="5159" name="Group 126"/>
          <p:cNvGrpSpPr>
            <a:grpSpLocks/>
          </p:cNvGrpSpPr>
          <p:nvPr/>
        </p:nvGrpSpPr>
        <p:grpSpPr bwMode="auto">
          <a:xfrm>
            <a:off x="3810000" y="2971800"/>
            <a:ext cx="1905000" cy="1143000"/>
            <a:chOff x="2400" y="1920"/>
            <a:chExt cx="1200" cy="720"/>
          </a:xfrm>
        </p:grpSpPr>
        <p:sp>
          <p:nvSpPr>
            <p:cNvPr id="3130" name="Freeform 33"/>
            <p:cNvSpPr>
              <a:spLocks/>
            </p:cNvSpPr>
            <p:nvPr/>
          </p:nvSpPr>
          <p:spPr bwMode="auto">
            <a:xfrm>
              <a:off x="2400" y="1920"/>
              <a:ext cx="1200" cy="720"/>
            </a:xfrm>
            <a:custGeom>
              <a:avLst/>
              <a:gdLst>
                <a:gd name="T0" fmla="*/ 960 w 1200"/>
                <a:gd name="T1" fmla="*/ 192 h 720"/>
                <a:gd name="T2" fmla="*/ 864 w 1200"/>
                <a:gd name="T3" fmla="*/ 192 h 720"/>
                <a:gd name="T4" fmla="*/ 864 w 1200"/>
                <a:gd name="T5" fmla="*/ 144 h 720"/>
                <a:gd name="T6" fmla="*/ 816 w 1200"/>
                <a:gd name="T7" fmla="*/ 144 h 720"/>
                <a:gd name="T8" fmla="*/ 768 w 1200"/>
                <a:gd name="T9" fmla="*/ 96 h 720"/>
                <a:gd name="T10" fmla="*/ 768 w 1200"/>
                <a:gd name="T11" fmla="*/ 48 h 720"/>
                <a:gd name="T12" fmla="*/ 720 w 1200"/>
                <a:gd name="T13" fmla="*/ 0 h 720"/>
                <a:gd name="T14" fmla="*/ 624 w 1200"/>
                <a:gd name="T15" fmla="*/ 0 h 720"/>
                <a:gd name="T16" fmla="*/ 576 w 1200"/>
                <a:gd name="T17" fmla="*/ 48 h 720"/>
                <a:gd name="T18" fmla="*/ 576 w 1200"/>
                <a:gd name="T19" fmla="*/ 96 h 720"/>
                <a:gd name="T20" fmla="*/ 528 w 1200"/>
                <a:gd name="T21" fmla="*/ 192 h 720"/>
                <a:gd name="T22" fmla="*/ 432 w 1200"/>
                <a:gd name="T23" fmla="*/ 192 h 720"/>
                <a:gd name="T24" fmla="*/ 384 w 1200"/>
                <a:gd name="T25" fmla="*/ 144 h 720"/>
                <a:gd name="T26" fmla="*/ 288 w 1200"/>
                <a:gd name="T27" fmla="*/ 144 h 720"/>
                <a:gd name="T28" fmla="*/ 288 w 1200"/>
                <a:gd name="T29" fmla="*/ 288 h 720"/>
                <a:gd name="T30" fmla="*/ 240 w 1200"/>
                <a:gd name="T31" fmla="*/ 384 h 720"/>
                <a:gd name="T32" fmla="*/ 192 w 1200"/>
                <a:gd name="T33" fmla="*/ 336 h 720"/>
                <a:gd name="T34" fmla="*/ 96 w 1200"/>
                <a:gd name="T35" fmla="*/ 336 h 720"/>
                <a:gd name="T36" fmla="*/ 0 w 1200"/>
                <a:gd name="T37" fmla="*/ 384 h 720"/>
                <a:gd name="T38" fmla="*/ 48 w 1200"/>
                <a:gd name="T39" fmla="*/ 480 h 720"/>
                <a:gd name="T40" fmla="*/ 144 w 1200"/>
                <a:gd name="T41" fmla="*/ 480 h 720"/>
                <a:gd name="T42" fmla="*/ 240 w 1200"/>
                <a:gd name="T43" fmla="*/ 432 h 720"/>
                <a:gd name="T44" fmla="*/ 288 w 1200"/>
                <a:gd name="T45" fmla="*/ 480 h 720"/>
                <a:gd name="T46" fmla="*/ 288 w 1200"/>
                <a:gd name="T47" fmla="*/ 624 h 720"/>
                <a:gd name="T48" fmla="*/ 336 w 1200"/>
                <a:gd name="T49" fmla="*/ 624 h 720"/>
                <a:gd name="T50" fmla="*/ 336 w 1200"/>
                <a:gd name="T51" fmla="*/ 672 h 720"/>
                <a:gd name="T52" fmla="*/ 432 w 1200"/>
                <a:gd name="T53" fmla="*/ 672 h 720"/>
                <a:gd name="T54" fmla="*/ 480 w 1200"/>
                <a:gd name="T55" fmla="*/ 720 h 720"/>
                <a:gd name="T56" fmla="*/ 576 w 1200"/>
                <a:gd name="T57" fmla="*/ 672 h 720"/>
                <a:gd name="T58" fmla="*/ 576 w 1200"/>
                <a:gd name="T59" fmla="*/ 624 h 720"/>
                <a:gd name="T60" fmla="*/ 624 w 1200"/>
                <a:gd name="T61" fmla="*/ 576 h 720"/>
                <a:gd name="T62" fmla="*/ 624 w 1200"/>
                <a:gd name="T63" fmla="*/ 624 h 720"/>
                <a:gd name="T64" fmla="*/ 672 w 1200"/>
                <a:gd name="T65" fmla="*/ 624 h 720"/>
                <a:gd name="T66" fmla="*/ 720 w 1200"/>
                <a:gd name="T67" fmla="*/ 528 h 720"/>
                <a:gd name="T68" fmla="*/ 816 w 1200"/>
                <a:gd name="T69" fmla="*/ 528 h 720"/>
                <a:gd name="T70" fmla="*/ 816 w 1200"/>
                <a:gd name="T71" fmla="*/ 624 h 720"/>
                <a:gd name="T72" fmla="*/ 768 w 1200"/>
                <a:gd name="T73" fmla="*/ 624 h 720"/>
                <a:gd name="T74" fmla="*/ 768 w 1200"/>
                <a:gd name="T75" fmla="*/ 672 h 720"/>
                <a:gd name="T76" fmla="*/ 1008 w 1200"/>
                <a:gd name="T77" fmla="*/ 672 h 720"/>
                <a:gd name="T78" fmla="*/ 1008 w 1200"/>
                <a:gd name="T79" fmla="*/ 624 h 720"/>
                <a:gd name="T80" fmla="*/ 1008 w 1200"/>
                <a:gd name="T81" fmla="*/ 576 h 720"/>
                <a:gd name="T82" fmla="*/ 1056 w 1200"/>
                <a:gd name="T83" fmla="*/ 528 h 720"/>
                <a:gd name="T84" fmla="*/ 1056 w 1200"/>
                <a:gd name="T85" fmla="*/ 480 h 720"/>
                <a:gd name="T86" fmla="*/ 1152 w 1200"/>
                <a:gd name="T87" fmla="*/ 480 h 720"/>
                <a:gd name="T88" fmla="*/ 1200 w 1200"/>
                <a:gd name="T89" fmla="*/ 432 h 720"/>
                <a:gd name="T90" fmla="*/ 1200 w 1200"/>
                <a:gd name="T91" fmla="*/ 384 h 720"/>
                <a:gd name="T92" fmla="*/ 1152 w 1200"/>
                <a:gd name="T93" fmla="*/ 336 h 720"/>
                <a:gd name="T94" fmla="*/ 1104 w 1200"/>
                <a:gd name="T95" fmla="*/ 336 h 720"/>
                <a:gd name="T96" fmla="*/ 1056 w 1200"/>
                <a:gd name="T97" fmla="*/ 384 h 720"/>
                <a:gd name="T98" fmla="*/ 1008 w 1200"/>
                <a:gd name="T99" fmla="*/ 384 h 720"/>
                <a:gd name="T100" fmla="*/ 1008 w 1200"/>
                <a:gd name="T101" fmla="*/ 192 h 720"/>
                <a:gd name="T102" fmla="*/ 960 w 1200"/>
                <a:gd name="T103" fmla="*/ 192 h 7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00"/>
                <a:gd name="T157" fmla="*/ 0 h 720"/>
                <a:gd name="T158" fmla="*/ 1200 w 1200"/>
                <a:gd name="T159" fmla="*/ 720 h 7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00" h="720">
                  <a:moveTo>
                    <a:pt x="960" y="192"/>
                  </a:moveTo>
                  <a:lnTo>
                    <a:pt x="864" y="192"/>
                  </a:lnTo>
                  <a:lnTo>
                    <a:pt x="864" y="144"/>
                  </a:lnTo>
                  <a:lnTo>
                    <a:pt x="816" y="144"/>
                  </a:lnTo>
                  <a:lnTo>
                    <a:pt x="768" y="96"/>
                  </a:lnTo>
                  <a:lnTo>
                    <a:pt x="768" y="48"/>
                  </a:lnTo>
                  <a:lnTo>
                    <a:pt x="720" y="0"/>
                  </a:lnTo>
                  <a:lnTo>
                    <a:pt x="624" y="0"/>
                  </a:lnTo>
                  <a:lnTo>
                    <a:pt x="576" y="48"/>
                  </a:lnTo>
                  <a:lnTo>
                    <a:pt x="576" y="96"/>
                  </a:lnTo>
                  <a:lnTo>
                    <a:pt x="528" y="192"/>
                  </a:lnTo>
                  <a:lnTo>
                    <a:pt x="432" y="192"/>
                  </a:lnTo>
                  <a:lnTo>
                    <a:pt x="384" y="144"/>
                  </a:lnTo>
                  <a:lnTo>
                    <a:pt x="288" y="144"/>
                  </a:lnTo>
                  <a:lnTo>
                    <a:pt x="288" y="288"/>
                  </a:lnTo>
                  <a:lnTo>
                    <a:pt x="240" y="384"/>
                  </a:lnTo>
                  <a:lnTo>
                    <a:pt x="192" y="336"/>
                  </a:lnTo>
                  <a:lnTo>
                    <a:pt x="96" y="336"/>
                  </a:lnTo>
                  <a:lnTo>
                    <a:pt x="0" y="384"/>
                  </a:lnTo>
                  <a:lnTo>
                    <a:pt x="48" y="480"/>
                  </a:lnTo>
                  <a:lnTo>
                    <a:pt x="144" y="480"/>
                  </a:lnTo>
                  <a:lnTo>
                    <a:pt x="240" y="432"/>
                  </a:lnTo>
                  <a:lnTo>
                    <a:pt x="288" y="480"/>
                  </a:lnTo>
                  <a:lnTo>
                    <a:pt x="288" y="624"/>
                  </a:lnTo>
                  <a:lnTo>
                    <a:pt x="336" y="624"/>
                  </a:lnTo>
                  <a:lnTo>
                    <a:pt x="336" y="672"/>
                  </a:lnTo>
                  <a:lnTo>
                    <a:pt x="432" y="672"/>
                  </a:lnTo>
                  <a:lnTo>
                    <a:pt x="480" y="720"/>
                  </a:lnTo>
                  <a:lnTo>
                    <a:pt x="576" y="672"/>
                  </a:lnTo>
                  <a:lnTo>
                    <a:pt x="576" y="624"/>
                  </a:lnTo>
                  <a:lnTo>
                    <a:pt x="624" y="576"/>
                  </a:lnTo>
                  <a:lnTo>
                    <a:pt x="624" y="624"/>
                  </a:lnTo>
                  <a:lnTo>
                    <a:pt x="672" y="624"/>
                  </a:lnTo>
                  <a:lnTo>
                    <a:pt x="720" y="528"/>
                  </a:lnTo>
                  <a:lnTo>
                    <a:pt x="816" y="528"/>
                  </a:lnTo>
                  <a:lnTo>
                    <a:pt x="816" y="624"/>
                  </a:lnTo>
                  <a:lnTo>
                    <a:pt x="768" y="624"/>
                  </a:lnTo>
                  <a:lnTo>
                    <a:pt x="768" y="672"/>
                  </a:lnTo>
                  <a:lnTo>
                    <a:pt x="1008" y="672"/>
                  </a:lnTo>
                  <a:lnTo>
                    <a:pt x="1008" y="624"/>
                  </a:lnTo>
                  <a:lnTo>
                    <a:pt x="1008" y="576"/>
                  </a:lnTo>
                  <a:lnTo>
                    <a:pt x="1056" y="528"/>
                  </a:lnTo>
                  <a:lnTo>
                    <a:pt x="1056" y="480"/>
                  </a:lnTo>
                  <a:lnTo>
                    <a:pt x="1152" y="480"/>
                  </a:lnTo>
                  <a:lnTo>
                    <a:pt x="1200" y="432"/>
                  </a:lnTo>
                  <a:lnTo>
                    <a:pt x="1200" y="384"/>
                  </a:lnTo>
                  <a:lnTo>
                    <a:pt x="1152" y="336"/>
                  </a:lnTo>
                  <a:lnTo>
                    <a:pt x="1104" y="336"/>
                  </a:lnTo>
                  <a:lnTo>
                    <a:pt x="1056" y="384"/>
                  </a:lnTo>
                  <a:lnTo>
                    <a:pt x="1008" y="384"/>
                  </a:lnTo>
                  <a:lnTo>
                    <a:pt x="1008" y="192"/>
                  </a:lnTo>
                  <a:lnTo>
                    <a:pt x="960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3" name="Oval 83"/>
            <p:cNvSpPr>
              <a:spLocks noChangeArrowheads="1"/>
            </p:cNvSpPr>
            <p:nvPr/>
          </p:nvSpPr>
          <p:spPr bwMode="auto">
            <a:xfrm>
              <a:off x="2880" y="216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23</a:t>
              </a:r>
            </a:p>
          </p:txBody>
        </p:sp>
      </p:grpSp>
      <p:grpSp>
        <p:nvGrpSpPr>
          <p:cNvPr id="5160" name="Group 127"/>
          <p:cNvGrpSpPr>
            <a:grpSpLocks/>
          </p:cNvGrpSpPr>
          <p:nvPr/>
        </p:nvGrpSpPr>
        <p:grpSpPr bwMode="auto">
          <a:xfrm>
            <a:off x="5410200" y="3124200"/>
            <a:ext cx="1524000" cy="1066800"/>
            <a:chOff x="3408" y="2016"/>
            <a:chExt cx="960" cy="672"/>
          </a:xfrm>
        </p:grpSpPr>
        <p:sp>
          <p:nvSpPr>
            <p:cNvPr id="3128" name="Freeform 35"/>
            <p:cNvSpPr>
              <a:spLocks/>
            </p:cNvSpPr>
            <p:nvPr/>
          </p:nvSpPr>
          <p:spPr bwMode="auto">
            <a:xfrm>
              <a:off x="3408" y="2016"/>
              <a:ext cx="960" cy="672"/>
            </a:xfrm>
            <a:custGeom>
              <a:avLst/>
              <a:gdLst>
                <a:gd name="T0" fmla="*/ 672 w 960"/>
                <a:gd name="T1" fmla="*/ 48 h 672"/>
                <a:gd name="T2" fmla="*/ 576 w 960"/>
                <a:gd name="T3" fmla="*/ 48 h 672"/>
                <a:gd name="T4" fmla="*/ 576 w 960"/>
                <a:gd name="T5" fmla="*/ 144 h 672"/>
                <a:gd name="T6" fmla="*/ 528 w 960"/>
                <a:gd name="T7" fmla="*/ 192 h 672"/>
                <a:gd name="T8" fmla="*/ 432 w 960"/>
                <a:gd name="T9" fmla="*/ 192 h 672"/>
                <a:gd name="T10" fmla="*/ 384 w 960"/>
                <a:gd name="T11" fmla="*/ 144 h 672"/>
                <a:gd name="T12" fmla="*/ 384 w 960"/>
                <a:gd name="T13" fmla="*/ 48 h 672"/>
                <a:gd name="T14" fmla="*/ 192 w 960"/>
                <a:gd name="T15" fmla="*/ 48 h 672"/>
                <a:gd name="T16" fmla="*/ 144 w 960"/>
                <a:gd name="T17" fmla="*/ 96 h 672"/>
                <a:gd name="T18" fmla="*/ 0 w 960"/>
                <a:gd name="T19" fmla="*/ 96 h 672"/>
                <a:gd name="T20" fmla="*/ 0 w 960"/>
                <a:gd name="T21" fmla="*/ 288 h 672"/>
                <a:gd name="T22" fmla="*/ 48 w 960"/>
                <a:gd name="T23" fmla="*/ 288 h 672"/>
                <a:gd name="T24" fmla="*/ 96 w 960"/>
                <a:gd name="T25" fmla="*/ 240 h 672"/>
                <a:gd name="T26" fmla="*/ 144 w 960"/>
                <a:gd name="T27" fmla="*/ 240 h 672"/>
                <a:gd name="T28" fmla="*/ 192 w 960"/>
                <a:gd name="T29" fmla="*/ 288 h 672"/>
                <a:gd name="T30" fmla="*/ 192 w 960"/>
                <a:gd name="T31" fmla="*/ 336 h 672"/>
                <a:gd name="T32" fmla="*/ 144 w 960"/>
                <a:gd name="T33" fmla="*/ 384 h 672"/>
                <a:gd name="T34" fmla="*/ 48 w 960"/>
                <a:gd name="T35" fmla="*/ 384 h 672"/>
                <a:gd name="T36" fmla="*/ 48 w 960"/>
                <a:gd name="T37" fmla="*/ 432 h 672"/>
                <a:gd name="T38" fmla="*/ 0 w 960"/>
                <a:gd name="T39" fmla="*/ 480 h 672"/>
                <a:gd name="T40" fmla="*/ 0 w 960"/>
                <a:gd name="T41" fmla="*/ 528 h 672"/>
                <a:gd name="T42" fmla="*/ 192 w 960"/>
                <a:gd name="T43" fmla="*/ 528 h 672"/>
                <a:gd name="T44" fmla="*/ 240 w 960"/>
                <a:gd name="T45" fmla="*/ 480 h 672"/>
                <a:gd name="T46" fmla="*/ 336 w 960"/>
                <a:gd name="T47" fmla="*/ 480 h 672"/>
                <a:gd name="T48" fmla="*/ 384 w 960"/>
                <a:gd name="T49" fmla="*/ 528 h 672"/>
                <a:gd name="T50" fmla="*/ 384 w 960"/>
                <a:gd name="T51" fmla="*/ 576 h 672"/>
                <a:gd name="T52" fmla="*/ 336 w 960"/>
                <a:gd name="T53" fmla="*/ 576 h 672"/>
                <a:gd name="T54" fmla="*/ 384 w 960"/>
                <a:gd name="T55" fmla="*/ 672 h 672"/>
                <a:gd name="T56" fmla="*/ 480 w 960"/>
                <a:gd name="T57" fmla="*/ 672 h 672"/>
                <a:gd name="T58" fmla="*/ 576 w 960"/>
                <a:gd name="T59" fmla="*/ 624 h 672"/>
                <a:gd name="T60" fmla="*/ 576 w 960"/>
                <a:gd name="T61" fmla="*/ 576 h 672"/>
                <a:gd name="T62" fmla="*/ 528 w 960"/>
                <a:gd name="T63" fmla="*/ 528 h 672"/>
                <a:gd name="T64" fmla="*/ 624 w 960"/>
                <a:gd name="T65" fmla="*/ 480 h 672"/>
                <a:gd name="T66" fmla="*/ 768 w 960"/>
                <a:gd name="T67" fmla="*/ 480 h 672"/>
                <a:gd name="T68" fmla="*/ 816 w 960"/>
                <a:gd name="T69" fmla="*/ 528 h 672"/>
                <a:gd name="T70" fmla="*/ 864 w 960"/>
                <a:gd name="T71" fmla="*/ 528 h 672"/>
                <a:gd name="T72" fmla="*/ 816 w 960"/>
                <a:gd name="T73" fmla="*/ 432 h 672"/>
                <a:gd name="T74" fmla="*/ 768 w 960"/>
                <a:gd name="T75" fmla="*/ 384 h 672"/>
                <a:gd name="T76" fmla="*/ 768 w 960"/>
                <a:gd name="T77" fmla="*/ 336 h 672"/>
                <a:gd name="T78" fmla="*/ 816 w 960"/>
                <a:gd name="T79" fmla="*/ 336 h 672"/>
                <a:gd name="T80" fmla="*/ 864 w 960"/>
                <a:gd name="T81" fmla="*/ 336 h 672"/>
                <a:gd name="T82" fmla="*/ 960 w 960"/>
                <a:gd name="T83" fmla="*/ 288 h 672"/>
                <a:gd name="T84" fmla="*/ 912 w 960"/>
                <a:gd name="T85" fmla="*/ 240 h 672"/>
                <a:gd name="T86" fmla="*/ 912 w 960"/>
                <a:gd name="T87" fmla="*/ 192 h 672"/>
                <a:gd name="T88" fmla="*/ 864 w 960"/>
                <a:gd name="T89" fmla="*/ 192 h 672"/>
                <a:gd name="T90" fmla="*/ 816 w 960"/>
                <a:gd name="T91" fmla="*/ 288 h 672"/>
                <a:gd name="T92" fmla="*/ 768 w 960"/>
                <a:gd name="T93" fmla="*/ 240 h 672"/>
                <a:gd name="T94" fmla="*/ 768 w 960"/>
                <a:gd name="T95" fmla="*/ 96 h 672"/>
                <a:gd name="T96" fmla="*/ 816 w 960"/>
                <a:gd name="T97" fmla="*/ 96 h 672"/>
                <a:gd name="T98" fmla="*/ 816 w 960"/>
                <a:gd name="T99" fmla="*/ 0 h 672"/>
                <a:gd name="T100" fmla="*/ 720 w 960"/>
                <a:gd name="T101" fmla="*/ 0 h 672"/>
                <a:gd name="T102" fmla="*/ 672 w 960"/>
                <a:gd name="T103" fmla="*/ 48 h 6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0"/>
                <a:gd name="T157" fmla="*/ 0 h 672"/>
                <a:gd name="T158" fmla="*/ 960 w 960"/>
                <a:gd name="T159" fmla="*/ 672 h 6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0" h="672">
                  <a:moveTo>
                    <a:pt x="672" y="48"/>
                  </a:moveTo>
                  <a:lnTo>
                    <a:pt x="576" y="48"/>
                  </a:lnTo>
                  <a:lnTo>
                    <a:pt x="576" y="144"/>
                  </a:lnTo>
                  <a:lnTo>
                    <a:pt x="528" y="192"/>
                  </a:lnTo>
                  <a:lnTo>
                    <a:pt x="432" y="192"/>
                  </a:lnTo>
                  <a:lnTo>
                    <a:pt x="384" y="144"/>
                  </a:lnTo>
                  <a:lnTo>
                    <a:pt x="384" y="48"/>
                  </a:lnTo>
                  <a:lnTo>
                    <a:pt x="192" y="48"/>
                  </a:lnTo>
                  <a:lnTo>
                    <a:pt x="144" y="96"/>
                  </a:lnTo>
                  <a:lnTo>
                    <a:pt x="0" y="96"/>
                  </a:lnTo>
                  <a:lnTo>
                    <a:pt x="0" y="288"/>
                  </a:lnTo>
                  <a:lnTo>
                    <a:pt x="48" y="288"/>
                  </a:lnTo>
                  <a:lnTo>
                    <a:pt x="96" y="240"/>
                  </a:lnTo>
                  <a:lnTo>
                    <a:pt x="144" y="240"/>
                  </a:lnTo>
                  <a:lnTo>
                    <a:pt x="192" y="288"/>
                  </a:lnTo>
                  <a:lnTo>
                    <a:pt x="192" y="336"/>
                  </a:lnTo>
                  <a:lnTo>
                    <a:pt x="144" y="384"/>
                  </a:lnTo>
                  <a:lnTo>
                    <a:pt x="48" y="384"/>
                  </a:lnTo>
                  <a:lnTo>
                    <a:pt x="48" y="432"/>
                  </a:lnTo>
                  <a:lnTo>
                    <a:pt x="0" y="480"/>
                  </a:lnTo>
                  <a:lnTo>
                    <a:pt x="0" y="528"/>
                  </a:lnTo>
                  <a:lnTo>
                    <a:pt x="192" y="528"/>
                  </a:lnTo>
                  <a:lnTo>
                    <a:pt x="240" y="480"/>
                  </a:lnTo>
                  <a:lnTo>
                    <a:pt x="336" y="480"/>
                  </a:lnTo>
                  <a:lnTo>
                    <a:pt x="384" y="528"/>
                  </a:lnTo>
                  <a:lnTo>
                    <a:pt x="384" y="576"/>
                  </a:lnTo>
                  <a:lnTo>
                    <a:pt x="336" y="576"/>
                  </a:lnTo>
                  <a:lnTo>
                    <a:pt x="384" y="672"/>
                  </a:lnTo>
                  <a:lnTo>
                    <a:pt x="480" y="672"/>
                  </a:lnTo>
                  <a:lnTo>
                    <a:pt x="576" y="624"/>
                  </a:lnTo>
                  <a:lnTo>
                    <a:pt x="576" y="576"/>
                  </a:lnTo>
                  <a:lnTo>
                    <a:pt x="528" y="528"/>
                  </a:lnTo>
                  <a:lnTo>
                    <a:pt x="624" y="480"/>
                  </a:lnTo>
                  <a:lnTo>
                    <a:pt x="768" y="480"/>
                  </a:lnTo>
                  <a:lnTo>
                    <a:pt x="816" y="528"/>
                  </a:lnTo>
                  <a:lnTo>
                    <a:pt x="864" y="528"/>
                  </a:lnTo>
                  <a:lnTo>
                    <a:pt x="816" y="432"/>
                  </a:lnTo>
                  <a:lnTo>
                    <a:pt x="768" y="384"/>
                  </a:lnTo>
                  <a:lnTo>
                    <a:pt x="768" y="336"/>
                  </a:lnTo>
                  <a:lnTo>
                    <a:pt x="816" y="336"/>
                  </a:lnTo>
                  <a:lnTo>
                    <a:pt x="864" y="336"/>
                  </a:lnTo>
                  <a:lnTo>
                    <a:pt x="960" y="288"/>
                  </a:lnTo>
                  <a:lnTo>
                    <a:pt x="912" y="240"/>
                  </a:lnTo>
                  <a:lnTo>
                    <a:pt x="912" y="192"/>
                  </a:lnTo>
                  <a:lnTo>
                    <a:pt x="864" y="192"/>
                  </a:lnTo>
                  <a:lnTo>
                    <a:pt x="816" y="288"/>
                  </a:lnTo>
                  <a:lnTo>
                    <a:pt x="768" y="240"/>
                  </a:lnTo>
                  <a:lnTo>
                    <a:pt x="768" y="96"/>
                  </a:lnTo>
                  <a:lnTo>
                    <a:pt x="816" y="96"/>
                  </a:lnTo>
                  <a:lnTo>
                    <a:pt x="816" y="0"/>
                  </a:lnTo>
                  <a:lnTo>
                    <a:pt x="720" y="0"/>
                  </a:lnTo>
                  <a:lnTo>
                    <a:pt x="672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4" name="Oval 84"/>
            <p:cNvSpPr>
              <a:spLocks noChangeArrowheads="1"/>
            </p:cNvSpPr>
            <p:nvPr/>
          </p:nvSpPr>
          <p:spPr bwMode="auto">
            <a:xfrm>
              <a:off x="3744" y="225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24</a:t>
              </a:r>
            </a:p>
          </p:txBody>
        </p:sp>
      </p:grpSp>
      <p:grpSp>
        <p:nvGrpSpPr>
          <p:cNvPr id="5161" name="Group 128"/>
          <p:cNvGrpSpPr>
            <a:grpSpLocks/>
          </p:cNvGrpSpPr>
          <p:nvPr/>
        </p:nvGrpSpPr>
        <p:grpSpPr bwMode="auto">
          <a:xfrm>
            <a:off x="6629400" y="3124200"/>
            <a:ext cx="1219200" cy="914400"/>
            <a:chOff x="4176" y="2016"/>
            <a:chExt cx="768" cy="576"/>
          </a:xfrm>
        </p:grpSpPr>
        <p:sp>
          <p:nvSpPr>
            <p:cNvPr id="3126" name="Freeform 38"/>
            <p:cNvSpPr>
              <a:spLocks/>
            </p:cNvSpPr>
            <p:nvPr/>
          </p:nvSpPr>
          <p:spPr bwMode="auto">
            <a:xfrm>
              <a:off x="4176" y="2016"/>
              <a:ext cx="768" cy="576"/>
            </a:xfrm>
            <a:custGeom>
              <a:avLst/>
              <a:gdLst>
                <a:gd name="T0" fmla="*/ 768 w 768"/>
                <a:gd name="T1" fmla="*/ 96 h 576"/>
                <a:gd name="T2" fmla="*/ 672 w 768"/>
                <a:gd name="T3" fmla="*/ 96 h 576"/>
                <a:gd name="T4" fmla="*/ 576 w 768"/>
                <a:gd name="T5" fmla="*/ 0 h 576"/>
                <a:gd name="T6" fmla="*/ 480 w 768"/>
                <a:gd name="T7" fmla="*/ 48 h 576"/>
                <a:gd name="T8" fmla="*/ 528 w 768"/>
                <a:gd name="T9" fmla="*/ 144 h 576"/>
                <a:gd name="T10" fmla="*/ 384 w 768"/>
                <a:gd name="T11" fmla="*/ 144 h 576"/>
                <a:gd name="T12" fmla="*/ 384 w 768"/>
                <a:gd name="T13" fmla="*/ 96 h 576"/>
                <a:gd name="T14" fmla="*/ 336 w 768"/>
                <a:gd name="T15" fmla="*/ 0 h 576"/>
                <a:gd name="T16" fmla="*/ 192 w 768"/>
                <a:gd name="T17" fmla="*/ 0 h 576"/>
                <a:gd name="T18" fmla="*/ 192 w 768"/>
                <a:gd name="T19" fmla="*/ 48 h 576"/>
                <a:gd name="T20" fmla="*/ 48 w 768"/>
                <a:gd name="T21" fmla="*/ 48 h 576"/>
                <a:gd name="T22" fmla="*/ 48 w 768"/>
                <a:gd name="T23" fmla="*/ 96 h 576"/>
                <a:gd name="T24" fmla="*/ 0 w 768"/>
                <a:gd name="T25" fmla="*/ 96 h 576"/>
                <a:gd name="T26" fmla="*/ 0 w 768"/>
                <a:gd name="T27" fmla="*/ 240 h 576"/>
                <a:gd name="T28" fmla="*/ 48 w 768"/>
                <a:gd name="T29" fmla="*/ 288 h 576"/>
                <a:gd name="T30" fmla="*/ 96 w 768"/>
                <a:gd name="T31" fmla="*/ 192 h 576"/>
                <a:gd name="T32" fmla="*/ 144 w 768"/>
                <a:gd name="T33" fmla="*/ 192 h 576"/>
                <a:gd name="T34" fmla="*/ 144 w 768"/>
                <a:gd name="T35" fmla="*/ 240 h 576"/>
                <a:gd name="T36" fmla="*/ 192 w 768"/>
                <a:gd name="T37" fmla="*/ 288 h 576"/>
                <a:gd name="T38" fmla="*/ 96 w 768"/>
                <a:gd name="T39" fmla="*/ 336 h 576"/>
                <a:gd name="T40" fmla="*/ 0 w 768"/>
                <a:gd name="T41" fmla="*/ 336 h 576"/>
                <a:gd name="T42" fmla="*/ 0 w 768"/>
                <a:gd name="T43" fmla="*/ 384 h 576"/>
                <a:gd name="T44" fmla="*/ 48 w 768"/>
                <a:gd name="T45" fmla="*/ 432 h 576"/>
                <a:gd name="T46" fmla="*/ 96 w 768"/>
                <a:gd name="T47" fmla="*/ 528 h 576"/>
                <a:gd name="T48" fmla="*/ 192 w 768"/>
                <a:gd name="T49" fmla="*/ 528 h 576"/>
                <a:gd name="T50" fmla="*/ 240 w 768"/>
                <a:gd name="T51" fmla="*/ 480 h 576"/>
                <a:gd name="T52" fmla="*/ 288 w 768"/>
                <a:gd name="T53" fmla="*/ 480 h 576"/>
                <a:gd name="T54" fmla="*/ 336 w 768"/>
                <a:gd name="T55" fmla="*/ 432 h 576"/>
                <a:gd name="T56" fmla="*/ 384 w 768"/>
                <a:gd name="T57" fmla="*/ 432 h 576"/>
                <a:gd name="T58" fmla="*/ 432 w 768"/>
                <a:gd name="T59" fmla="*/ 384 h 576"/>
                <a:gd name="T60" fmla="*/ 480 w 768"/>
                <a:gd name="T61" fmla="*/ 432 h 576"/>
                <a:gd name="T62" fmla="*/ 480 w 768"/>
                <a:gd name="T63" fmla="*/ 480 h 576"/>
                <a:gd name="T64" fmla="*/ 528 w 768"/>
                <a:gd name="T65" fmla="*/ 528 h 576"/>
                <a:gd name="T66" fmla="*/ 672 w 768"/>
                <a:gd name="T67" fmla="*/ 576 h 576"/>
                <a:gd name="T68" fmla="*/ 768 w 768"/>
                <a:gd name="T69" fmla="*/ 576 h 576"/>
                <a:gd name="T70" fmla="*/ 768 w 768"/>
                <a:gd name="T71" fmla="*/ 96 h 5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68"/>
                <a:gd name="T109" fmla="*/ 0 h 576"/>
                <a:gd name="T110" fmla="*/ 768 w 768"/>
                <a:gd name="T111" fmla="*/ 576 h 5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68" h="576">
                  <a:moveTo>
                    <a:pt x="768" y="96"/>
                  </a:moveTo>
                  <a:lnTo>
                    <a:pt x="672" y="96"/>
                  </a:lnTo>
                  <a:lnTo>
                    <a:pt x="576" y="0"/>
                  </a:lnTo>
                  <a:lnTo>
                    <a:pt x="480" y="48"/>
                  </a:lnTo>
                  <a:lnTo>
                    <a:pt x="528" y="144"/>
                  </a:lnTo>
                  <a:lnTo>
                    <a:pt x="384" y="144"/>
                  </a:lnTo>
                  <a:lnTo>
                    <a:pt x="384" y="96"/>
                  </a:lnTo>
                  <a:lnTo>
                    <a:pt x="336" y="0"/>
                  </a:lnTo>
                  <a:lnTo>
                    <a:pt x="192" y="0"/>
                  </a:lnTo>
                  <a:lnTo>
                    <a:pt x="192" y="48"/>
                  </a:lnTo>
                  <a:lnTo>
                    <a:pt x="48" y="48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240"/>
                  </a:lnTo>
                  <a:lnTo>
                    <a:pt x="48" y="288"/>
                  </a:lnTo>
                  <a:lnTo>
                    <a:pt x="96" y="192"/>
                  </a:lnTo>
                  <a:lnTo>
                    <a:pt x="144" y="192"/>
                  </a:lnTo>
                  <a:lnTo>
                    <a:pt x="144" y="240"/>
                  </a:lnTo>
                  <a:lnTo>
                    <a:pt x="192" y="288"/>
                  </a:lnTo>
                  <a:lnTo>
                    <a:pt x="96" y="336"/>
                  </a:lnTo>
                  <a:lnTo>
                    <a:pt x="0" y="336"/>
                  </a:lnTo>
                  <a:lnTo>
                    <a:pt x="0" y="384"/>
                  </a:lnTo>
                  <a:lnTo>
                    <a:pt x="48" y="432"/>
                  </a:lnTo>
                  <a:lnTo>
                    <a:pt x="96" y="528"/>
                  </a:lnTo>
                  <a:lnTo>
                    <a:pt x="192" y="528"/>
                  </a:lnTo>
                  <a:lnTo>
                    <a:pt x="240" y="480"/>
                  </a:lnTo>
                  <a:lnTo>
                    <a:pt x="288" y="480"/>
                  </a:lnTo>
                  <a:lnTo>
                    <a:pt x="336" y="432"/>
                  </a:lnTo>
                  <a:lnTo>
                    <a:pt x="384" y="432"/>
                  </a:lnTo>
                  <a:lnTo>
                    <a:pt x="432" y="384"/>
                  </a:lnTo>
                  <a:lnTo>
                    <a:pt x="480" y="432"/>
                  </a:lnTo>
                  <a:lnTo>
                    <a:pt x="480" y="480"/>
                  </a:lnTo>
                  <a:lnTo>
                    <a:pt x="528" y="528"/>
                  </a:lnTo>
                  <a:lnTo>
                    <a:pt x="672" y="576"/>
                  </a:lnTo>
                  <a:lnTo>
                    <a:pt x="768" y="576"/>
                  </a:lnTo>
                  <a:lnTo>
                    <a:pt x="768" y="9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5" name="Oval 85"/>
            <p:cNvSpPr>
              <a:spLocks noChangeArrowheads="1"/>
            </p:cNvSpPr>
            <p:nvPr/>
          </p:nvSpPr>
          <p:spPr bwMode="auto">
            <a:xfrm>
              <a:off x="4392" y="216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25</a:t>
              </a:r>
            </a:p>
          </p:txBody>
        </p:sp>
      </p:grpSp>
      <p:sp>
        <p:nvSpPr>
          <p:cNvPr id="5310" name="AutoShape 19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4625" y="3581400"/>
            <a:ext cx="6096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list</a:t>
            </a:r>
          </a:p>
        </p:txBody>
      </p:sp>
      <p:sp>
        <p:nvSpPr>
          <p:cNvPr id="5311" name="AutoShape 19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4625" y="4038600"/>
            <a:ext cx="6096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view</a:t>
            </a:r>
          </a:p>
        </p:txBody>
      </p:sp>
      <p:sp>
        <p:nvSpPr>
          <p:cNvPr id="141" name="AutoShape 12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1905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142" name="AutoShape 12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2286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143" name="AutoShape 12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2286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144" name="AutoShape 12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2667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145" name="AutoShape 12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2667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</a:p>
        </p:txBody>
      </p:sp>
      <p:sp>
        <p:nvSpPr>
          <p:cNvPr id="146" name="AutoShape 12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048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</a:p>
        </p:txBody>
      </p:sp>
      <p:sp>
        <p:nvSpPr>
          <p:cNvPr id="147" name="AutoShape 129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3048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8</a:t>
            </a:r>
          </a:p>
        </p:txBody>
      </p:sp>
      <p:sp>
        <p:nvSpPr>
          <p:cNvPr id="156" name="AutoShape 17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1905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158" name="TextBox 157"/>
          <p:cNvSpPr txBox="1">
            <a:spLocks noChangeArrowheads="1"/>
          </p:cNvSpPr>
          <p:nvPr/>
        </p:nvSpPr>
        <p:spPr bwMode="auto">
          <a:xfrm>
            <a:off x="3429000" y="6149975"/>
            <a:ext cx="266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sz="4000" b="1">
                <a:solidFill>
                  <a:schemeClr val="bg1"/>
                </a:solidFill>
              </a:rPr>
              <a:t>Kyudo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2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 nodeType="clickPar">
                      <p:stCondLst>
                        <p:cond delay="0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5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1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5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 nodeType="clickPar">
                      <p:stCondLst>
                        <p:cond delay="0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0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5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 nodeType="clickPar">
                      <p:stCondLst>
                        <p:cond delay="0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5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 nodeType="clickPar">
                      <p:stCondLst>
                        <p:cond delay="0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8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 nodeType="clickPar">
                      <p:stCondLst>
                        <p:cond delay="0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7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 nodeType="clickPar">
                      <p:stCondLst>
                        <p:cond delay="0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6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5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 nodeType="clickPar">
                      <p:stCondLst>
                        <p:cond delay="0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5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5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 nodeType="clickPar">
                      <p:stCondLst>
                        <p:cond delay="0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4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5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 nodeType="clickPar">
                      <p:stCondLst>
                        <p:cond delay="0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3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5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 nodeType="clickPar">
                      <p:stCondLst>
                        <p:cond delay="0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2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 nodeType="clickPar">
                      <p:stCondLst>
                        <p:cond delay="0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 nodeType="clickPar">
                      <p:stCondLst>
                        <p:cond delay="0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 nodeType="clickPar">
                      <p:stCondLst>
                        <p:cond delay="0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 nodeType="clickPar">
                      <p:stCondLst>
                        <p:cond delay="0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 nodeType="clickPar">
                      <p:stCondLst>
                        <p:cond delay="0"/>
                      </p:stCondLst>
                      <p:childTnLst>
                        <p:par>
                          <p:cTn id="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 nodeType="clickPar">
                      <p:stCondLst>
                        <p:cond delay="0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 nodeType="clickPar">
                      <p:stCondLst>
                        <p:cond delay="0"/>
                      </p:stCondLst>
                      <p:childTnLst>
                        <p:par>
                          <p:cTn id="3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 nodeType="clickPar">
                      <p:stCondLst>
                        <p:cond delay="0"/>
                      </p:stCondLst>
                      <p:childTnLst>
                        <p:par>
                          <p:cTn id="3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 nodeType="clickPar">
                      <p:stCondLst>
                        <p:cond delay="0"/>
                      </p:stCondLst>
                      <p:childTnLst>
                        <p:par>
                          <p:cTn id="3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 nodeType="clickPar">
                      <p:stCondLst>
                        <p:cond delay="0"/>
                      </p:stCondLst>
                      <p:childTnLst>
                        <p:par>
                          <p:cTn id="3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 nodeType="clickPar">
                      <p:stCondLst>
                        <p:cond delay="0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 nodeType="clickPar">
                      <p:stCondLst>
                        <p:cond delay="0"/>
                      </p:stCondLst>
                      <p:childTnLst>
                        <p:par>
                          <p:cTn id="3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 nodeType="clickPar">
                      <p:stCondLst>
                        <p:cond delay="0"/>
                      </p:stCondLst>
                      <p:childTnLst>
                        <p:par>
                          <p:cTn id="3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 nodeType="clickPar">
                      <p:stCondLst>
                        <p:cond delay="0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 nodeType="clickPar">
                      <p:stCondLst>
                        <p:cond delay="0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 nodeType="clickPar">
                      <p:stCondLst>
                        <p:cond delay="0"/>
                      </p:stCondLst>
                      <p:childTnLst>
                        <p:par>
                          <p:cTn id="4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 nodeType="clickPar">
                      <p:stCondLst>
                        <p:cond delay="0"/>
                      </p:stCondLst>
                      <p:childTnLst>
                        <p:par>
                          <p:cTn id="4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 nodeType="clickPar">
                      <p:stCondLst>
                        <p:cond delay="0"/>
                      </p:stCondLst>
                      <p:childTnLst>
                        <p:par>
                          <p:cTn id="4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 nodeType="clickPar">
                      <p:stCondLst>
                        <p:cond delay="0"/>
                      </p:stCondLst>
                      <p:childTnLst>
                        <p:par>
                          <p:cTn id="4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 nodeType="clickPar">
                      <p:stCondLst>
                        <p:cond delay="0"/>
                      </p:stCondLst>
                      <p:childTnLst>
                        <p:par>
                          <p:cTn id="4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 nodeType="clickPar">
                      <p:stCondLst>
                        <p:cond delay="0"/>
                      </p:stCondLst>
                      <p:childTnLst>
                        <p:par>
                          <p:cTn id="4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 nodeType="clickPar">
                      <p:stCondLst>
                        <p:cond delay="0"/>
                      </p:stCondLst>
                      <p:childTnLst>
                        <p:par>
                          <p:cTn id="4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 nodeType="clickPar">
                      <p:stCondLst>
                        <p:cond delay="0"/>
                      </p:stCondLst>
                      <p:childTnLst>
                        <p:par>
                          <p:cTn id="4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5" fill="hold" nodeType="clickPar">
                      <p:stCondLst>
                        <p:cond delay="0"/>
                      </p:stCondLst>
                      <p:childTnLst>
                        <p:par>
                          <p:cTn id="4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4" fill="hold" nodeType="clickPar">
                      <p:stCondLst>
                        <p:cond delay="0"/>
                      </p:stCondLst>
                      <p:childTnLst>
                        <p:par>
                          <p:cTn id="4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 nodeType="clickPar">
                      <p:stCondLst>
                        <p:cond delay="0"/>
                      </p:stCondLst>
                      <p:childTnLst>
                        <p:par>
                          <p:cTn id="5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2" fill="hold" nodeType="clickPar">
                      <p:stCondLst>
                        <p:cond delay="0"/>
                      </p:stCondLst>
                      <p:childTnLst>
                        <p:par>
                          <p:cTn id="5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 nodeType="clickPar">
                      <p:stCondLst>
                        <p:cond delay="0"/>
                      </p:stCondLst>
                      <p:childTnLst>
                        <p:par>
                          <p:cTn id="5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5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 nodeType="clickPar">
                      <p:stCondLst>
                        <p:cond delay="0"/>
                      </p:stCondLst>
                      <p:childTnLst>
                        <p:par>
                          <p:cTn id="5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3" dur="50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50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7" dur="500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500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1" dur="500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500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5" dur="500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500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9" dur="50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50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3" dur="50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50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500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500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1" dur="500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500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5" dur="500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500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9" dur="500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500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11"/>
                  </p:tgtEl>
                </p:cond>
              </p:nextCondLst>
            </p:seq>
          </p:childTnLst>
        </p:cTn>
      </p:par>
    </p:tnLst>
    <p:bldLst>
      <p:bldP spid="1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5" descr="http://t0.gstatic.com/images?q=tbn:ANd9GcRKqraCg_PR8477wZfuNcvYg0RT3GDX2Z6drYLir2x4jcYCVoA6mRbkBS-y1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2" t="-211" r="24" b="211"/>
          <a:stretch>
            <a:fillRect/>
          </a:stretch>
        </p:blipFill>
        <p:spPr bwMode="auto">
          <a:xfrm>
            <a:off x="1677988" y="457200"/>
            <a:ext cx="6161087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AutoShape 12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1905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144" name="AutoShape 12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2286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145" name="AutoShape 12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2286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146" name="AutoShape 12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2667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147" name="AutoShape 12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2667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</a:p>
        </p:txBody>
      </p:sp>
      <p:sp>
        <p:nvSpPr>
          <p:cNvPr id="148" name="AutoShape 12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048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</a:p>
        </p:txBody>
      </p:sp>
      <p:sp>
        <p:nvSpPr>
          <p:cNvPr id="149" name="AutoShape 129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3048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8</a:t>
            </a:r>
          </a:p>
        </p:txBody>
      </p:sp>
      <p:sp>
        <p:nvSpPr>
          <p:cNvPr id="158" name="AutoShape 17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1905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159" name="AutoShape 19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4625" y="3581400"/>
            <a:ext cx="6096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list</a:t>
            </a:r>
          </a:p>
        </p:txBody>
      </p:sp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1676400" y="2971800"/>
            <a:ext cx="1295400" cy="1219200"/>
            <a:chOff x="1056" y="1920"/>
            <a:chExt cx="816" cy="768"/>
          </a:xfrm>
        </p:grpSpPr>
        <p:sp>
          <p:nvSpPr>
            <p:cNvPr id="4228" name="Freeform 6"/>
            <p:cNvSpPr>
              <a:spLocks/>
            </p:cNvSpPr>
            <p:nvPr/>
          </p:nvSpPr>
          <p:spPr bwMode="auto">
            <a:xfrm>
              <a:off x="1056" y="1920"/>
              <a:ext cx="816" cy="768"/>
            </a:xfrm>
            <a:custGeom>
              <a:avLst/>
              <a:gdLst>
                <a:gd name="T0" fmla="*/ 0 w 816"/>
                <a:gd name="T1" fmla="*/ 240 h 768"/>
                <a:gd name="T2" fmla="*/ 144 w 816"/>
                <a:gd name="T3" fmla="*/ 240 h 768"/>
                <a:gd name="T4" fmla="*/ 144 w 816"/>
                <a:gd name="T5" fmla="*/ 144 h 768"/>
                <a:gd name="T6" fmla="*/ 336 w 816"/>
                <a:gd name="T7" fmla="*/ 144 h 768"/>
                <a:gd name="T8" fmla="*/ 336 w 816"/>
                <a:gd name="T9" fmla="*/ 96 h 768"/>
                <a:gd name="T10" fmla="*/ 240 w 816"/>
                <a:gd name="T11" fmla="*/ 48 h 768"/>
                <a:gd name="T12" fmla="*/ 288 w 816"/>
                <a:gd name="T13" fmla="*/ 0 h 768"/>
                <a:gd name="T14" fmla="*/ 480 w 816"/>
                <a:gd name="T15" fmla="*/ 0 h 768"/>
                <a:gd name="T16" fmla="*/ 576 w 816"/>
                <a:gd name="T17" fmla="*/ 48 h 768"/>
                <a:gd name="T18" fmla="*/ 528 w 816"/>
                <a:gd name="T19" fmla="*/ 96 h 768"/>
                <a:gd name="T20" fmla="*/ 528 w 816"/>
                <a:gd name="T21" fmla="*/ 144 h 768"/>
                <a:gd name="T22" fmla="*/ 768 w 816"/>
                <a:gd name="T23" fmla="*/ 144 h 768"/>
                <a:gd name="T24" fmla="*/ 816 w 816"/>
                <a:gd name="T25" fmla="*/ 192 h 768"/>
                <a:gd name="T26" fmla="*/ 816 w 816"/>
                <a:gd name="T27" fmla="*/ 288 h 768"/>
                <a:gd name="T28" fmla="*/ 768 w 816"/>
                <a:gd name="T29" fmla="*/ 336 h 768"/>
                <a:gd name="T30" fmla="*/ 720 w 816"/>
                <a:gd name="T31" fmla="*/ 336 h 768"/>
                <a:gd name="T32" fmla="*/ 672 w 816"/>
                <a:gd name="T33" fmla="*/ 288 h 768"/>
                <a:gd name="T34" fmla="*/ 576 w 816"/>
                <a:gd name="T35" fmla="*/ 336 h 768"/>
                <a:gd name="T36" fmla="*/ 528 w 816"/>
                <a:gd name="T37" fmla="*/ 432 h 768"/>
                <a:gd name="T38" fmla="*/ 624 w 816"/>
                <a:gd name="T39" fmla="*/ 480 h 768"/>
                <a:gd name="T40" fmla="*/ 720 w 816"/>
                <a:gd name="T41" fmla="*/ 480 h 768"/>
                <a:gd name="T42" fmla="*/ 768 w 816"/>
                <a:gd name="T43" fmla="*/ 528 h 768"/>
                <a:gd name="T44" fmla="*/ 816 w 816"/>
                <a:gd name="T45" fmla="*/ 528 h 768"/>
                <a:gd name="T46" fmla="*/ 816 w 816"/>
                <a:gd name="T47" fmla="*/ 624 h 768"/>
                <a:gd name="T48" fmla="*/ 720 w 816"/>
                <a:gd name="T49" fmla="*/ 624 h 768"/>
                <a:gd name="T50" fmla="*/ 720 w 816"/>
                <a:gd name="T51" fmla="*/ 672 h 768"/>
                <a:gd name="T52" fmla="*/ 576 w 816"/>
                <a:gd name="T53" fmla="*/ 672 h 768"/>
                <a:gd name="T54" fmla="*/ 528 w 816"/>
                <a:gd name="T55" fmla="*/ 624 h 768"/>
                <a:gd name="T56" fmla="*/ 480 w 816"/>
                <a:gd name="T57" fmla="*/ 624 h 768"/>
                <a:gd name="T58" fmla="*/ 480 w 816"/>
                <a:gd name="T59" fmla="*/ 672 h 768"/>
                <a:gd name="T60" fmla="*/ 528 w 816"/>
                <a:gd name="T61" fmla="*/ 720 h 768"/>
                <a:gd name="T62" fmla="*/ 480 w 816"/>
                <a:gd name="T63" fmla="*/ 768 h 768"/>
                <a:gd name="T64" fmla="*/ 384 w 816"/>
                <a:gd name="T65" fmla="*/ 768 h 768"/>
                <a:gd name="T66" fmla="*/ 288 w 816"/>
                <a:gd name="T67" fmla="*/ 720 h 768"/>
                <a:gd name="T68" fmla="*/ 336 w 816"/>
                <a:gd name="T69" fmla="*/ 672 h 768"/>
                <a:gd name="T70" fmla="*/ 336 w 816"/>
                <a:gd name="T71" fmla="*/ 624 h 768"/>
                <a:gd name="T72" fmla="*/ 192 w 816"/>
                <a:gd name="T73" fmla="*/ 624 h 768"/>
                <a:gd name="T74" fmla="*/ 144 w 816"/>
                <a:gd name="T75" fmla="*/ 672 h 768"/>
                <a:gd name="T76" fmla="*/ 0 w 816"/>
                <a:gd name="T77" fmla="*/ 672 h 768"/>
                <a:gd name="T78" fmla="*/ 0 w 816"/>
                <a:gd name="T79" fmla="*/ 240 h 7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16"/>
                <a:gd name="T121" fmla="*/ 0 h 768"/>
                <a:gd name="T122" fmla="*/ 816 w 816"/>
                <a:gd name="T123" fmla="*/ 768 h 7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16" h="768">
                  <a:moveTo>
                    <a:pt x="0" y="240"/>
                  </a:moveTo>
                  <a:lnTo>
                    <a:pt x="144" y="240"/>
                  </a:lnTo>
                  <a:lnTo>
                    <a:pt x="144" y="144"/>
                  </a:lnTo>
                  <a:lnTo>
                    <a:pt x="336" y="144"/>
                  </a:lnTo>
                  <a:lnTo>
                    <a:pt x="336" y="96"/>
                  </a:lnTo>
                  <a:lnTo>
                    <a:pt x="240" y="48"/>
                  </a:lnTo>
                  <a:lnTo>
                    <a:pt x="288" y="0"/>
                  </a:lnTo>
                  <a:lnTo>
                    <a:pt x="480" y="0"/>
                  </a:lnTo>
                  <a:lnTo>
                    <a:pt x="576" y="48"/>
                  </a:lnTo>
                  <a:lnTo>
                    <a:pt x="528" y="96"/>
                  </a:lnTo>
                  <a:lnTo>
                    <a:pt x="528" y="144"/>
                  </a:lnTo>
                  <a:lnTo>
                    <a:pt x="768" y="144"/>
                  </a:lnTo>
                  <a:lnTo>
                    <a:pt x="816" y="192"/>
                  </a:lnTo>
                  <a:lnTo>
                    <a:pt x="816" y="288"/>
                  </a:lnTo>
                  <a:lnTo>
                    <a:pt x="768" y="336"/>
                  </a:lnTo>
                  <a:lnTo>
                    <a:pt x="720" y="336"/>
                  </a:lnTo>
                  <a:lnTo>
                    <a:pt x="672" y="288"/>
                  </a:lnTo>
                  <a:lnTo>
                    <a:pt x="576" y="336"/>
                  </a:lnTo>
                  <a:lnTo>
                    <a:pt x="528" y="432"/>
                  </a:lnTo>
                  <a:lnTo>
                    <a:pt x="624" y="480"/>
                  </a:lnTo>
                  <a:lnTo>
                    <a:pt x="720" y="480"/>
                  </a:lnTo>
                  <a:lnTo>
                    <a:pt x="768" y="528"/>
                  </a:lnTo>
                  <a:lnTo>
                    <a:pt x="816" y="528"/>
                  </a:lnTo>
                  <a:lnTo>
                    <a:pt x="816" y="624"/>
                  </a:lnTo>
                  <a:lnTo>
                    <a:pt x="720" y="624"/>
                  </a:lnTo>
                  <a:lnTo>
                    <a:pt x="720" y="672"/>
                  </a:lnTo>
                  <a:lnTo>
                    <a:pt x="576" y="672"/>
                  </a:lnTo>
                  <a:lnTo>
                    <a:pt x="528" y="624"/>
                  </a:lnTo>
                  <a:lnTo>
                    <a:pt x="480" y="624"/>
                  </a:lnTo>
                  <a:lnTo>
                    <a:pt x="480" y="672"/>
                  </a:lnTo>
                  <a:lnTo>
                    <a:pt x="528" y="720"/>
                  </a:lnTo>
                  <a:lnTo>
                    <a:pt x="480" y="768"/>
                  </a:lnTo>
                  <a:lnTo>
                    <a:pt x="384" y="768"/>
                  </a:lnTo>
                  <a:lnTo>
                    <a:pt x="288" y="720"/>
                  </a:lnTo>
                  <a:lnTo>
                    <a:pt x="336" y="672"/>
                  </a:lnTo>
                  <a:lnTo>
                    <a:pt x="336" y="624"/>
                  </a:lnTo>
                  <a:lnTo>
                    <a:pt x="192" y="624"/>
                  </a:lnTo>
                  <a:lnTo>
                    <a:pt x="144" y="672"/>
                  </a:lnTo>
                  <a:lnTo>
                    <a:pt x="0" y="672"/>
                  </a:lnTo>
                  <a:lnTo>
                    <a:pt x="0" y="24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Oval 46"/>
            <p:cNvSpPr>
              <a:spLocks noChangeArrowheads="1"/>
            </p:cNvSpPr>
            <p:nvPr/>
          </p:nvSpPr>
          <p:spPr bwMode="auto">
            <a:xfrm>
              <a:off x="1248" y="216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21</a:t>
              </a:r>
            </a:p>
          </p:txBody>
        </p:sp>
      </p:grpSp>
      <p:grpSp>
        <p:nvGrpSpPr>
          <p:cNvPr id="3" name="Group 123"/>
          <p:cNvGrpSpPr>
            <a:grpSpLocks/>
          </p:cNvGrpSpPr>
          <p:nvPr/>
        </p:nvGrpSpPr>
        <p:grpSpPr bwMode="auto">
          <a:xfrm>
            <a:off x="6400800" y="2286000"/>
            <a:ext cx="1447800" cy="1066800"/>
            <a:chOff x="4032" y="1488"/>
            <a:chExt cx="912" cy="672"/>
          </a:xfrm>
        </p:grpSpPr>
        <p:sp>
          <p:nvSpPr>
            <p:cNvPr id="4226" name="Freeform 37"/>
            <p:cNvSpPr>
              <a:spLocks/>
            </p:cNvSpPr>
            <p:nvPr/>
          </p:nvSpPr>
          <p:spPr bwMode="auto">
            <a:xfrm>
              <a:off x="4032" y="1488"/>
              <a:ext cx="912" cy="672"/>
            </a:xfrm>
            <a:custGeom>
              <a:avLst/>
              <a:gdLst>
                <a:gd name="T0" fmla="*/ 912 w 912"/>
                <a:gd name="T1" fmla="*/ 144 h 672"/>
                <a:gd name="T2" fmla="*/ 768 w 912"/>
                <a:gd name="T3" fmla="*/ 144 h 672"/>
                <a:gd name="T4" fmla="*/ 672 w 912"/>
                <a:gd name="T5" fmla="*/ 192 h 672"/>
                <a:gd name="T6" fmla="*/ 624 w 912"/>
                <a:gd name="T7" fmla="*/ 192 h 672"/>
                <a:gd name="T8" fmla="*/ 624 w 912"/>
                <a:gd name="T9" fmla="*/ 96 h 672"/>
                <a:gd name="T10" fmla="*/ 576 w 912"/>
                <a:gd name="T11" fmla="*/ 96 h 672"/>
                <a:gd name="T12" fmla="*/ 576 w 912"/>
                <a:gd name="T13" fmla="*/ 0 h 672"/>
                <a:gd name="T14" fmla="*/ 480 w 912"/>
                <a:gd name="T15" fmla="*/ 96 h 672"/>
                <a:gd name="T16" fmla="*/ 480 w 912"/>
                <a:gd name="T17" fmla="*/ 192 h 672"/>
                <a:gd name="T18" fmla="*/ 240 w 912"/>
                <a:gd name="T19" fmla="*/ 192 h 672"/>
                <a:gd name="T20" fmla="*/ 240 w 912"/>
                <a:gd name="T21" fmla="*/ 144 h 672"/>
                <a:gd name="T22" fmla="*/ 144 w 912"/>
                <a:gd name="T23" fmla="*/ 144 h 672"/>
                <a:gd name="T24" fmla="*/ 144 w 912"/>
                <a:gd name="T25" fmla="*/ 192 h 672"/>
                <a:gd name="T26" fmla="*/ 192 w 912"/>
                <a:gd name="T27" fmla="*/ 240 h 672"/>
                <a:gd name="T28" fmla="*/ 192 w 912"/>
                <a:gd name="T29" fmla="*/ 336 h 672"/>
                <a:gd name="T30" fmla="*/ 96 w 912"/>
                <a:gd name="T31" fmla="*/ 288 h 672"/>
                <a:gd name="T32" fmla="*/ 0 w 912"/>
                <a:gd name="T33" fmla="*/ 384 h 672"/>
                <a:gd name="T34" fmla="*/ 48 w 912"/>
                <a:gd name="T35" fmla="*/ 480 h 672"/>
                <a:gd name="T36" fmla="*/ 144 w 912"/>
                <a:gd name="T37" fmla="*/ 432 h 672"/>
                <a:gd name="T38" fmla="*/ 192 w 912"/>
                <a:gd name="T39" fmla="*/ 432 h 672"/>
                <a:gd name="T40" fmla="*/ 192 w 912"/>
                <a:gd name="T41" fmla="*/ 576 h 672"/>
                <a:gd name="T42" fmla="*/ 336 w 912"/>
                <a:gd name="T43" fmla="*/ 576 h 672"/>
                <a:gd name="T44" fmla="*/ 336 w 912"/>
                <a:gd name="T45" fmla="*/ 528 h 672"/>
                <a:gd name="T46" fmla="*/ 480 w 912"/>
                <a:gd name="T47" fmla="*/ 528 h 672"/>
                <a:gd name="T48" fmla="*/ 528 w 912"/>
                <a:gd name="T49" fmla="*/ 624 h 672"/>
                <a:gd name="T50" fmla="*/ 528 w 912"/>
                <a:gd name="T51" fmla="*/ 672 h 672"/>
                <a:gd name="T52" fmla="*/ 672 w 912"/>
                <a:gd name="T53" fmla="*/ 672 h 672"/>
                <a:gd name="T54" fmla="*/ 624 w 912"/>
                <a:gd name="T55" fmla="*/ 576 h 672"/>
                <a:gd name="T56" fmla="*/ 720 w 912"/>
                <a:gd name="T57" fmla="*/ 528 h 672"/>
                <a:gd name="T58" fmla="*/ 816 w 912"/>
                <a:gd name="T59" fmla="*/ 624 h 672"/>
                <a:gd name="T60" fmla="*/ 912 w 912"/>
                <a:gd name="T61" fmla="*/ 624 h 672"/>
                <a:gd name="T62" fmla="*/ 912 w 912"/>
                <a:gd name="T63" fmla="*/ 144 h 6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12"/>
                <a:gd name="T97" fmla="*/ 0 h 672"/>
                <a:gd name="T98" fmla="*/ 912 w 912"/>
                <a:gd name="T99" fmla="*/ 672 h 6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12" h="672">
                  <a:moveTo>
                    <a:pt x="912" y="144"/>
                  </a:moveTo>
                  <a:lnTo>
                    <a:pt x="768" y="144"/>
                  </a:lnTo>
                  <a:lnTo>
                    <a:pt x="672" y="192"/>
                  </a:lnTo>
                  <a:lnTo>
                    <a:pt x="624" y="192"/>
                  </a:lnTo>
                  <a:lnTo>
                    <a:pt x="624" y="96"/>
                  </a:lnTo>
                  <a:lnTo>
                    <a:pt x="576" y="96"/>
                  </a:lnTo>
                  <a:lnTo>
                    <a:pt x="576" y="0"/>
                  </a:lnTo>
                  <a:lnTo>
                    <a:pt x="480" y="96"/>
                  </a:lnTo>
                  <a:lnTo>
                    <a:pt x="480" y="192"/>
                  </a:lnTo>
                  <a:lnTo>
                    <a:pt x="240" y="192"/>
                  </a:lnTo>
                  <a:lnTo>
                    <a:pt x="240" y="144"/>
                  </a:lnTo>
                  <a:lnTo>
                    <a:pt x="144" y="144"/>
                  </a:lnTo>
                  <a:lnTo>
                    <a:pt x="144" y="192"/>
                  </a:lnTo>
                  <a:lnTo>
                    <a:pt x="192" y="240"/>
                  </a:lnTo>
                  <a:lnTo>
                    <a:pt x="192" y="336"/>
                  </a:lnTo>
                  <a:lnTo>
                    <a:pt x="96" y="288"/>
                  </a:lnTo>
                  <a:lnTo>
                    <a:pt x="0" y="384"/>
                  </a:lnTo>
                  <a:lnTo>
                    <a:pt x="48" y="480"/>
                  </a:lnTo>
                  <a:lnTo>
                    <a:pt x="144" y="432"/>
                  </a:lnTo>
                  <a:lnTo>
                    <a:pt x="192" y="432"/>
                  </a:lnTo>
                  <a:lnTo>
                    <a:pt x="192" y="576"/>
                  </a:lnTo>
                  <a:lnTo>
                    <a:pt x="336" y="576"/>
                  </a:lnTo>
                  <a:lnTo>
                    <a:pt x="336" y="528"/>
                  </a:lnTo>
                  <a:lnTo>
                    <a:pt x="480" y="528"/>
                  </a:lnTo>
                  <a:lnTo>
                    <a:pt x="528" y="624"/>
                  </a:lnTo>
                  <a:lnTo>
                    <a:pt x="528" y="672"/>
                  </a:lnTo>
                  <a:lnTo>
                    <a:pt x="672" y="672"/>
                  </a:lnTo>
                  <a:lnTo>
                    <a:pt x="624" y="576"/>
                  </a:lnTo>
                  <a:lnTo>
                    <a:pt x="720" y="528"/>
                  </a:lnTo>
                  <a:lnTo>
                    <a:pt x="816" y="624"/>
                  </a:lnTo>
                  <a:lnTo>
                    <a:pt x="912" y="624"/>
                  </a:lnTo>
                  <a:lnTo>
                    <a:pt x="912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Oval 47"/>
            <p:cNvSpPr>
              <a:spLocks noChangeArrowheads="1"/>
            </p:cNvSpPr>
            <p:nvPr/>
          </p:nvSpPr>
          <p:spPr bwMode="auto">
            <a:xfrm>
              <a:off x="4416" y="172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</a:t>
              </a:r>
            </a:p>
          </p:txBody>
        </p:sp>
      </p:grpSp>
      <p:grpSp>
        <p:nvGrpSpPr>
          <p:cNvPr id="4" name="Group 122"/>
          <p:cNvGrpSpPr>
            <a:grpSpLocks/>
          </p:cNvGrpSpPr>
          <p:nvPr/>
        </p:nvGrpSpPr>
        <p:grpSpPr bwMode="auto">
          <a:xfrm>
            <a:off x="5334000" y="2133600"/>
            <a:ext cx="1371600" cy="1295400"/>
            <a:chOff x="3360" y="1392"/>
            <a:chExt cx="864" cy="816"/>
          </a:xfrm>
        </p:grpSpPr>
        <p:sp>
          <p:nvSpPr>
            <p:cNvPr id="4224" name="Freeform 34"/>
            <p:cNvSpPr>
              <a:spLocks/>
            </p:cNvSpPr>
            <p:nvPr/>
          </p:nvSpPr>
          <p:spPr bwMode="auto">
            <a:xfrm>
              <a:off x="3360" y="1392"/>
              <a:ext cx="864" cy="816"/>
            </a:xfrm>
            <a:custGeom>
              <a:avLst/>
              <a:gdLst>
                <a:gd name="T0" fmla="*/ 816 w 864"/>
                <a:gd name="T1" fmla="*/ 240 h 816"/>
                <a:gd name="T2" fmla="*/ 672 w 864"/>
                <a:gd name="T3" fmla="*/ 240 h 816"/>
                <a:gd name="T4" fmla="*/ 576 w 864"/>
                <a:gd name="T5" fmla="*/ 192 h 816"/>
                <a:gd name="T6" fmla="*/ 576 w 864"/>
                <a:gd name="T7" fmla="*/ 144 h 816"/>
                <a:gd name="T8" fmla="*/ 624 w 864"/>
                <a:gd name="T9" fmla="*/ 96 h 816"/>
                <a:gd name="T10" fmla="*/ 576 w 864"/>
                <a:gd name="T11" fmla="*/ 0 h 816"/>
                <a:gd name="T12" fmla="*/ 528 w 864"/>
                <a:gd name="T13" fmla="*/ 48 h 816"/>
                <a:gd name="T14" fmla="*/ 432 w 864"/>
                <a:gd name="T15" fmla="*/ 48 h 816"/>
                <a:gd name="T16" fmla="*/ 432 w 864"/>
                <a:gd name="T17" fmla="*/ 144 h 816"/>
                <a:gd name="T18" fmla="*/ 384 w 864"/>
                <a:gd name="T19" fmla="*/ 192 h 816"/>
                <a:gd name="T20" fmla="*/ 336 w 864"/>
                <a:gd name="T21" fmla="*/ 96 h 816"/>
                <a:gd name="T22" fmla="*/ 240 w 864"/>
                <a:gd name="T23" fmla="*/ 192 h 816"/>
                <a:gd name="T24" fmla="*/ 240 w 864"/>
                <a:gd name="T25" fmla="*/ 240 h 816"/>
                <a:gd name="T26" fmla="*/ 192 w 864"/>
                <a:gd name="T27" fmla="*/ 240 h 816"/>
                <a:gd name="T28" fmla="*/ 192 w 864"/>
                <a:gd name="T29" fmla="*/ 336 h 816"/>
                <a:gd name="T30" fmla="*/ 144 w 864"/>
                <a:gd name="T31" fmla="*/ 336 h 816"/>
                <a:gd name="T32" fmla="*/ 144 w 864"/>
                <a:gd name="T33" fmla="*/ 432 h 816"/>
                <a:gd name="T34" fmla="*/ 192 w 864"/>
                <a:gd name="T35" fmla="*/ 432 h 816"/>
                <a:gd name="T36" fmla="*/ 240 w 864"/>
                <a:gd name="T37" fmla="*/ 384 h 816"/>
                <a:gd name="T38" fmla="*/ 288 w 864"/>
                <a:gd name="T39" fmla="*/ 384 h 816"/>
                <a:gd name="T40" fmla="*/ 336 w 864"/>
                <a:gd name="T41" fmla="*/ 480 h 816"/>
                <a:gd name="T42" fmla="*/ 288 w 864"/>
                <a:gd name="T43" fmla="*/ 576 h 816"/>
                <a:gd name="T44" fmla="*/ 192 w 864"/>
                <a:gd name="T45" fmla="*/ 576 h 816"/>
                <a:gd name="T46" fmla="*/ 144 w 864"/>
                <a:gd name="T47" fmla="*/ 528 h 816"/>
                <a:gd name="T48" fmla="*/ 96 w 864"/>
                <a:gd name="T49" fmla="*/ 528 h 816"/>
                <a:gd name="T50" fmla="*/ 48 w 864"/>
                <a:gd name="T51" fmla="*/ 576 h 816"/>
                <a:gd name="T52" fmla="*/ 48 w 864"/>
                <a:gd name="T53" fmla="*/ 672 h 816"/>
                <a:gd name="T54" fmla="*/ 0 w 864"/>
                <a:gd name="T55" fmla="*/ 672 h 816"/>
                <a:gd name="T56" fmla="*/ 0 w 864"/>
                <a:gd name="T57" fmla="*/ 720 h 816"/>
                <a:gd name="T58" fmla="*/ 48 w 864"/>
                <a:gd name="T59" fmla="*/ 720 h 816"/>
                <a:gd name="T60" fmla="*/ 192 w 864"/>
                <a:gd name="T61" fmla="*/ 720 h 816"/>
                <a:gd name="T62" fmla="*/ 240 w 864"/>
                <a:gd name="T63" fmla="*/ 672 h 816"/>
                <a:gd name="T64" fmla="*/ 432 w 864"/>
                <a:gd name="T65" fmla="*/ 672 h 816"/>
                <a:gd name="T66" fmla="*/ 432 w 864"/>
                <a:gd name="T67" fmla="*/ 768 h 816"/>
                <a:gd name="T68" fmla="*/ 480 w 864"/>
                <a:gd name="T69" fmla="*/ 816 h 816"/>
                <a:gd name="T70" fmla="*/ 576 w 864"/>
                <a:gd name="T71" fmla="*/ 816 h 816"/>
                <a:gd name="T72" fmla="*/ 624 w 864"/>
                <a:gd name="T73" fmla="*/ 768 h 816"/>
                <a:gd name="T74" fmla="*/ 624 w 864"/>
                <a:gd name="T75" fmla="*/ 672 h 816"/>
                <a:gd name="T76" fmla="*/ 720 w 864"/>
                <a:gd name="T77" fmla="*/ 672 h 816"/>
                <a:gd name="T78" fmla="*/ 768 w 864"/>
                <a:gd name="T79" fmla="*/ 624 h 816"/>
                <a:gd name="T80" fmla="*/ 864 w 864"/>
                <a:gd name="T81" fmla="*/ 624 h 816"/>
                <a:gd name="T82" fmla="*/ 864 w 864"/>
                <a:gd name="T83" fmla="*/ 528 h 816"/>
                <a:gd name="T84" fmla="*/ 816 w 864"/>
                <a:gd name="T85" fmla="*/ 528 h 816"/>
                <a:gd name="T86" fmla="*/ 720 w 864"/>
                <a:gd name="T87" fmla="*/ 576 h 816"/>
                <a:gd name="T88" fmla="*/ 672 w 864"/>
                <a:gd name="T89" fmla="*/ 480 h 816"/>
                <a:gd name="T90" fmla="*/ 768 w 864"/>
                <a:gd name="T91" fmla="*/ 384 h 816"/>
                <a:gd name="T92" fmla="*/ 864 w 864"/>
                <a:gd name="T93" fmla="*/ 432 h 816"/>
                <a:gd name="T94" fmla="*/ 864 w 864"/>
                <a:gd name="T95" fmla="*/ 336 h 816"/>
                <a:gd name="T96" fmla="*/ 816 w 864"/>
                <a:gd name="T97" fmla="*/ 288 h 816"/>
                <a:gd name="T98" fmla="*/ 816 w 864"/>
                <a:gd name="T99" fmla="*/ 240 h 8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64"/>
                <a:gd name="T151" fmla="*/ 0 h 816"/>
                <a:gd name="T152" fmla="*/ 864 w 864"/>
                <a:gd name="T153" fmla="*/ 816 h 8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64" h="816">
                  <a:moveTo>
                    <a:pt x="816" y="240"/>
                  </a:moveTo>
                  <a:lnTo>
                    <a:pt x="672" y="240"/>
                  </a:lnTo>
                  <a:lnTo>
                    <a:pt x="576" y="192"/>
                  </a:lnTo>
                  <a:lnTo>
                    <a:pt x="576" y="144"/>
                  </a:lnTo>
                  <a:lnTo>
                    <a:pt x="624" y="96"/>
                  </a:lnTo>
                  <a:lnTo>
                    <a:pt x="576" y="0"/>
                  </a:lnTo>
                  <a:lnTo>
                    <a:pt x="528" y="48"/>
                  </a:lnTo>
                  <a:lnTo>
                    <a:pt x="432" y="48"/>
                  </a:lnTo>
                  <a:lnTo>
                    <a:pt x="432" y="144"/>
                  </a:lnTo>
                  <a:lnTo>
                    <a:pt x="384" y="192"/>
                  </a:lnTo>
                  <a:lnTo>
                    <a:pt x="336" y="96"/>
                  </a:lnTo>
                  <a:lnTo>
                    <a:pt x="240" y="192"/>
                  </a:lnTo>
                  <a:lnTo>
                    <a:pt x="240" y="240"/>
                  </a:lnTo>
                  <a:lnTo>
                    <a:pt x="192" y="240"/>
                  </a:lnTo>
                  <a:lnTo>
                    <a:pt x="192" y="336"/>
                  </a:lnTo>
                  <a:lnTo>
                    <a:pt x="144" y="336"/>
                  </a:lnTo>
                  <a:lnTo>
                    <a:pt x="144" y="432"/>
                  </a:lnTo>
                  <a:lnTo>
                    <a:pt x="192" y="432"/>
                  </a:lnTo>
                  <a:lnTo>
                    <a:pt x="240" y="384"/>
                  </a:lnTo>
                  <a:lnTo>
                    <a:pt x="288" y="384"/>
                  </a:lnTo>
                  <a:lnTo>
                    <a:pt x="336" y="480"/>
                  </a:lnTo>
                  <a:lnTo>
                    <a:pt x="288" y="576"/>
                  </a:lnTo>
                  <a:lnTo>
                    <a:pt x="192" y="576"/>
                  </a:lnTo>
                  <a:lnTo>
                    <a:pt x="144" y="528"/>
                  </a:lnTo>
                  <a:lnTo>
                    <a:pt x="96" y="528"/>
                  </a:lnTo>
                  <a:lnTo>
                    <a:pt x="48" y="576"/>
                  </a:lnTo>
                  <a:lnTo>
                    <a:pt x="48" y="672"/>
                  </a:lnTo>
                  <a:lnTo>
                    <a:pt x="0" y="672"/>
                  </a:lnTo>
                  <a:lnTo>
                    <a:pt x="0" y="720"/>
                  </a:lnTo>
                  <a:lnTo>
                    <a:pt x="48" y="720"/>
                  </a:lnTo>
                  <a:lnTo>
                    <a:pt x="192" y="720"/>
                  </a:lnTo>
                  <a:lnTo>
                    <a:pt x="240" y="672"/>
                  </a:lnTo>
                  <a:lnTo>
                    <a:pt x="432" y="672"/>
                  </a:lnTo>
                  <a:lnTo>
                    <a:pt x="432" y="768"/>
                  </a:lnTo>
                  <a:lnTo>
                    <a:pt x="480" y="816"/>
                  </a:lnTo>
                  <a:lnTo>
                    <a:pt x="576" y="816"/>
                  </a:lnTo>
                  <a:lnTo>
                    <a:pt x="624" y="768"/>
                  </a:lnTo>
                  <a:lnTo>
                    <a:pt x="624" y="672"/>
                  </a:lnTo>
                  <a:lnTo>
                    <a:pt x="720" y="672"/>
                  </a:lnTo>
                  <a:lnTo>
                    <a:pt x="768" y="624"/>
                  </a:lnTo>
                  <a:lnTo>
                    <a:pt x="864" y="624"/>
                  </a:lnTo>
                  <a:lnTo>
                    <a:pt x="864" y="528"/>
                  </a:lnTo>
                  <a:lnTo>
                    <a:pt x="816" y="528"/>
                  </a:lnTo>
                  <a:lnTo>
                    <a:pt x="720" y="576"/>
                  </a:lnTo>
                  <a:lnTo>
                    <a:pt x="672" y="480"/>
                  </a:lnTo>
                  <a:lnTo>
                    <a:pt x="768" y="384"/>
                  </a:lnTo>
                  <a:lnTo>
                    <a:pt x="864" y="432"/>
                  </a:lnTo>
                  <a:lnTo>
                    <a:pt x="864" y="336"/>
                  </a:lnTo>
                  <a:lnTo>
                    <a:pt x="816" y="288"/>
                  </a:lnTo>
                  <a:lnTo>
                    <a:pt x="816" y="24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Oval 48"/>
            <p:cNvSpPr>
              <a:spLocks noChangeArrowheads="1"/>
            </p:cNvSpPr>
            <p:nvPr/>
          </p:nvSpPr>
          <p:spPr bwMode="auto">
            <a:xfrm>
              <a:off x="3744" y="168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19</a:t>
              </a:r>
            </a:p>
          </p:txBody>
        </p:sp>
      </p:grpSp>
      <p:grpSp>
        <p:nvGrpSpPr>
          <p:cNvPr id="5" name="Group 121"/>
          <p:cNvGrpSpPr>
            <a:grpSpLocks/>
          </p:cNvGrpSpPr>
          <p:nvPr/>
        </p:nvGrpSpPr>
        <p:grpSpPr bwMode="auto">
          <a:xfrm>
            <a:off x="4191000" y="2286000"/>
            <a:ext cx="1676400" cy="990600"/>
            <a:chOff x="2640" y="1488"/>
            <a:chExt cx="1056" cy="624"/>
          </a:xfrm>
        </p:grpSpPr>
        <p:sp>
          <p:nvSpPr>
            <p:cNvPr id="4222" name="Freeform 32"/>
            <p:cNvSpPr>
              <a:spLocks/>
            </p:cNvSpPr>
            <p:nvPr/>
          </p:nvSpPr>
          <p:spPr bwMode="auto">
            <a:xfrm>
              <a:off x="2640" y="1488"/>
              <a:ext cx="1056" cy="624"/>
            </a:xfrm>
            <a:custGeom>
              <a:avLst/>
              <a:gdLst>
                <a:gd name="T0" fmla="*/ 864 w 1056"/>
                <a:gd name="T1" fmla="*/ 144 h 624"/>
                <a:gd name="T2" fmla="*/ 720 w 1056"/>
                <a:gd name="T3" fmla="*/ 144 h 624"/>
                <a:gd name="T4" fmla="*/ 672 w 1056"/>
                <a:gd name="T5" fmla="*/ 192 h 624"/>
                <a:gd name="T6" fmla="*/ 528 w 1056"/>
                <a:gd name="T7" fmla="*/ 192 h 624"/>
                <a:gd name="T8" fmla="*/ 480 w 1056"/>
                <a:gd name="T9" fmla="*/ 144 h 624"/>
                <a:gd name="T10" fmla="*/ 528 w 1056"/>
                <a:gd name="T11" fmla="*/ 96 h 624"/>
                <a:gd name="T12" fmla="*/ 528 w 1056"/>
                <a:gd name="T13" fmla="*/ 48 h 624"/>
                <a:gd name="T14" fmla="*/ 480 w 1056"/>
                <a:gd name="T15" fmla="*/ 0 h 624"/>
                <a:gd name="T16" fmla="*/ 432 w 1056"/>
                <a:gd name="T17" fmla="*/ 48 h 624"/>
                <a:gd name="T18" fmla="*/ 432 w 1056"/>
                <a:gd name="T19" fmla="*/ 0 h 624"/>
                <a:gd name="T20" fmla="*/ 336 w 1056"/>
                <a:gd name="T21" fmla="*/ 0 h 624"/>
                <a:gd name="T22" fmla="*/ 336 w 1056"/>
                <a:gd name="T23" fmla="*/ 96 h 624"/>
                <a:gd name="T24" fmla="*/ 240 w 1056"/>
                <a:gd name="T25" fmla="*/ 96 h 624"/>
                <a:gd name="T26" fmla="*/ 192 w 1056"/>
                <a:gd name="T27" fmla="*/ 144 h 624"/>
                <a:gd name="T28" fmla="*/ 48 w 1056"/>
                <a:gd name="T29" fmla="*/ 144 h 624"/>
                <a:gd name="T30" fmla="*/ 0 w 1056"/>
                <a:gd name="T31" fmla="*/ 288 h 624"/>
                <a:gd name="T32" fmla="*/ 48 w 1056"/>
                <a:gd name="T33" fmla="*/ 336 h 624"/>
                <a:gd name="T34" fmla="*/ 144 w 1056"/>
                <a:gd name="T35" fmla="*/ 288 h 624"/>
                <a:gd name="T36" fmla="*/ 192 w 1056"/>
                <a:gd name="T37" fmla="*/ 288 h 624"/>
                <a:gd name="T38" fmla="*/ 240 w 1056"/>
                <a:gd name="T39" fmla="*/ 336 h 624"/>
                <a:gd name="T40" fmla="*/ 240 w 1056"/>
                <a:gd name="T41" fmla="*/ 384 h 624"/>
                <a:gd name="T42" fmla="*/ 192 w 1056"/>
                <a:gd name="T43" fmla="*/ 432 h 624"/>
                <a:gd name="T44" fmla="*/ 96 w 1056"/>
                <a:gd name="T45" fmla="*/ 480 h 624"/>
                <a:gd name="T46" fmla="*/ 48 w 1056"/>
                <a:gd name="T47" fmla="*/ 432 h 624"/>
                <a:gd name="T48" fmla="*/ 0 w 1056"/>
                <a:gd name="T49" fmla="*/ 480 h 624"/>
                <a:gd name="T50" fmla="*/ 0 w 1056"/>
                <a:gd name="T51" fmla="*/ 576 h 624"/>
                <a:gd name="T52" fmla="*/ 48 w 1056"/>
                <a:gd name="T53" fmla="*/ 576 h 624"/>
                <a:gd name="T54" fmla="*/ 144 w 1056"/>
                <a:gd name="T55" fmla="*/ 576 h 624"/>
                <a:gd name="T56" fmla="*/ 192 w 1056"/>
                <a:gd name="T57" fmla="*/ 624 h 624"/>
                <a:gd name="T58" fmla="*/ 288 w 1056"/>
                <a:gd name="T59" fmla="*/ 624 h 624"/>
                <a:gd name="T60" fmla="*/ 336 w 1056"/>
                <a:gd name="T61" fmla="*/ 528 h 624"/>
                <a:gd name="T62" fmla="*/ 336 w 1056"/>
                <a:gd name="T63" fmla="*/ 480 h 624"/>
                <a:gd name="T64" fmla="*/ 384 w 1056"/>
                <a:gd name="T65" fmla="*/ 432 h 624"/>
                <a:gd name="T66" fmla="*/ 480 w 1056"/>
                <a:gd name="T67" fmla="*/ 432 h 624"/>
                <a:gd name="T68" fmla="*/ 528 w 1056"/>
                <a:gd name="T69" fmla="*/ 480 h 624"/>
                <a:gd name="T70" fmla="*/ 528 w 1056"/>
                <a:gd name="T71" fmla="*/ 528 h 624"/>
                <a:gd name="T72" fmla="*/ 576 w 1056"/>
                <a:gd name="T73" fmla="*/ 576 h 624"/>
                <a:gd name="T74" fmla="*/ 624 w 1056"/>
                <a:gd name="T75" fmla="*/ 576 h 624"/>
                <a:gd name="T76" fmla="*/ 624 w 1056"/>
                <a:gd name="T77" fmla="*/ 624 h 624"/>
                <a:gd name="T78" fmla="*/ 720 w 1056"/>
                <a:gd name="T79" fmla="*/ 624 h 624"/>
                <a:gd name="T80" fmla="*/ 720 w 1056"/>
                <a:gd name="T81" fmla="*/ 576 h 624"/>
                <a:gd name="T82" fmla="*/ 768 w 1056"/>
                <a:gd name="T83" fmla="*/ 576 h 624"/>
                <a:gd name="T84" fmla="*/ 768 w 1056"/>
                <a:gd name="T85" fmla="*/ 480 h 624"/>
                <a:gd name="T86" fmla="*/ 816 w 1056"/>
                <a:gd name="T87" fmla="*/ 432 h 624"/>
                <a:gd name="T88" fmla="*/ 864 w 1056"/>
                <a:gd name="T89" fmla="*/ 432 h 624"/>
                <a:gd name="T90" fmla="*/ 912 w 1056"/>
                <a:gd name="T91" fmla="*/ 480 h 624"/>
                <a:gd name="T92" fmla="*/ 1008 w 1056"/>
                <a:gd name="T93" fmla="*/ 480 h 624"/>
                <a:gd name="T94" fmla="*/ 1056 w 1056"/>
                <a:gd name="T95" fmla="*/ 384 h 624"/>
                <a:gd name="T96" fmla="*/ 1008 w 1056"/>
                <a:gd name="T97" fmla="*/ 288 h 624"/>
                <a:gd name="T98" fmla="*/ 960 w 1056"/>
                <a:gd name="T99" fmla="*/ 288 h 624"/>
                <a:gd name="T100" fmla="*/ 912 w 1056"/>
                <a:gd name="T101" fmla="*/ 336 h 624"/>
                <a:gd name="T102" fmla="*/ 864 w 1056"/>
                <a:gd name="T103" fmla="*/ 336 h 624"/>
                <a:gd name="T104" fmla="*/ 864 w 1056"/>
                <a:gd name="T105" fmla="*/ 240 h 624"/>
                <a:gd name="T106" fmla="*/ 912 w 1056"/>
                <a:gd name="T107" fmla="*/ 240 h 624"/>
                <a:gd name="T108" fmla="*/ 912 w 1056"/>
                <a:gd name="T109" fmla="*/ 144 h 624"/>
                <a:gd name="T110" fmla="*/ 864 w 1056"/>
                <a:gd name="T111" fmla="*/ 144 h 6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56"/>
                <a:gd name="T169" fmla="*/ 0 h 624"/>
                <a:gd name="T170" fmla="*/ 1056 w 1056"/>
                <a:gd name="T171" fmla="*/ 624 h 6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56" h="624">
                  <a:moveTo>
                    <a:pt x="864" y="144"/>
                  </a:moveTo>
                  <a:lnTo>
                    <a:pt x="720" y="144"/>
                  </a:lnTo>
                  <a:lnTo>
                    <a:pt x="672" y="192"/>
                  </a:lnTo>
                  <a:lnTo>
                    <a:pt x="528" y="192"/>
                  </a:lnTo>
                  <a:lnTo>
                    <a:pt x="480" y="144"/>
                  </a:lnTo>
                  <a:lnTo>
                    <a:pt x="528" y="96"/>
                  </a:lnTo>
                  <a:lnTo>
                    <a:pt x="528" y="48"/>
                  </a:lnTo>
                  <a:lnTo>
                    <a:pt x="480" y="0"/>
                  </a:lnTo>
                  <a:lnTo>
                    <a:pt x="432" y="48"/>
                  </a:lnTo>
                  <a:lnTo>
                    <a:pt x="432" y="0"/>
                  </a:lnTo>
                  <a:lnTo>
                    <a:pt x="336" y="0"/>
                  </a:lnTo>
                  <a:lnTo>
                    <a:pt x="336" y="96"/>
                  </a:lnTo>
                  <a:lnTo>
                    <a:pt x="240" y="96"/>
                  </a:lnTo>
                  <a:lnTo>
                    <a:pt x="192" y="144"/>
                  </a:lnTo>
                  <a:lnTo>
                    <a:pt x="48" y="144"/>
                  </a:lnTo>
                  <a:lnTo>
                    <a:pt x="0" y="288"/>
                  </a:lnTo>
                  <a:lnTo>
                    <a:pt x="48" y="336"/>
                  </a:lnTo>
                  <a:lnTo>
                    <a:pt x="144" y="288"/>
                  </a:lnTo>
                  <a:lnTo>
                    <a:pt x="192" y="288"/>
                  </a:lnTo>
                  <a:lnTo>
                    <a:pt x="240" y="336"/>
                  </a:lnTo>
                  <a:lnTo>
                    <a:pt x="240" y="384"/>
                  </a:lnTo>
                  <a:lnTo>
                    <a:pt x="192" y="432"/>
                  </a:lnTo>
                  <a:lnTo>
                    <a:pt x="96" y="480"/>
                  </a:lnTo>
                  <a:lnTo>
                    <a:pt x="48" y="432"/>
                  </a:lnTo>
                  <a:lnTo>
                    <a:pt x="0" y="480"/>
                  </a:lnTo>
                  <a:lnTo>
                    <a:pt x="0" y="576"/>
                  </a:lnTo>
                  <a:lnTo>
                    <a:pt x="48" y="576"/>
                  </a:lnTo>
                  <a:lnTo>
                    <a:pt x="144" y="576"/>
                  </a:lnTo>
                  <a:lnTo>
                    <a:pt x="192" y="624"/>
                  </a:lnTo>
                  <a:lnTo>
                    <a:pt x="288" y="624"/>
                  </a:lnTo>
                  <a:lnTo>
                    <a:pt x="336" y="528"/>
                  </a:lnTo>
                  <a:lnTo>
                    <a:pt x="336" y="480"/>
                  </a:lnTo>
                  <a:lnTo>
                    <a:pt x="384" y="432"/>
                  </a:lnTo>
                  <a:lnTo>
                    <a:pt x="480" y="432"/>
                  </a:lnTo>
                  <a:lnTo>
                    <a:pt x="528" y="480"/>
                  </a:lnTo>
                  <a:lnTo>
                    <a:pt x="528" y="528"/>
                  </a:lnTo>
                  <a:lnTo>
                    <a:pt x="576" y="576"/>
                  </a:lnTo>
                  <a:lnTo>
                    <a:pt x="624" y="576"/>
                  </a:lnTo>
                  <a:lnTo>
                    <a:pt x="624" y="624"/>
                  </a:lnTo>
                  <a:lnTo>
                    <a:pt x="720" y="624"/>
                  </a:lnTo>
                  <a:lnTo>
                    <a:pt x="720" y="576"/>
                  </a:lnTo>
                  <a:lnTo>
                    <a:pt x="768" y="576"/>
                  </a:lnTo>
                  <a:lnTo>
                    <a:pt x="768" y="480"/>
                  </a:lnTo>
                  <a:lnTo>
                    <a:pt x="816" y="432"/>
                  </a:lnTo>
                  <a:lnTo>
                    <a:pt x="864" y="432"/>
                  </a:lnTo>
                  <a:lnTo>
                    <a:pt x="912" y="480"/>
                  </a:lnTo>
                  <a:lnTo>
                    <a:pt x="1008" y="480"/>
                  </a:lnTo>
                  <a:lnTo>
                    <a:pt x="1056" y="384"/>
                  </a:lnTo>
                  <a:lnTo>
                    <a:pt x="1008" y="288"/>
                  </a:lnTo>
                  <a:lnTo>
                    <a:pt x="960" y="288"/>
                  </a:lnTo>
                  <a:lnTo>
                    <a:pt x="912" y="336"/>
                  </a:lnTo>
                  <a:lnTo>
                    <a:pt x="864" y="336"/>
                  </a:lnTo>
                  <a:lnTo>
                    <a:pt x="864" y="240"/>
                  </a:lnTo>
                  <a:lnTo>
                    <a:pt x="912" y="240"/>
                  </a:lnTo>
                  <a:lnTo>
                    <a:pt x="912" y="144"/>
                  </a:lnTo>
                  <a:lnTo>
                    <a:pt x="864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Oval 49"/>
            <p:cNvSpPr>
              <a:spLocks noChangeArrowheads="1"/>
            </p:cNvSpPr>
            <p:nvPr/>
          </p:nvSpPr>
          <p:spPr bwMode="auto">
            <a:xfrm>
              <a:off x="3138" y="17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18</a:t>
              </a:r>
            </a:p>
          </p:txBody>
        </p:sp>
      </p:grpSp>
      <p:grpSp>
        <p:nvGrpSpPr>
          <p:cNvPr id="6" name="Group 120"/>
          <p:cNvGrpSpPr>
            <a:grpSpLocks/>
          </p:cNvGrpSpPr>
          <p:nvPr/>
        </p:nvGrpSpPr>
        <p:grpSpPr bwMode="auto">
          <a:xfrm>
            <a:off x="2895600" y="2209800"/>
            <a:ext cx="1676400" cy="1143000"/>
            <a:chOff x="1824" y="1440"/>
            <a:chExt cx="1056" cy="720"/>
          </a:xfrm>
        </p:grpSpPr>
        <p:sp>
          <p:nvSpPr>
            <p:cNvPr id="4220" name="Freeform 19"/>
            <p:cNvSpPr>
              <a:spLocks/>
            </p:cNvSpPr>
            <p:nvPr/>
          </p:nvSpPr>
          <p:spPr bwMode="auto">
            <a:xfrm>
              <a:off x="1824" y="1440"/>
              <a:ext cx="1056" cy="720"/>
            </a:xfrm>
            <a:custGeom>
              <a:avLst/>
              <a:gdLst>
                <a:gd name="T0" fmla="*/ 816 w 1056"/>
                <a:gd name="T1" fmla="*/ 192 h 720"/>
                <a:gd name="T2" fmla="*/ 672 w 1056"/>
                <a:gd name="T3" fmla="*/ 192 h 720"/>
                <a:gd name="T4" fmla="*/ 576 w 1056"/>
                <a:gd name="T5" fmla="*/ 96 h 720"/>
                <a:gd name="T6" fmla="*/ 624 w 1056"/>
                <a:gd name="T7" fmla="*/ 48 h 720"/>
                <a:gd name="T8" fmla="*/ 528 w 1056"/>
                <a:gd name="T9" fmla="*/ 0 h 720"/>
                <a:gd name="T10" fmla="*/ 432 w 1056"/>
                <a:gd name="T11" fmla="*/ 48 h 720"/>
                <a:gd name="T12" fmla="*/ 336 w 1056"/>
                <a:gd name="T13" fmla="*/ 0 h 720"/>
                <a:gd name="T14" fmla="*/ 240 w 1056"/>
                <a:gd name="T15" fmla="*/ 48 h 720"/>
                <a:gd name="T16" fmla="*/ 288 w 1056"/>
                <a:gd name="T17" fmla="*/ 96 h 720"/>
                <a:gd name="T18" fmla="*/ 240 w 1056"/>
                <a:gd name="T19" fmla="*/ 192 h 720"/>
                <a:gd name="T20" fmla="*/ 48 w 1056"/>
                <a:gd name="T21" fmla="*/ 192 h 720"/>
                <a:gd name="T22" fmla="*/ 48 w 1056"/>
                <a:gd name="T23" fmla="*/ 240 h 720"/>
                <a:gd name="T24" fmla="*/ 0 w 1056"/>
                <a:gd name="T25" fmla="*/ 240 h 720"/>
                <a:gd name="T26" fmla="*/ 0 w 1056"/>
                <a:gd name="T27" fmla="*/ 336 h 720"/>
                <a:gd name="T28" fmla="*/ 96 w 1056"/>
                <a:gd name="T29" fmla="*/ 336 h 720"/>
                <a:gd name="T30" fmla="*/ 96 w 1056"/>
                <a:gd name="T31" fmla="*/ 288 h 720"/>
                <a:gd name="T32" fmla="*/ 240 w 1056"/>
                <a:gd name="T33" fmla="*/ 336 h 720"/>
                <a:gd name="T34" fmla="*/ 240 w 1056"/>
                <a:gd name="T35" fmla="*/ 432 h 720"/>
                <a:gd name="T36" fmla="*/ 144 w 1056"/>
                <a:gd name="T37" fmla="*/ 480 h 720"/>
                <a:gd name="T38" fmla="*/ 0 w 1056"/>
                <a:gd name="T39" fmla="*/ 480 h 720"/>
                <a:gd name="T40" fmla="*/ 0 w 1056"/>
                <a:gd name="T41" fmla="*/ 624 h 720"/>
                <a:gd name="T42" fmla="*/ 48 w 1056"/>
                <a:gd name="T43" fmla="*/ 672 h 720"/>
                <a:gd name="T44" fmla="*/ 192 w 1056"/>
                <a:gd name="T45" fmla="*/ 672 h 720"/>
                <a:gd name="T46" fmla="*/ 240 w 1056"/>
                <a:gd name="T47" fmla="*/ 720 h 720"/>
                <a:gd name="T48" fmla="*/ 288 w 1056"/>
                <a:gd name="T49" fmla="*/ 720 h 720"/>
                <a:gd name="T50" fmla="*/ 336 w 1056"/>
                <a:gd name="T51" fmla="*/ 624 h 720"/>
                <a:gd name="T52" fmla="*/ 336 w 1056"/>
                <a:gd name="T53" fmla="*/ 576 h 720"/>
                <a:gd name="T54" fmla="*/ 336 w 1056"/>
                <a:gd name="T55" fmla="*/ 528 h 720"/>
                <a:gd name="T56" fmla="*/ 384 w 1056"/>
                <a:gd name="T57" fmla="*/ 480 h 720"/>
                <a:gd name="T58" fmla="*/ 432 w 1056"/>
                <a:gd name="T59" fmla="*/ 480 h 720"/>
                <a:gd name="T60" fmla="*/ 480 w 1056"/>
                <a:gd name="T61" fmla="*/ 528 h 720"/>
                <a:gd name="T62" fmla="*/ 528 w 1056"/>
                <a:gd name="T63" fmla="*/ 528 h 720"/>
                <a:gd name="T64" fmla="*/ 528 w 1056"/>
                <a:gd name="T65" fmla="*/ 576 h 720"/>
                <a:gd name="T66" fmla="*/ 480 w 1056"/>
                <a:gd name="T67" fmla="*/ 624 h 720"/>
                <a:gd name="T68" fmla="*/ 480 w 1056"/>
                <a:gd name="T69" fmla="*/ 672 h 720"/>
                <a:gd name="T70" fmla="*/ 624 w 1056"/>
                <a:gd name="T71" fmla="*/ 672 h 720"/>
                <a:gd name="T72" fmla="*/ 672 w 1056"/>
                <a:gd name="T73" fmla="*/ 624 h 720"/>
                <a:gd name="T74" fmla="*/ 816 w 1056"/>
                <a:gd name="T75" fmla="*/ 624 h 720"/>
                <a:gd name="T76" fmla="*/ 816 w 1056"/>
                <a:gd name="T77" fmla="*/ 528 h 720"/>
                <a:gd name="T78" fmla="*/ 864 w 1056"/>
                <a:gd name="T79" fmla="*/ 480 h 720"/>
                <a:gd name="T80" fmla="*/ 912 w 1056"/>
                <a:gd name="T81" fmla="*/ 528 h 720"/>
                <a:gd name="T82" fmla="*/ 1008 w 1056"/>
                <a:gd name="T83" fmla="*/ 480 h 720"/>
                <a:gd name="T84" fmla="*/ 1056 w 1056"/>
                <a:gd name="T85" fmla="*/ 432 h 720"/>
                <a:gd name="T86" fmla="*/ 1056 w 1056"/>
                <a:gd name="T87" fmla="*/ 384 h 720"/>
                <a:gd name="T88" fmla="*/ 1008 w 1056"/>
                <a:gd name="T89" fmla="*/ 336 h 720"/>
                <a:gd name="T90" fmla="*/ 960 w 1056"/>
                <a:gd name="T91" fmla="*/ 336 h 720"/>
                <a:gd name="T92" fmla="*/ 864 w 1056"/>
                <a:gd name="T93" fmla="*/ 384 h 720"/>
                <a:gd name="T94" fmla="*/ 816 w 1056"/>
                <a:gd name="T95" fmla="*/ 336 h 720"/>
                <a:gd name="T96" fmla="*/ 864 w 1056"/>
                <a:gd name="T97" fmla="*/ 192 h 720"/>
                <a:gd name="T98" fmla="*/ 816 w 1056"/>
                <a:gd name="T99" fmla="*/ 192 h 7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56"/>
                <a:gd name="T151" fmla="*/ 0 h 720"/>
                <a:gd name="T152" fmla="*/ 1056 w 1056"/>
                <a:gd name="T153" fmla="*/ 720 h 7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56" h="720">
                  <a:moveTo>
                    <a:pt x="816" y="192"/>
                  </a:moveTo>
                  <a:lnTo>
                    <a:pt x="672" y="192"/>
                  </a:lnTo>
                  <a:lnTo>
                    <a:pt x="576" y="96"/>
                  </a:lnTo>
                  <a:lnTo>
                    <a:pt x="624" y="48"/>
                  </a:lnTo>
                  <a:lnTo>
                    <a:pt x="528" y="0"/>
                  </a:lnTo>
                  <a:lnTo>
                    <a:pt x="432" y="48"/>
                  </a:lnTo>
                  <a:lnTo>
                    <a:pt x="336" y="0"/>
                  </a:lnTo>
                  <a:lnTo>
                    <a:pt x="240" y="48"/>
                  </a:lnTo>
                  <a:lnTo>
                    <a:pt x="288" y="96"/>
                  </a:lnTo>
                  <a:lnTo>
                    <a:pt x="240" y="192"/>
                  </a:lnTo>
                  <a:lnTo>
                    <a:pt x="48" y="192"/>
                  </a:lnTo>
                  <a:lnTo>
                    <a:pt x="48" y="240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96" y="336"/>
                  </a:lnTo>
                  <a:lnTo>
                    <a:pt x="96" y="288"/>
                  </a:lnTo>
                  <a:lnTo>
                    <a:pt x="240" y="336"/>
                  </a:lnTo>
                  <a:lnTo>
                    <a:pt x="240" y="432"/>
                  </a:lnTo>
                  <a:lnTo>
                    <a:pt x="144" y="480"/>
                  </a:lnTo>
                  <a:lnTo>
                    <a:pt x="0" y="480"/>
                  </a:lnTo>
                  <a:lnTo>
                    <a:pt x="0" y="624"/>
                  </a:lnTo>
                  <a:lnTo>
                    <a:pt x="48" y="672"/>
                  </a:lnTo>
                  <a:lnTo>
                    <a:pt x="192" y="672"/>
                  </a:lnTo>
                  <a:lnTo>
                    <a:pt x="240" y="720"/>
                  </a:lnTo>
                  <a:lnTo>
                    <a:pt x="288" y="720"/>
                  </a:lnTo>
                  <a:lnTo>
                    <a:pt x="336" y="624"/>
                  </a:lnTo>
                  <a:lnTo>
                    <a:pt x="336" y="576"/>
                  </a:lnTo>
                  <a:lnTo>
                    <a:pt x="336" y="528"/>
                  </a:lnTo>
                  <a:lnTo>
                    <a:pt x="384" y="480"/>
                  </a:lnTo>
                  <a:lnTo>
                    <a:pt x="432" y="480"/>
                  </a:lnTo>
                  <a:lnTo>
                    <a:pt x="480" y="528"/>
                  </a:lnTo>
                  <a:lnTo>
                    <a:pt x="528" y="528"/>
                  </a:lnTo>
                  <a:lnTo>
                    <a:pt x="528" y="576"/>
                  </a:lnTo>
                  <a:lnTo>
                    <a:pt x="480" y="624"/>
                  </a:lnTo>
                  <a:lnTo>
                    <a:pt x="480" y="672"/>
                  </a:lnTo>
                  <a:lnTo>
                    <a:pt x="624" y="672"/>
                  </a:lnTo>
                  <a:lnTo>
                    <a:pt x="672" y="624"/>
                  </a:lnTo>
                  <a:lnTo>
                    <a:pt x="816" y="624"/>
                  </a:lnTo>
                  <a:lnTo>
                    <a:pt x="816" y="528"/>
                  </a:lnTo>
                  <a:lnTo>
                    <a:pt x="864" y="480"/>
                  </a:lnTo>
                  <a:lnTo>
                    <a:pt x="912" y="528"/>
                  </a:lnTo>
                  <a:lnTo>
                    <a:pt x="1008" y="480"/>
                  </a:lnTo>
                  <a:lnTo>
                    <a:pt x="1056" y="432"/>
                  </a:lnTo>
                  <a:lnTo>
                    <a:pt x="1056" y="384"/>
                  </a:lnTo>
                  <a:lnTo>
                    <a:pt x="1008" y="336"/>
                  </a:lnTo>
                  <a:lnTo>
                    <a:pt x="960" y="336"/>
                  </a:lnTo>
                  <a:lnTo>
                    <a:pt x="864" y="384"/>
                  </a:lnTo>
                  <a:lnTo>
                    <a:pt x="816" y="336"/>
                  </a:lnTo>
                  <a:lnTo>
                    <a:pt x="864" y="192"/>
                  </a:lnTo>
                  <a:lnTo>
                    <a:pt x="816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Oval 50"/>
            <p:cNvSpPr>
              <a:spLocks noChangeArrowheads="1"/>
            </p:cNvSpPr>
            <p:nvPr/>
          </p:nvSpPr>
          <p:spPr bwMode="auto">
            <a:xfrm>
              <a:off x="2160" y="1632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17</a:t>
              </a:r>
            </a:p>
          </p:txBody>
        </p:sp>
      </p:grpSp>
      <p:grpSp>
        <p:nvGrpSpPr>
          <p:cNvPr id="7" name="Group 119"/>
          <p:cNvGrpSpPr>
            <a:grpSpLocks/>
          </p:cNvGrpSpPr>
          <p:nvPr/>
        </p:nvGrpSpPr>
        <p:grpSpPr bwMode="auto">
          <a:xfrm>
            <a:off x="1676400" y="2438400"/>
            <a:ext cx="1600200" cy="914400"/>
            <a:chOff x="1056" y="1584"/>
            <a:chExt cx="1008" cy="576"/>
          </a:xfrm>
        </p:grpSpPr>
        <p:sp>
          <p:nvSpPr>
            <p:cNvPr id="4218" name="Freeform 5"/>
            <p:cNvSpPr>
              <a:spLocks/>
            </p:cNvSpPr>
            <p:nvPr/>
          </p:nvSpPr>
          <p:spPr bwMode="auto">
            <a:xfrm>
              <a:off x="1056" y="1584"/>
              <a:ext cx="1008" cy="576"/>
            </a:xfrm>
            <a:custGeom>
              <a:avLst/>
              <a:gdLst>
                <a:gd name="T0" fmla="*/ 0 w 1008"/>
                <a:gd name="T1" fmla="*/ 0 h 576"/>
                <a:gd name="T2" fmla="*/ 240 w 1008"/>
                <a:gd name="T3" fmla="*/ 0 h 576"/>
                <a:gd name="T4" fmla="*/ 240 w 1008"/>
                <a:gd name="T5" fmla="*/ 48 h 576"/>
                <a:gd name="T6" fmla="*/ 384 w 1008"/>
                <a:gd name="T7" fmla="*/ 48 h 576"/>
                <a:gd name="T8" fmla="*/ 336 w 1008"/>
                <a:gd name="T9" fmla="*/ 96 h 576"/>
                <a:gd name="T10" fmla="*/ 432 w 1008"/>
                <a:gd name="T11" fmla="*/ 192 h 576"/>
                <a:gd name="T12" fmla="*/ 480 w 1008"/>
                <a:gd name="T13" fmla="*/ 192 h 576"/>
                <a:gd name="T14" fmla="*/ 576 w 1008"/>
                <a:gd name="T15" fmla="*/ 96 h 576"/>
                <a:gd name="T16" fmla="*/ 528 w 1008"/>
                <a:gd name="T17" fmla="*/ 96 h 576"/>
                <a:gd name="T18" fmla="*/ 528 w 1008"/>
                <a:gd name="T19" fmla="*/ 48 h 576"/>
                <a:gd name="T20" fmla="*/ 672 w 1008"/>
                <a:gd name="T21" fmla="*/ 48 h 576"/>
                <a:gd name="T22" fmla="*/ 672 w 1008"/>
                <a:gd name="T23" fmla="*/ 0 h 576"/>
                <a:gd name="T24" fmla="*/ 816 w 1008"/>
                <a:gd name="T25" fmla="*/ 0 h 576"/>
                <a:gd name="T26" fmla="*/ 816 w 1008"/>
                <a:gd name="T27" fmla="*/ 96 h 576"/>
                <a:gd name="T28" fmla="*/ 768 w 1008"/>
                <a:gd name="T29" fmla="*/ 96 h 576"/>
                <a:gd name="T30" fmla="*/ 768 w 1008"/>
                <a:gd name="T31" fmla="*/ 192 h 576"/>
                <a:gd name="T32" fmla="*/ 864 w 1008"/>
                <a:gd name="T33" fmla="*/ 192 h 576"/>
                <a:gd name="T34" fmla="*/ 864 w 1008"/>
                <a:gd name="T35" fmla="*/ 144 h 576"/>
                <a:gd name="T36" fmla="*/ 1008 w 1008"/>
                <a:gd name="T37" fmla="*/ 192 h 576"/>
                <a:gd name="T38" fmla="*/ 1008 w 1008"/>
                <a:gd name="T39" fmla="*/ 288 h 576"/>
                <a:gd name="T40" fmla="*/ 912 w 1008"/>
                <a:gd name="T41" fmla="*/ 336 h 576"/>
                <a:gd name="T42" fmla="*/ 864 w 1008"/>
                <a:gd name="T43" fmla="*/ 336 h 576"/>
                <a:gd name="T44" fmla="*/ 768 w 1008"/>
                <a:gd name="T45" fmla="*/ 336 h 576"/>
                <a:gd name="T46" fmla="*/ 768 w 1008"/>
                <a:gd name="T47" fmla="*/ 480 h 576"/>
                <a:gd name="T48" fmla="*/ 528 w 1008"/>
                <a:gd name="T49" fmla="*/ 480 h 576"/>
                <a:gd name="T50" fmla="*/ 528 w 1008"/>
                <a:gd name="T51" fmla="*/ 432 h 576"/>
                <a:gd name="T52" fmla="*/ 576 w 1008"/>
                <a:gd name="T53" fmla="*/ 384 h 576"/>
                <a:gd name="T54" fmla="*/ 480 w 1008"/>
                <a:gd name="T55" fmla="*/ 336 h 576"/>
                <a:gd name="T56" fmla="*/ 288 w 1008"/>
                <a:gd name="T57" fmla="*/ 336 h 576"/>
                <a:gd name="T58" fmla="*/ 240 w 1008"/>
                <a:gd name="T59" fmla="*/ 384 h 576"/>
                <a:gd name="T60" fmla="*/ 336 w 1008"/>
                <a:gd name="T61" fmla="*/ 432 h 576"/>
                <a:gd name="T62" fmla="*/ 336 w 1008"/>
                <a:gd name="T63" fmla="*/ 480 h 576"/>
                <a:gd name="T64" fmla="*/ 144 w 1008"/>
                <a:gd name="T65" fmla="*/ 480 h 576"/>
                <a:gd name="T66" fmla="*/ 144 w 1008"/>
                <a:gd name="T67" fmla="*/ 576 h 576"/>
                <a:gd name="T68" fmla="*/ 0 w 1008"/>
                <a:gd name="T69" fmla="*/ 576 h 576"/>
                <a:gd name="T70" fmla="*/ 0 w 1008"/>
                <a:gd name="T71" fmla="*/ 0 h 5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8"/>
                <a:gd name="T109" fmla="*/ 0 h 576"/>
                <a:gd name="T110" fmla="*/ 1008 w 1008"/>
                <a:gd name="T111" fmla="*/ 576 h 5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8" h="576">
                  <a:moveTo>
                    <a:pt x="0" y="0"/>
                  </a:moveTo>
                  <a:lnTo>
                    <a:pt x="240" y="0"/>
                  </a:lnTo>
                  <a:lnTo>
                    <a:pt x="240" y="48"/>
                  </a:lnTo>
                  <a:lnTo>
                    <a:pt x="384" y="48"/>
                  </a:lnTo>
                  <a:lnTo>
                    <a:pt x="336" y="96"/>
                  </a:lnTo>
                  <a:lnTo>
                    <a:pt x="432" y="192"/>
                  </a:lnTo>
                  <a:lnTo>
                    <a:pt x="480" y="192"/>
                  </a:lnTo>
                  <a:lnTo>
                    <a:pt x="576" y="96"/>
                  </a:lnTo>
                  <a:lnTo>
                    <a:pt x="528" y="96"/>
                  </a:lnTo>
                  <a:lnTo>
                    <a:pt x="528" y="48"/>
                  </a:lnTo>
                  <a:lnTo>
                    <a:pt x="672" y="48"/>
                  </a:lnTo>
                  <a:lnTo>
                    <a:pt x="672" y="0"/>
                  </a:lnTo>
                  <a:lnTo>
                    <a:pt x="816" y="0"/>
                  </a:lnTo>
                  <a:lnTo>
                    <a:pt x="816" y="96"/>
                  </a:lnTo>
                  <a:lnTo>
                    <a:pt x="768" y="96"/>
                  </a:lnTo>
                  <a:lnTo>
                    <a:pt x="768" y="192"/>
                  </a:lnTo>
                  <a:lnTo>
                    <a:pt x="864" y="192"/>
                  </a:lnTo>
                  <a:lnTo>
                    <a:pt x="864" y="144"/>
                  </a:lnTo>
                  <a:lnTo>
                    <a:pt x="1008" y="192"/>
                  </a:lnTo>
                  <a:lnTo>
                    <a:pt x="1008" y="288"/>
                  </a:lnTo>
                  <a:lnTo>
                    <a:pt x="912" y="336"/>
                  </a:lnTo>
                  <a:lnTo>
                    <a:pt x="864" y="336"/>
                  </a:lnTo>
                  <a:lnTo>
                    <a:pt x="768" y="336"/>
                  </a:lnTo>
                  <a:lnTo>
                    <a:pt x="768" y="480"/>
                  </a:lnTo>
                  <a:lnTo>
                    <a:pt x="528" y="480"/>
                  </a:lnTo>
                  <a:lnTo>
                    <a:pt x="528" y="432"/>
                  </a:lnTo>
                  <a:lnTo>
                    <a:pt x="576" y="384"/>
                  </a:lnTo>
                  <a:lnTo>
                    <a:pt x="480" y="336"/>
                  </a:lnTo>
                  <a:lnTo>
                    <a:pt x="288" y="336"/>
                  </a:lnTo>
                  <a:lnTo>
                    <a:pt x="240" y="384"/>
                  </a:lnTo>
                  <a:lnTo>
                    <a:pt x="336" y="432"/>
                  </a:lnTo>
                  <a:lnTo>
                    <a:pt x="336" y="480"/>
                  </a:lnTo>
                  <a:lnTo>
                    <a:pt x="144" y="480"/>
                  </a:lnTo>
                  <a:lnTo>
                    <a:pt x="14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Oval 51"/>
            <p:cNvSpPr>
              <a:spLocks noChangeArrowheads="1"/>
            </p:cNvSpPr>
            <p:nvPr/>
          </p:nvSpPr>
          <p:spPr bwMode="auto">
            <a:xfrm>
              <a:off x="1104" y="168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</a:t>
              </a:r>
            </a:p>
          </p:txBody>
        </p:sp>
      </p:grpSp>
      <p:grpSp>
        <p:nvGrpSpPr>
          <p:cNvPr id="8" name="Group 114"/>
          <p:cNvGrpSpPr>
            <a:grpSpLocks/>
          </p:cNvGrpSpPr>
          <p:nvPr/>
        </p:nvGrpSpPr>
        <p:grpSpPr bwMode="auto">
          <a:xfrm>
            <a:off x="6629400" y="1524000"/>
            <a:ext cx="1219200" cy="1066800"/>
            <a:chOff x="4176" y="1008"/>
            <a:chExt cx="768" cy="672"/>
          </a:xfrm>
        </p:grpSpPr>
        <p:sp>
          <p:nvSpPr>
            <p:cNvPr id="4216" name="Freeform 30"/>
            <p:cNvSpPr>
              <a:spLocks/>
            </p:cNvSpPr>
            <p:nvPr/>
          </p:nvSpPr>
          <p:spPr bwMode="auto">
            <a:xfrm>
              <a:off x="4176" y="1008"/>
              <a:ext cx="768" cy="672"/>
            </a:xfrm>
            <a:custGeom>
              <a:avLst/>
              <a:gdLst>
                <a:gd name="T0" fmla="*/ 768 w 768"/>
                <a:gd name="T1" fmla="*/ 192 h 672"/>
                <a:gd name="T2" fmla="*/ 672 w 768"/>
                <a:gd name="T3" fmla="*/ 192 h 672"/>
                <a:gd name="T4" fmla="*/ 624 w 768"/>
                <a:gd name="T5" fmla="*/ 144 h 672"/>
                <a:gd name="T6" fmla="*/ 624 w 768"/>
                <a:gd name="T7" fmla="*/ 96 h 672"/>
                <a:gd name="T8" fmla="*/ 576 w 768"/>
                <a:gd name="T9" fmla="*/ 48 h 672"/>
                <a:gd name="T10" fmla="*/ 576 w 768"/>
                <a:gd name="T11" fmla="*/ 0 h 672"/>
                <a:gd name="T12" fmla="*/ 432 w 768"/>
                <a:gd name="T13" fmla="*/ 0 h 672"/>
                <a:gd name="T14" fmla="*/ 432 w 768"/>
                <a:gd name="T15" fmla="*/ 48 h 672"/>
                <a:gd name="T16" fmla="*/ 384 w 768"/>
                <a:gd name="T17" fmla="*/ 96 h 672"/>
                <a:gd name="T18" fmla="*/ 384 w 768"/>
                <a:gd name="T19" fmla="*/ 192 h 672"/>
                <a:gd name="T20" fmla="*/ 192 w 768"/>
                <a:gd name="T21" fmla="*/ 192 h 672"/>
                <a:gd name="T22" fmla="*/ 192 w 768"/>
                <a:gd name="T23" fmla="*/ 144 h 672"/>
                <a:gd name="T24" fmla="*/ 48 w 768"/>
                <a:gd name="T25" fmla="*/ 144 h 672"/>
                <a:gd name="T26" fmla="*/ 48 w 768"/>
                <a:gd name="T27" fmla="*/ 192 h 672"/>
                <a:gd name="T28" fmla="*/ 0 w 768"/>
                <a:gd name="T29" fmla="*/ 240 h 672"/>
                <a:gd name="T30" fmla="*/ 48 w 768"/>
                <a:gd name="T31" fmla="*/ 288 h 672"/>
                <a:gd name="T32" fmla="*/ 96 w 768"/>
                <a:gd name="T33" fmla="*/ 336 h 672"/>
                <a:gd name="T34" fmla="*/ 144 w 768"/>
                <a:gd name="T35" fmla="*/ 336 h 672"/>
                <a:gd name="T36" fmla="*/ 144 w 768"/>
                <a:gd name="T37" fmla="*/ 288 h 672"/>
                <a:gd name="T38" fmla="*/ 240 w 768"/>
                <a:gd name="T39" fmla="*/ 288 h 672"/>
                <a:gd name="T40" fmla="*/ 288 w 768"/>
                <a:gd name="T41" fmla="*/ 336 h 672"/>
                <a:gd name="T42" fmla="*/ 288 w 768"/>
                <a:gd name="T43" fmla="*/ 384 h 672"/>
                <a:gd name="T44" fmla="*/ 240 w 768"/>
                <a:gd name="T45" fmla="*/ 432 h 672"/>
                <a:gd name="T46" fmla="*/ 144 w 768"/>
                <a:gd name="T47" fmla="*/ 432 h 672"/>
                <a:gd name="T48" fmla="*/ 144 w 768"/>
                <a:gd name="T49" fmla="*/ 384 h 672"/>
                <a:gd name="T50" fmla="*/ 48 w 768"/>
                <a:gd name="T51" fmla="*/ 384 h 672"/>
                <a:gd name="T52" fmla="*/ 48 w 768"/>
                <a:gd name="T53" fmla="*/ 432 h 672"/>
                <a:gd name="T54" fmla="*/ 0 w 768"/>
                <a:gd name="T55" fmla="*/ 432 h 672"/>
                <a:gd name="T56" fmla="*/ 0 w 768"/>
                <a:gd name="T57" fmla="*/ 480 h 672"/>
                <a:gd name="T58" fmla="*/ 48 w 768"/>
                <a:gd name="T59" fmla="*/ 576 h 672"/>
                <a:gd name="T60" fmla="*/ 48 w 768"/>
                <a:gd name="T61" fmla="*/ 624 h 672"/>
                <a:gd name="T62" fmla="*/ 96 w 768"/>
                <a:gd name="T63" fmla="*/ 624 h 672"/>
                <a:gd name="T64" fmla="*/ 96 w 768"/>
                <a:gd name="T65" fmla="*/ 672 h 672"/>
                <a:gd name="T66" fmla="*/ 336 w 768"/>
                <a:gd name="T67" fmla="*/ 672 h 672"/>
                <a:gd name="T68" fmla="*/ 336 w 768"/>
                <a:gd name="T69" fmla="*/ 624 h 672"/>
                <a:gd name="T70" fmla="*/ 336 w 768"/>
                <a:gd name="T71" fmla="*/ 576 h 672"/>
                <a:gd name="T72" fmla="*/ 384 w 768"/>
                <a:gd name="T73" fmla="*/ 528 h 672"/>
                <a:gd name="T74" fmla="*/ 432 w 768"/>
                <a:gd name="T75" fmla="*/ 480 h 672"/>
                <a:gd name="T76" fmla="*/ 432 w 768"/>
                <a:gd name="T77" fmla="*/ 576 h 672"/>
                <a:gd name="T78" fmla="*/ 480 w 768"/>
                <a:gd name="T79" fmla="*/ 576 h 672"/>
                <a:gd name="T80" fmla="*/ 480 w 768"/>
                <a:gd name="T81" fmla="*/ 672 h 672"/>
                <a:gd name="T82" fmla="*/ 528 w 768"/>
                <a:gd name="T83" fmla="*/ 672 h 672"/>
                <a:gd name="T84" fmla="*/ 624 w 768"/>
                <a:gd name="T85" fmla="*/ 624 h 672"/>
                <a:gd name="T86" fmla="*/ 768 w 768"/>
                <a:gd name="T87" fmla="*/ 624 h 672"/>
                <a:gd name="T88" fmla="*/ 768 w 768"/>
                <a:gd name="T89" fmla="*/ 192 h 6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68"/>
                <a:gd name="T136" fmla="*/ 0 h 672"/>
                <a:gd name="T137" fmla="*/ 768 w 768"/>
                <a:gd name="T138" fmla="*/ 672 h 67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68" h="672">
                  <a:moveTo>
                    <a:pt x="768" y="192"/>
                  </a:moveTo>
                  <a:lnTo>
                    <a:pt x="672" y="192"/>
                  </a:lnTo>
                  <a:lnTo>
                    <a:pt x="624" y="144"/>
                  </a:lnTo>
                  <a:lnTo>
                    <a:pt x="624" y="96"/>
                  </a:lnTo>
                  <a:lnTo>
                    <a:pt x="576" y="48"/>
                  </a:lnTo>
                  <a:lnTo>
                    <a:pt x="576" y="0"/>
                  </a:lnTo>
                  <a:lnTo>
                    <a:pt x="432" y="0"/>
                  </a:lnTo>
                  <a:lnTo>
                    <a:pt x="432" y="48"/>
                  </a:lnTo>
                  <a:lnTo>
                    <a:pt x="384" y="96"/>
                  </a:lnTo>
                  <a:lnTo>
                    <a:pt x="384" y="192"/>
                  </a:lnTo>
                  <a:lnTo>
                    <a:pt x="192" y="192"/>
                  </a:lnTo>
                  <a:lnTo>
                    <a:pt x="192" y="144"/>
                  </a:lnTo>
                  <a:lnTo>
                    <a:pt x="48" y="144"/>
                  </a:lnTo>
                  <a:lnTo>
                    <a:pt x="48" y="192"/>
                  </a:lnTo>
                  <a:lnTo>
                    <a:pt x="0" y="240"/>
                  </a:lnTo>
                  <a:lnTo>
                    <a:pt x="48" y="288"/>
                  </a:lnTo>
                  <a:lnTo>
                    <a:pt x="96" y="336"/>
                  </a:lnTo>
                  <a:lnTo>
                    <a:pt x="144" y="336"/>
                  </a:lnTo>
                  <a:lnTo>
                    <a:pt x="144" y="288"/>
                  </a:lnTo>
                  <a:lnTo>
                    <a:pt x="240" y="288"/>
                  </a:lnTo>
                  <a:lnTo>
                    <a:pt x="288" y="336"/>
                  </a:lnTo>
                  <a:lnTo>
                    <a:pt x="288" y="384"/>
                  </a:lnTo>
                  <a:lnTo>
                    <a:pt x="240" y="432"/>
                  </a:lnTo>
                  <a:lnTo>
                    <a:pt x="144" y="432"/>
                  </a:lnTo>
                  <a:lnTo>
                    <a:pt x="144" y="384"/>
                  </a:lnTo>
                  <a:lnTo>
                    <a:pt x="48" y="384"/>
                  </a:lnTo>
                  <a:lnTo>
                    <a:pt x="48" y="432"/>
                  </a:lnTo>
                  <a:lnTo>
                    <a:pt x="0" y="432"/>
                  </a:lnTo>
                  <a:lnTo>
                    <a:pt x="0" y="480"/>
                  </a:lnTo>
                  <a:lnTo>
                    <a:pt x="48" y="576"/>
                  </a:lnTo>
                  <a:lnTo>
                    <a:pt x="48" y="624"/>
                  </a:lnTo>
                  <a:lnTo>
                    <a:pt x="96" y="624"/>
                  </a:lnTo>
                  <a:lnTo>
                    <a:pt x="96" y="672"/>
                  </a:lnTo>
                  <a:lnTo>
                    <a:pt x="336" y="672"/>
                  </a:lnTo>
                  <a:lnTo>
                    <a:pt x="336" y="624"/>
                  </a:lnTo>
                  <a:lnTo>
                    <a:pt x="336" y="576"/>
                  </a:lnTo>
                  <a:lnTo>
                    <a:pt x="384" y="528"/>
                  </a:lnTo>
                  <a:lnTo>
                    <a:pt x="432" y="480"/>
                  </a:lnTo>
                  <a:lnTo>
                    <a:pt x="432" y="576"/>
                  </a:lnTo>
                  <a:lnTo>
                    <a:pt x="480" y="576"/>
                  </a:lnTo>
                  <a:lnTo>
                    <a:pt x="480" y="672"/>
                  </a:lnTo>
                  <a:lnTo>
                    <a:pt x="528" y="672"/>
                  </a:lnTo>
                  <a:lnTo>
                    <a:pt x="624" y="624"/>
                  </a:lnTo>
                  <a:lnTo>
                    <a:pt x="768" y="624"/>
                  </a:lnTo>
                  <a:lnTo>
                    <a:pt x="768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Oval 52"/>
            <p:cNvSpPr>
              <a:spLocks noChangeArrowheads="1"/>
            </p:cNvSpPr>
            <p:nvPr/>
          </p:nvSpPr>
          <p:spPr bwMode="auto">
            <a:xfrm>
              <a:off x="4512" y="12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15</a:t>
              </a:r>
            </a:p>
          </p:txBody>
        </p:sp>
      </p:grpSp>
      <p:grpSp>
        <p:nvGrpSpPr>
          <p:cNvPr id="9" name="Group 115"/>
          <p:cNvGrpSpPr>
            <a:grpSpLocks/>
          </p:cNvGrpSpPr>
          <p:nvPr/>
        </p:nvGrpSpPr>
        <p:grpSpPr bwMode="auto">
          <a:xfrm>
            <a:off x="5181600" y="1676400"/>
            <a:ext cx="1905000" cy="838200"/>
            <a:chOff x="3264" y="1104"/>
            <a:chExt cx="1200" cy="528"/>
          </a:xfrm>
        </p:grpSpPr>
        <p:sp>
          <p:nvSpPr>
            <p:cNvPr id="4214" name="Freeform 31"/>
            <p:cNvSpPr>
              <a:spLocks/>
            </p:cNvSpPr>
            <p:nvPr/>
          </p:nvSpPr>
          <p:spPr bwMode="auto">
            <a:xfrm>
              <a:off x="3264" y="1104"/>
              <a:ext cx="1200" cy="528"/>
            </a:xfrm>
            <a:custGeom>
              <a:avLst/>
              <a:gdLst>
                <a:gd name="T0" fmla="*/ 960 w 1200"/>
                <a:gd name="T1" fmla="*/ 528 h 528"/>
                <a:gd name="T2" fmla="*/ 960 w 1200"/>
                <a:gd name="T3" fmla="*/ 480 h 528"/>
                <a:gd name="T4" fmla="*/ 912 w 1200"/>
                <a:gd name="T5" fmla="*/ 384 h 528"/>
                <a:gd name="T6" fmla="*/ 912 w 1200"/>
                <a:gd name="T7" fmla="*/ 336 h 528"/>
                <a:gd name="T8" fmla="*/ 960 w 1200"/>
                <a:gd name="T9" fmla="*/ 336 h 528"/>
                <a:gd name="T10" fmla="*/ 960 w 1200"/>
                <a:gd name="T11" fmla="*/ 288 h 528"/>
                <a:gd name="T12" fmla="*/ 1056 w 1200"/>
                <a:gd name="T13" fmla="*/ 288 h 528"/>
                <a:gd name="T14" fmla="*/ 1056 w 1200"/>
                <a:gd name="T15" fmla="*/ 336 h 528"/>
                <a:gd name="T16" fmla="*/ 1152 w 1200"/>
                <a:gd name="T17" fmla="*/ 336 h 528"/>
                <a:gd name="T18" fmla="*/ 1200 w 1200"/>
                <a:gd name="T19" fmla="*/ 288 h 528"/>
                <a:gd name="T20" fmla="*/ 1200 w 1200"/>
                <a:gd name="T21" fmla="*/ 240 h 528"/>
                <a:gd name="T22" fmla="*/ 1152 w 1200"/>
                <a:gd name="T23" fmla="*/ 192 h 528"/>
                <a:gd name="T24" fmla="*/ 1056 w 1200"/>
                <a:gd name="T25" fmla="*/ 192 h 528"/>
                <a:gd name="T26" fmla="*/ 1056 w 1200"/>
                <a:gd name="T27" fmla="*/ 240 h 528"/>
                <a:gd name="T28" fmla="*/ 1008 w 1200"/>
                <a:gd name="T29" fmla="*/ 240 h 528"/>
                <a:gd name="T30" fmla="*/ 912 w 1200"/>
                <a:gd name="T31" fmla="*/ 144 h 528"/>
                <a:gd name="T32" fmla="*/ 960 w 1200"/>
                <a:gd name="T33" fmla="*/ 96 h 528"/>
                <a:gd name="T34" fmla="*/ 960 w 1200"/>
                <a:gd name="T35" fmla="*/ 48 h 528"/>
                <a:gd name="T36" fmla="*/ 912 w 1200"/>
                <a:gd name="T37" fmla="*/ 48 h 528"/>
                <a:gd name="T38" fmla="*/ 912 w 1200"/>
                <a:gd name="T39" fmla="*/ 0 h 528"/>
                <a:gd name="T40" fmla="*/ 816 w 1200"/>
                <a:gd name="T41" fmla="*/ 0 h 528"/>
                <a:gd name="T42" fmla="*/ 816 w 1200"/>
                <a:gd name="T43" fmla="*/ 48 h 528"/>
                <a:gd name="T44" fmla="*/ 720 w 1200"/>
                <a:gd name="T45" fmla="*/ 48 h 528"/>
                <a:gd name="T46" fmla="*/ 672 w 1200"/>
                <a:gd name="T47" fmla="*/ 96 h 528"/>
                <a:gd name="T48" fmla="*/ 672 w 1200"/>
                <a:gd name="T49" fmla="*/ 144 h 528"/>
                <a:gd name="T50" fmla="*/ 720 w 1200"/>
                <a:gd name="T51" fmla="*/ 144 h 528"/>
                <a:gd name="T52" fmla="*/ 720 w 1200"/>
                <a:gd name="T53" fmla="*/ 192 h 528"/>
                <a:gd name="T54" fmla="*/ 528 w 1200"/>
                <a:gd name="T55" fmla="*/ 192 h 528"/>
                <a:gd name="T56" fmla="*/ 528 w 1200"/>
                <a:gd name="T57" fmla="*/ 144 h 528"/>
                <a:gd name="T58" fmla="*/ 576 w 1200"/>
                <a:gd name="T59" fmla="*/ 144 h 528"/>
                <a:gd name="T60" fmla="*/ 576 w 1200"/>
                <a:gd name="T61" fmla="*/ 48 h 528"/>
                <a:gd name="T62" fmla="*/ 528 w 1200"/>
                <a:gd name="T63" fmla="*/ 0 h 528"/>
                <a:gd name="T64" fmla="*/ 384 w 1200"/>
                <a:gd name="T65" fmla="*/ 0 h 528"/>
                <a:gd name="T66" fmla="*/ 336 w 1200"/>
                <a:gd name="T67" fmla="*/ 48 h 528"/>
                <a:gd name="T68" fmla="*/ 144 w 1200"/>
                <a:gd name="T69" fmla="*/ 48 h 528"/>
                <a:gd name="T70" fmla="*/ 144 w 1200"/>
                <a:gd name="T71" fmla="*/ 96 h 528"/>
                <a:gd name="T72" fmla="*/ 192 w 1200"/>
                <a:gd name="T73" fmla="*/ 144 h 528"/>
                <a:gd name="T74" fmla="*/ 192 w 1200"/>
                <a:gd name="T75" fmla="*/ 192 h 528"/>
                <a:gd name="T76" fmla="*/ 96 w 1200"/>
                <a:gd name="T77" fmla="*/ 288 h 528"/>
                <a:gd name="T78" fmla="*/ 48 w 1200"/>
                <a:gd name="T79" fmla="*/ 240 h 528"/>
                <a:gd name="T80" fmla="*/ 0 w 1200"/>
                <a:gd name="T81" fmla="*/ 288 h 528"/>
                <a:gd name="T82" fmla="*/ 0 w 1200"/>
                <a:gd name="T83" fmla="*/ 384 h 528"/>
                <a:gd name="T84" fmla="*/ 96 w 1200"/>
                <a:gd name="T85" fmla="*/ 384 h 528"/>
                <a:gd name="T86" fmla="*/ 144 w 1200"/>
                <a:gd name="T87" fmla="*/ 336 h 528"/>
                <a:gd name="T88" fmla="*/ 240 w 1200"/>
                <a:gd name="T89" fmla="*/ 336 h 528"/>
                <a:gd name="T90" fmla="*/ 240 w 1200"/>
                <a:gd name="T91" fmla="*/ 384 h 528"/>
                <a:gd name="T92" fmla="*/ 192 w 1200"/>
                <a:gd name="T93" fmla="*/ 432 h 528"/>
                <a:gd name="T94" fmla="*/ 192 w 1200"/>
                <a:gd name="T95" fmla="*/ 528 h 528"/>
                <a:gd name="T96" fmla="*/ 336 w 1200"/>
                <a:gd name="T97" fmla="*/ 528 h 528"/>
                <a:gd name="T98" fmla="*/ 336 w 1200"/>
                <a:gd name="T99" fmla="*/ 480 h 528"/>
                <a:gd name="T100" fmla="*/ 432 w 1200"/>
                <a:gd name="T101" fmla="*/ 384 h 528"/>
                <a:gd name="T102" fmla="*/ 480 w 1200"/>
                <a:gd name="T103" fmla="*/ 480 h 528"/>
                <a:gd name="T104" fmla="*/ 528 w 1200"/>
                <a:gd name="T105" fmla="*/ 432 h 528"/>
                <a:gd name="T106" fmla="*/ 528 w 1200"/>
                <a:gd name="T107" fmla="*/ 336 h 528"/>
                <a:gd name="T108" fmla="*/ 624 w 1200"/>
                <a:gd name="T109" fmla="*/ 336 h 528"/>
                <a:gd name="T110" fmla="*/ 672 w 1200"/>
                <a:gd name="T111" fmla="*/ 288 h 528"/>
                <a:gd name="T112" fmla="*/ 720 w 1200"/>
                <a:gd name="T113" fmla="*/ 384 h 528"/>
                <a:gd name="T114" fmla="*/ 672 w 1200"/>
                <a:gd name="T115" fmla="*/ 432 h 528"/>
                <a:gd name="T116" fmla="*/ 672 w 1200"/>
                <a:gd name="T117" fmla="*/ 480 h 528"/>
                <a:gd name="T118" fmla="*/ 768 w 1200"/>
                <a:gd name="T119" fmla="*/ 528 h 528"/>
                <a:gd name="T120" fmla="*/ 960 w 1200"/>
                <a:gd name="T121" fmla="*/ 528 h 52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0"/>
                <a:gd name="T184" fmla="*/ 0 h 528"/>
                <a:gd name="T185" fmla="*/ 1200 w 1200"/>
                <a:gd name="T186" fmla="*/ 528 h 52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0" h="528">
                  <a:moveTo>
                    <a:pt x="960" y="528"/>
                  </a:moveTo>
                  <a:lnTo>
                    <a:pt x="960" y="480"/>
                  </a:lnTo>
                  <a:lnTo>
                    <a:pt x="912" y="384"/>
                  </a:lnTo>
                  <a:lnTo>
                    <a:pt x="912" y="336"/>
                  </a:lnTo>
                  <a:lnTo>
                    <a:pt x="960" y="336"/>
                  </a:lnTo>
                  <a:lnTo>
                    <a:pt x="960" y="288"/>
                  </a:lnTo>
                  <a:lnTo>
                    <a:pt x="1056" y="288"/>
                  </a:lnTo>
                  <a:lnTo>
                    <a:pt x="1056" y="336"/>
                  </a:lnTo>
                  <a:lnTo>
                    <a:pt x="1152" y="336"/>
                  </a:lnTo>
                  <a:lnTo>
                    <a:pt x="1200" y="288"/>
                  </a:lnTo>
                  <a:lnTo>
                    <a:pt x="1200" y="240"/>
                  </a:lnTo>
                  <a:lnTo>
                    <a:pt x="1152" y="192"/>
                  </a:lnTo>
                  <a:lnTo>
                    <a:pt x="1056" y="192"/>
                  </a:lnTo>
                  <a:lnTo>
                    <a:pt x="1056" y="240"/>
                  </a:lnTo>
                  <a:lnTo>
                    <a:pt x="1008" y="240"/>
                  </a:lnTo>
                  <a:lnTo>
                    <a:pt x="912" y="144"/>
                  </a:lnTo>
                  <a:lnTo>
                    <a:pt x="960" y="96"/>
                  </a:lnTo>
                  <a:lnTo>
                    <a:pt x="960" y="48"/>
                  </a:lnTo>
                  <a:lnTo>
                    <a:pt x="912" y="48"/>
                  </a:lnTo>
                  <a:lnTo>
                    <a:pt x="912" y="0"/>
                  </a:lnTo>
                  <a:lnTo>
                    <a:pt x="816" y="0"/>
                  </a:lnTo>
                  <a:lnTo>
                    <a:pt x="816" y="48"/>
                  </a:lnTo>
                  <a:lnTo>
                    <a:pt x="720" y="48"/>
                  </a:lnTo>
                  <a:lnTo>
                    <a:pt x="672" y="96"/>
                  </a:lnTo>
                  <a:lnTo>
                    <a:pt x="672" y="144"/>
                  </a:lnTo>
                  <a:lnTo>
                    <a:pt x="720" y="144"/>
                  </a:lnTo>
                  <a:lnTo>
                    <a:pt x="720" y="192"/>
                  </a:lnTo>
                  <a:lnTo>
                    <a:pt x="528" y="192"/>
                  </a:lnTo>
                  <a:lnTo>
                    <a:pt x="528" y="144"/>
                  </a:lnTo>
                  <a:lnTo>
                    <a:pt x="576" y="144"/>
                  </a:lnTo>
                  <a:lnTo>
                    <a:pt x="576" y="48"/>
                  </a:lnTo>
                  <a:lnTo>
                    <a:pt x="528" y="0"/>
                  </a:lnTo>
                  <a:lnTo>
                    <a:pt x="384" y="0"/>
                  </a:lnTo>
                  <a:lnTo>
                    <a:pt x="33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192" y="144"/>
                  </a:lnTo>
                  <a:lnTo>
                    <a:pt x="192" y="192"/>
                  </a:lnTo>
                  <a:lnTo>
                    <a:pt x="96" y="288"/>
                  </a:lnTo>
                  <a:lnTo>
                    <a:pt x="48" y="240"/>
                  </a:lnTo>
                  <a:lnTo>
                    <a:pt x="0" y="288"/>
                  </a:lnTo>
                  <a:lnTo>
                    <a:pt x="0" y="384"/>
                  </a:lnTo>
                  <a:lnTo>
                    <a:pt x="96" y="384"/>
                  </a:lnTo>
                  <a:lnTo>
                    <a:pt x="144" y="336"/>
                  </a:lnTo>
                  <a:lnTo>
                    <a:pt x="240" y="336"/>
                  </a:lnTo>
                  <a:lnTo>
                    <a:pt x="240" y="384"/>
                  </a:lnTo>
                  <a:lnTo>
                    <a:pt x="192" y="432"/>
                  </a:lnTo>
                  <a:lnTo>
                    <a:pt x="192" y="528"/>
                  </a:lnTo>
                  <a:lnTo>
                    <a:pt x="336" y="528"/>
                  </a:lnTo>
                  <a:lnTo>
                    <a:pt x="336" y="480"/>
                  </a:lnTo>
                  <a:lnTo>
                    <a:pt x="432" y="384"/>
                  </a:lnTo>
                  <a:lnTo>
                    <a:pt x="480" y="480"/>
                  </a:lnTo>
                  <a:lnTo>
                    <a:pt x="528" y="432"/>
                  </a:lnTo>
                  <a:lnTo>
                    <a:pt x="528" y="336"/>
                  </a:lnTo>
                  <a:lnTo>
                    <a:pt x="624" y="336"/>
                  </a:lnTo>
                  <a:lnTo>
                    <a:pt x="672" y="288"/>
                  </a:lnTo>
                  <a:lnTo>
                    <a:pt x="720" y="384"/>
                  </a:lnTo>
                  <a:lnTo>
                    <a:pt x="672" y="432"/>
                  </a:lnTo>
                  <a:lnTo>
                    <a:pt x="672" y="480"/>
                  </a:lnTo>
                  <a:lnTo>
                    <a:pt x="768" y="528"/>
                  </a:lnTo>
                  <a:lnTo>
                    <a:pt x="960" y="52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Oval 53"/>
            <p:cNvSpPr>
              <a:spLocks noChangeArrowheads="1"/>
            </p:cNvSpPr>
            <p:nvPr/>
          </p:nvSpPr>
          <p:spPr bwMode="auto">
            <a:xfrm>
              <a:off x="3504" y="12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14</a:t>
              </a:r>
            </a:p>
          </p:txBody>
        </p:sp>
      </p:grpSp>
      <p:grpSp>
        <p:nvGrpSpPr>
          <p:cNvPr id="10" name="Group 116"/>
          <p:cNvGrpSpPr>
            <a:grpSpLocks/>
          </p:cNvGrpSpPr>
          <p:nvPr/>
        </p:nvGrpSpPr>
        <p:grpSpPr bwMode="auto">
          <a:xfrm>
            <a:off x="4114800" y="1524000"/>
            <a:ext cx="1447800" cy="1066800"/>
            <a:chOff x="2592" y="1008"/>
            <a:chExt cx="912" cy="672"/>
          </a:xfrm>
        </p:grpSpPr>
        <p:sp>
          <p:nvSpPr>
            <p:cNvPr id="4212" name="Freeform 29"/>
            <p:cNvSpPr>
              <a:spLocks/>
            </p:cNvSpPr>
            <p:nvPr/>
          </p:nvSpPr>
          <p:spPr bwMode="auto">
            <a:xfrm>
              <a:off x="2592" y="1008"/>
              <a:ext cx="912" cy="672"/>
            </a:xfrm>
            <a:custGeom>
              <a:avLst/>
              <a:gdLst>
                <a:gd name="T0" fmla="*/ 816 w 912"/>
                <a:gd name="T1" fmla="*/ 144 h 672"/>
                <a:gd name="T2" fmla="*/ 672 w 912"/>
                <a:gd name="T3" fmla="*/ 144 h 672"/>
                <a:gd name="T4" fmla="*/ 672 w 912"/>
                <a:gd name="T5" fmla="*/ 96 h 672"/>
                <a:gd name="T6" fmla="*/ 624 w 912"/>
                <a:gd name="T7" fmla="*/ 0 h 672"/>
                <a:gd name="T8" fmla="*/ 576 w 912"/>
                <a:gd name="T9" fmla="*/ 0 h 672"/>
                <a:gd name="T10" fmla="*/ 528 w 912"/>
                <a:gd name="T11" fmla="*/ 96 h 672"/>
                <a:gd name="T12" fmla="*/ 432 w 912"/>
                <a:gd name="T13" fmla="*/ 96 h 672"/>
                <a:gd name="T14" fmla="*/ 432 w 912"/>
                <a:gd name="T15" fmla="*/ 48 h 672"/>
                <a:gd name="T16" fmla="*/ 384 w 912"/>
                <a:gd name="T17" fmla="*/ 0 h 672"/>
                <a:gd name="T18" fmla="*/ 288 w 912"/>
                <a:gd name="T19" fmla="*/ 0 h 672"/>
                <a:gd name="T20" fmla="*/ 288 w 912"/>
                <a:gd name="T21" fmla="*/ 96 h 672"/>
                <a:gd name="T22" fmla="*/ 240 w 912"/>
                <a:gd name="T23" fmla="*/ 144 h 672"/>
                <a:gd name="T24" fmla="*/ 96 w 912"/>
                <a:gd name="T25" fmla="*/ 144 h 672"/>
                <a:gd name="T26" fmla="*/ 96 w 912"/>
                <a:gd name="T27" fmla="*/ 192 h 672"/>
                <a:gd name="T28" fmla="*/ 48 w 912"/>
                <a:gd name="T29" fmla="*/ 240 h 672"/>
                <a:gd name="T30" fmla="*/ 48 w 912"/>
                <a:gd name="T31" fmla="*/ 336 h 672"/>
                <a:gd name="T32" fmla="*/ 144 w 912"/>
                <a:gd name="T33" fmla="*/ 336 h 672"/>
                <a:gd name="T34" fmla="*/ 192 w 912"/>
                <a:gd name="T35" fmla="*/ 288 h 672"/>
                <a:gd name="T36" fmla="*/ 240 w 912"/>
                <a:gd name="T37" fmla="*/ 288 h 672"/>
                <a:gd name="T38" fmla="*/ 240 w 912"/>
                <a:gd name="T39" fmla="*/ 384 h 672"/>
                <a:gd name="T40" fmla="*/ 192 w 912"/>
                <a:gd name="T41" fmla="*/ 384 h 672"/>
                <a:gd name="T42" fmla="*/ 144 w 912"/>
                <a:gd name="T43" fmla="*/ 432 h 672"/>
                <a:gd name="T44" fmla="*/ 0 w 912"/>
                <a:gd name="T45" fmla="*/ 432 h 672"/>
                <a:gd name="T46" fmla="*/ 0 w 912"/>
                <a:gd name="T47" fmla="*/ 480 h 672"/>
                <a:gd name="T48" fmla="*/ 48 w 912"/>
                <a:gd name="T49" fmla="*/ 528 h 672"/>
                <a:gd name="T50" fmla="*/ 48 w 912"/>
                <a:gd name="T51" fmla="*/ 624 h 672"/>
                <a:gd name="T52" fmla="*/ 96 w 912"/>
                <a:gd name="T53" fmla="*/ 624 h 672"/>
                <a:gd name="T54" fmla="*/ 240 w 912"/>
                <a:gd name="T55" fmla="*/ 624 h 672"/>
                <a:gd name="T56" fmla="*/ 288 w 912"/>
                <a:gd name="T57" fmla="*/ 576 h 672"/>
                <a:gd name="T58" fmla="*/ 384 w 912"/>
                <a:gd name="T59" fmla="*/ 576 h 672"/>
                <a:gd name="T60" fmla="*/ 384 w 912"/>
                <a:gd name="T61" fmla="*/ 528 h 672"/>
                <a:gd name="T62" fmla="*/ 384 w 912"/>
                <a:gd name="T63" fmla="*/ 480 h 672"/>
                <a:gd name="T64" fmla="*/ 432 w 912"/>
                <a:gd name="T65" fmla="*/ 480 h 672"/>
                <a:gd name="T66" fmla="*/ 480 w 912"/>
                <a:gd name="T67" fmla="*/ 480 h 672"/>
                <a:gd name="T68" fmla="*/ 480 w 912"/>
                <a:gd name="T69" fmla="*/ 528 h 672"/>
                <a:gd name="T70" fmla="*/ 528 w 912"/>
                <a:gd name="T71" fmla="*/ 480 h 672"/>
                <a:gd name="T72" fmla="*/ 576 w 912"/>
                <a:gd name="T73" fmla="*/ 528 h 672"/>
                <a:gd name="T74" fmla="*/ 576 w 912"/>
                <a:gd name="T75" fmla="*/ 576 h 672"/>
                <a:gd name="T76" fmla="*/ 528 w 912"/>
                <a:gd name="T77" fmla="*/ 624 h 672"/>
                <a:gd name="T78" fmla="*/ 576 w 912"/>
                <a:gd name="T79" fmla="*/ 672 h 672"/>
                <a:gd name="T80" fmla="*/ 720 w 912"/>
                <a:gd name="T81" fmla="*/ 672 h 672"/>
                <a:gd name="T82" fmla="*/ 768 w 912"/>
                <a:gd name="T83" fmla="*/ 624 h 672"/>
                <a:gd name="T84" fmla="*/ 864 w 912"/>
                <a:gd name="T85" fmla="*/ 624 h 672"/>
                <a:gd name="T86" fmla="*/ 864 w 912"/>
                <a:gd name="T87" fmla="*/ 528 h 672"/>
                <a:gd name="T88" fmla="*/ 912 w 912"/>
                <a:gd name="T89" fmla="*/ 480 h 672"/>
                <a:gd name="T90" fmla="*/ 912 w 912"/>
                <a:gd name="T91" fmla="*/ 432 h 672"/>
                <a:gd name="T92" fmla="*/ 816 w 912"/>
                <a:gd name="T93" fmla="*/ 432 h 672"/>
                <a:gd name="T94" fmla="*/ 768 w 912"/>
                <a:gd name="T95" fmla="*/ 480 h 672"/>
                <a:gd name="T96" fmla="*/ 672 w 912"/>
                <a:gd name="T97" fmla="*/ 480 h 672"/>
                <a:gd name="T98" fmla="*/ 672 w 912"/>
                <a:gd name="T99" fmla="*/ 384 h 672"/>
                <a:gd name="T100" fmla="*/ 720 w 912"/>
                <a:gd name="T101" fmla="*/ 336 h 672"/>
                <a:gd name="T102" fmla="*/ 768 w 912"/>
                <a:gd name="T103" fmla="*/ 384 h 672"/>
                <a:gd name="T104" fmla="*/ 864 w 912"/>
                <a:gd name="T105" fmla="*/ 288 h 672"/>
                <a:gd name="T106" fmla="*/ 864 w 912"/>
                <a:gd name="T107" fmla="*/ 240 h 672"/>
                <a:gd name="T108" fmla="*/ 816 w 912"/>
                <a:gd name="T109" fmla="*/ 192 h 672"/>
                <a:gd name="T110" fmla="*/ 816 w 912"/>
                <a:gd name="T111" fmla="*/ 144 h 6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2"/>
                <a:gd name="T169" fmla="*/ 0 h 672"/>
                <a:gd name="T170" fmla="*/ 912 w 912"/>
                <a:gd name="T171" fmla="*/ 672 h 6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2" h="672">
                  <a:moveTo>
                    <a:pt x="816" y="144"/>
                  </a:moveTo>
                  <a:lnTo>
                    <a:pt x="672" y="144"/>
                  </a:lnTo>
                  <a:lnTo>
                    <a:pt x="672" y="96"/>
                  </a:lnTo>
                  <a:lnTo>
                    <a:pt x="624" y="0"/>
                  </a:lnTo>
                  <a:lnTo>
                    <a:pt x="576" y="0"/>
                  </a:lnTo>
                  <a:lnTo>
                    <a:pt x="528" y="96"/>
                  </a:lnTo>
                  <a:lnTo>
                    <a:pt x="432" y="96"/>
                  </a:lnTo>
                  <a:lnTo>
                    <a:pt x="432" y="48"/>
                  </a:lnTo>
                  <a:lnTo>
                    <a:pt x="384" y="0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240" y="144"/>
                  </a:lnTo>
                  <a:lnTo>
                    <a:pt x="96" y="144"/>
                  </a:lnTo>
                  <a:lnTo>
                    <a:pt x="96" y="192"/>
                  </a:lnTo>
                  <a:lnTo>
                    <a:pt x="48" y="240"/>
                  </a:lnTo>
                  <a:lnTo>
                    <a:pt x="48" y="336"/>
                  </a:lnTo>
                  <a:lnTo>
                    <a:pt x="144" y="336"/>
                  </a:lnTo>
                  <a:lnTo>
                    <a:pt x="192" y="288"/>
                  </a:lnTo>
                  <a:lnTo>
                    <a:pt x="240" y="288"/>
                  </a:lnTo>
                  <a:lnTo>
                    <a:pt x="240" y="384"/>
                  </a:lnTo>
                  <a:lnTo>
                    <a:pt x="192" y="384"/>
                  </a:lnTo>
                  <a:lnTo>
                    <a:pt x="144" y="432"/>
                  </a:lnTo>
                  <a:lnTo>
                    <a:pt x="0" y="432"/>
                  </a:lnTo>
                  <a:lnTo>
                    <a:pt x="0" y="480"/>
                  </a:lnTo>
                  <a:lnTo>
                    <a:pt x="48" y="528"/>
                  </a:lnTo>
                  <a:lnTo>
                    <a:pt x="48" y="624"/>
                  </a:lnTo>
                  <a:lnTo>
                    <a:pt x="96" y="624"/>
                  </a:lnTo>
                  <a:lnTo>
                    <a:pt x="240" y="624"/>
                  </a:lnTo>
                  <a:lnTo>
                    <a:pt x="288" y="576"/>
                  </a:lnTo>
                  <a:lnTo>
                    <a:pt x="384" y="576"/>
                  </a:lnTo>
                  <a:lnTo>
                    <a:pt x="384" y="528"/>
                  </a:lnTo>
                  <a:lnTo>
                    <a:pt x="384" y="480"/>
                  </a:lnTo>
                  <a:lnTo>
                    <a:pt x="432" y="480"/>
                  </a:lnTo>
                  <a:lnTo>
                    <a:pt x="480" y="480"/>
                  </a:lnTo>
                  <a:lnTo>
                    <a:pt x="480" y="528"/>
                  </a:lnTo>
                  <a:lnTo>
                    <a:pt x="528" y="480"/>
                  </a:lnTo>
                  <a:lnTo>
                    <a:pt x="576" y="528"/>
                  </a:lnTo>
                  <a:lnTo>
                    <a:pt x="576" y="576"/>
                  </a:lnTo>
                  <a:lnTo>
                    <a:pt x="528" y="624"/>
                  </a:lnTo>
                  <a:lnTo>
                    <a:pt x="576" y="672"/>
                  </a:lnTo>
                  <a:lnTo>
                    <a:pt x="720" y="672"/>
                  </a:lnTo>
                  <a:lnTo>
                    <a:pt x="768" y="624"/>
                  </a:lnTo>
                  <a:lnTo>
                    <a:pt x="864" y="624"/>
                  </a:lnTo>
                  <a:lnTo>
                    <a:pt x="864" y="528"/>
                  </a:lnTo>
                  <a:lnTo>
                    <a:pt x="912" y="480"/>
                  </a:lnTo>
                  <a:lnTo>
                    <a:pt x="912" y="432"/>
                  </a:lnTo>
                  <a:lnTo>
                    <a:pt x="816" y="432"/>
                  </a:lnTo>
                  <a:lnTo>
                    <a:pt x="768" y="480"/>
                  </a:lnTo>
                  <a:lnTo>
                    <a:pt x="672" y="480"/>
                  </a:lnTo>
                  <a:lnTo>
                    <a:pt x="672" y="384"/>
                  </a:lnTo>
                  <a:lnTo>
                    <a:pt x="720" y="336"/>
                  </a:lnTo>
                  <a:lnTo>
                    <a:pt x="768" y="384"/>
                  </a:lnTo>
                  <a:lnTo>
                    <a:pt x="864" y="288"/>
                  </a:lnTo>
                  <a:lnTo>
                    <a:pt x="864" y="240"/>
                  </a:lnTo>
                  <a:lnTo>
                    <a:pt x="816" y="192"/>
                  </a:lnTo>
                  <a:lnTo>
                    <a:pt x="816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Oval 54"/>
            <p:cNvSpPr>
              <a:spLocks noChangeArrowheads="1"/>
            </p:cNvSpPr>
            <p:nvPr/>
          </p:nvSpPr>
          <p:spPr bwMode="auto">
            <a:xfrm>
              <a:off x="2928" y="12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13</a:t>
              </a:r>
            </a:p>
          </p:txBody>
        </p:sp>
      </p:grpSp>
      <p:grpSp>
        <p:nvGrpSpPr>
          <p:cNvPr id="11" name="Group 117"/>
          <p:cNvGrpSpPr>
            <a:grpSpLocks/>
          </p:cNvGrpSpPr>
          <p:nvPr/>
        </p:nvGrpSpPr>
        <p:grpSpPr bwMode="auto">
          <a:xfrm>
            <a:off x="2514600" y="1752600"/>
            <a:ext cx="1981200" cy="762000"/>
            <a:chOff x="1584" y="1152"/>
            <a:chExt cx="1248" cy="480"/>
          </a:xfrm>
        </p:grpSpPr>
        <p:sp>
          <p:nvSpPr>
            <p:cNvPr id="4210" name="Freeform 17"/>
            <p:cNvSpPr>
              <a:spLocks/>
            </p:cNvSpPr>
            <p:nvPr/>
          </p:nvSpPr>
          <p:spPr bwMode="auto">
            <a:xfrm>
              <a:off x="1584" y="1152"/>
              <a:ext cx="1248" cy="480"/>
            </a:xfrm>
            <a:custGeom>
              <a:avLst/>
              <a:gdLst>
                <a:gd name="T0" fmla="*/ 1104 w 1248"/>
                <a:gd name="T1" fmla="*/ 0 h 480"/>
                <a:gd name="T2" fmla="*/ 768 w 1248"/>
                <a:gd name="T3" fmla="*/ 0 h 480"/>
                <a:gd name="T4" fmla="*/ 768 w 1248"/>
                <a:gd name="T5" fmla="*/ 48 h 480"/>
                <a:gd name="T6" fmla="*/ 816 w 1248"/>
                <a:gd name="T7" fmla="*/ 96 h 480"/>
                <a:gd name="T8" fmla="*/ 816 w 1248"/>
                <a:gd name="T9" fmla="*/ 144 h 480"/>
                <a:gd name="T10" fmla="*/ 576 w 1248"/>
                <a:gd name="T11" fmla="*/ 144 h 480"/>
                <a:gd name="T12" fmla="*/ 576 w 1248"/>
                <a:gd name="T13" fmla="*/ 96 h 480"/>
                <a:gd name="T14" fmla="*/ 624 w 1248"/>
                <a:gd name="T15" fmla="*/ 48 h 480"/>
                <a:gd name="T16" fmla="*/ 624 w 1248"/>
                <a:gd name="T17" fmla="*/ 0 h 480"/>
                <a:gd name="T18" fmla="*/ 480 w 1248"/>
                <a:gd name="T19" fmla="*/ 0 h 480"/>
                <a:gd name="T20" fmla="*/ 432 w 1248"/>
                <a:gd name="T21" fmla="*/ 48 h 480"/>
                <a:gd name="T22" fmla="*/ 384 w 1248"/>
                <a:gd name="T23" fmla="*/ 48 h 480"/>
                <a:gd name="T24" fmla="*/ 336 w 1248"/>
                <a:gd name="T25" fmla="*/ 0 h 480"/>
                <a:gd name="T26" fmla="*/ 288 w 1248"/>
                <a:gd name="T27" fmla="*/ 0 h 480"/>
                <a:gd name="T28" fmla="*/ 288 w 1248"/>
                <a:gd name="T29" fmla="*/ 144 h 480"/>
                <a:gd name="T30" fmla="*/ 240 w 1248"/>
                <a:gd name="T31" fmla="*/ 144 h 480"/>
                <a:gd name="T32" fmla="*/ 192 w 1248"/>
                <a:gd name="T33" fmla="*/ 240 h 480"/>
                <a:gd name="T34" fmla="*/ 144 w 1248"/>
                <a:gd name="T35" fmla="*/ 240 h 480"/>
                <a:gd name="T36" fmla="*/ 96 w 1248"/>
                <a:gd name="T37" fmla="*/ 192 h 480"/>
                <a:gd name="T38" fmla="*/ 0 w 1248"/>
                <a:gd name="T39" fmla="*/ 240 h 480"/>
                <a:gd name="T40" fmla="*/ 0 w 1248"/>
                <a:gd name="T41" fmla="*/ 336 h 480"/>
                <a:gd name="T42" fmla="*/ 96 w 1248"/>
                <a:gd name="T43" fmla="*/ 384 h 480"/>
                <a:gd name="T44" fmla="*/ 96 w 1248"/>
                <a:gd name="T45" fmla="*/ 336 h 480"/>
                <a:gd name="T46" fmla="*/ 240 w 1248"/>
                <a:gd name="T47" fmla="*/ 336 h 480"/>
                <a:gd name="T48" fmla="*/ 288 w 1248"/>
                <a:gd name="T49" fmla="*/ 384 h 480"/>
                <a:gd name="T50" fmla="*/ 288 w 1248"/>
                <a:gd name="T51" fmla="*/ 432 h 480"/>
                <a:gd name="T52" fmla="*/ 288 w 1248"/>
                <a:gd name="T53" fmla="*/ 480 h 480"/>
                <a:gd name="T54" fmla="*/ 480 w 1248"/>
                <a:gd name="T55" fmla="*/ 480 h 480"/>
                <a:gd name="T56" fmla="*/ 528 w 1248"/>
                <a:gd name="T57" fmla="*/ 384 h 480"/>
                <a:gd name="T58" fmla="*/ 480 w 1248"/>
                <a:gd name="T59" fmla="*/ 336 h 480"/>
                <a:gd name="T60" fmla="*/ 576 w 1248"/>
                <a:gd name="T61" fmla="*/ 288 h 480"/>
                <a:gd name="T62" fmla="*/ 672 w 1248"/>
                <a:gd name="T63" fmla="*/ 336 h 480"/>
                <a:gd name="T64" fmla="*/ 768 w 1248"/>
                <a:gd name="T65" fmla="*/ 288 h 480"/>
                <a:gd name="T66" fmla="*/ 864 w 1248"/>
                <a:gd name="T67" fmla="*/ 336 h 480"/>
                <a:gd name="T68" fmla="*/ 816 w 1248"/>
                <a:gd name="T69" fmla="*/ 384 h 480"/>
                <a:gd name="T70" fmla="*/ 912 w 1248"/>
                <a:gd name="T71" fmla="*/ 480 h 480"/>
                <a:gd name="T72" fmla="*/ 1056 w 1248"/>
                <a:gd name="T73" fmla="*/ 480 h 480"/>
                <a:gd name="T74" fmla="*/ 1056 w 1248"/>
                <a:gd name="T75" fmla="*/ 384 h 480"/>
                <a:gd name="T76" fmla="*/ 1008 w 1248"/>
                <a:gd name="T77" fmla="*/ 336 h 480"/>
                <a:gd name="T78" fmla="*/ 1008 w 1248"/>
                <a:gd name="T79" fmla="*/ 288 h 480"/>
                <a:gd name="T80" fmla="*/ 1152 w 1248"/>
                <a:gd name="T81" fmla="*/ 288 h 480"/>
                <a:gd name="T82" fmla="*/ 1200 w 1248"/>
                <a:gd name="T83" fmla="*/ 240 h 480"/>
                <a:gd name="T84" fmla="*/ 1248 w 1248"/>
                <a:gd name="T85" fmla="*/ 240 h 480"/>
                <a:gd name="T86" fmla="*/ 1248 w 1248"/>
                <a:gd name="T87" fmla="*/ 144 h 480"/>
                <a:gd name="T88" fmla="*/ 1200 w 1248"/>
                <a:gd name="T89" fmla="*/ 144 h 480"/>
                <a:gd name="T90" fmla="*/ 1152 w 1248"/>
                <a:gd name="T91" fmla="*/ 192 h 480"/>
                <a:gd name="T92" fmla="*/ 1056 w 1248"/>
                <a:gd name="T93" fmla="*/ 192 h 480"/>
                <a:gd name="T94" fmla="*/ 1056 w 1248"/>
                <a:gd name="T95" fmla="*/ 96 h 480"/>
                <a:gd name="T96" fmla="*/ 1104 w 1248"/>
                <a:gd name="T97" fmla="*/ 48 h 480"/>
                <a:gd name="T98" fmla="*/ 1104 w 1248"/>
                <a:gd name="T99" fmla="*/ 0 h 4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48"/>
                <a:gd name="T151" fmla="*/ 0 h 480"/>
                <a:gd name="T152" fmla="*/ 1248 w 1248"/>
                <a:gd name="T153" fmla="*/ 480 h 4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48" h="480">
                  <a:moveTo>
                    <a:pt x="1104" y="0"/>
                  </a:moveTo>
                  <a:lnTo>
                    <a:pt x="768" y="0"/>
                  </a:lnTo>
                  <a:lnTo>
                    <a:pt x="768" y="48"/>
                  </a:lnTo>
                  <a:lnTo>
                    <a:pt x="816" y="96"/>
                  </a:lnTo>
                  <a:lnTo>
                    <a:pt x="816" y="144"/>
                  </a:lnTo>
                  <a:lnTo>
                    <a:pt x="576" y="144"/>
                  </a:lnTo>
                  <a:lnTo>
                    <a:pt x="576" y="96"/>
                  </a:lnTo>
                  <a:lnTo>
                    <a:pt x="624" y="48"/>
                  </a:lnTo>
                  <a:lnTo>
                    <a:pt x="624" y="0"/>
                  </a:lnTo>
                  <a:lnTo>
                    <a:pt x="480" y="0"/>
                  </a:lnTo>
                  <a:lnTo>
                    <a:pt x="432" y="48"/>
                  </a:lnTo>
                  <a:lnTo>
                    <a:pt x="384" y="48"/>
                  </a:lnTo>
                  <a:lnTo>
                    <a:pt x="336" y="0"/>
                  </a:lnTo>
                  <a:lnTo>
                    <a:pt x="288" y="0"/>
                  </a:lnTo>
                  <a:lnTo>
                    <a:pt x="288" y="144"/>
                  </a:lnTo>
                  <a:lnTo>
                    <a:pt x="240" y="144"/>
                  </a:lnTo>
                  <a:lnTo>
                    <a:pt x="192" y="240"/>
                  </a:lnTo>
                  <a:lnTo>
                    <a:pt x="144" y="240"/>
                  </a:lnTo>
                  <a:lnTo>
                    <a:pt x="96" y="192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96" y="384"/>
                  </a:lnTo>
                  <a:lnTo>
                    <a:pt x="96" y="336"/>
                  </a:lnTo>
                  <a:lnTo>
                    <a:pt x="240" y="336"/>
                  </a:lnTo>
                  <a:lnTo>
                    <a:pt x="288" y="384"/>
                  </a:lnTo>
                  <a:lnTo>
                    <a:pt x="288" y="432"/>
                  </a:lnTo>
                  <a:lnTo>
                    <a:pt x="288" y="480"/>
                  </a:lnTo>
                  <a:lnTo>
                    <a:pt x="480" y="480"/>
                  </a:lnTo>
                  <a:lnTo>
                    <a:pt x="528" y="384"/>
                  </a:lnTo>
                  <a:lnTo>
                    <a:pt x="480" y="336"/>
                  </a:lnTo>
                  <a:lnTo>
                    <a:pt x="576" y="288"/>
                  </a:lnTo>
                  <a:lnTo>
                    <a:pt x="672" y="336"/>
                  </a:lnTo>
                  <a:lnTo>
                    <a:pt x="768" y="288"/>
                  </a:lnTo>
                  <a:lnTo>
                    <a:pt x="864" y="336"/>
                  </a:lnTo>
                  <a:lnTo>
                    <a:pt x="816" y="384"/>
                  </a:lnTo>
                  <a:lnTo>
                    <a:pt x="912" y="480"/>
                  </a:lnTo>
                  <a:lnTo>
                    <a:pt x="1056" y="480"/>
                  </a:lnTo>
                  <a:lnTo>
                    <a:pt x="1056" y="384"/>
                  </a:lnTo>
                  <a:lnTo>
                    <a:pt x="1008" y="336"/>
                  </a:lnTo>
                  <a:lnTo>
                    <a:pt x="1008" y="288"/>
                  </a:lnTo>
                  <a:lnTo>
                    <a:pt x="1152" y="288"/>
                  </a:lnTo>
                  <a:lnTo>
                    <a:pt x="1200" y="240"/>
                  </a:lnTo>
                  <a:lnTo>
                    <a:pt x="1248" y="240"/>
                  </a:lnTo>
                  <a:lnTo>
                    <a:pt x="1248" y="144"/>
                  </a:lnTo>
                  <a:lnTo>
                    <a:pt x="1200" y="144"/>
                  </a:lnTo>
                  <a:lnTo>
                    <a:pt x="1152" y="192"/>
                  </a:lnTo>
                  <a:lnTo>
                    <a:pt x="1056" y="192"/>
                  </a:lnTo>
                  <a:lnTo>
                    <a:pt x="1056" y="96"/>
                  </a:lnTo>
                  <a:lnTo>
                    <a:pt x="1104" y="48"/>
                  </a:lnTo>
                  <a:lnTo>
                    <a:pt x="1104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Oval 55"/>
            <p:cNvSpPr>
              <a:spLocks noChangeArrowheads="1"/>
            </p:cNvSpPr>
            <p:nvPr/>
          </p:nvSpPr>
          <p:spPr bwMode="auto">
            <a:xfrm>
              <a:off x="1872" y="12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</a:t>
              </a:r>
            </a:p>
          </p:txBody>
        </p:sp>
      </p:grp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1676400" y="1676400"/>
            <a:ext cx="1295400" cy="1066800"/>
            <a:chOff x="1056" y="1104"/>
            <a:chExt cx="816" cy="672"/>
          </a:xfrm>
        </p:grpSpPr>
        <p:sp>
          <p:nvSpPr>
            <p:cNvPr id="4208" name="Freeform 4"/>
            <p:cNvSpPr>
              <a:spLocks/>
            </p:cNvSpPr>
            <p:nvPr/>
          </p:nvSpPr>
          <p:spPr bwMode="auto">
            <a:xfrm>
              <a:off x="1056" y="1104"/>
              <a:ext cx="816" cy="672"/>
            </a:xfrm>
            <a:custGeom>
              <a:avLst/>
              <a:gdLst>
                <a:gd name="T0" fmla="*/ 0 w 816"/>
                <a:gd name="T1" fmla="*/ 48 h 672"/>
                <a:gd name="T2" fmla="*/ 48 w 816"/>
                <a:gd name="T3" fmla="*/ 96 h 672"/>
                <a:gd name="T4" fmla="*/ 144 w 816"/>
                <a:gd name="T5" fmla="*/ 96 h 672"/>
                <a:gd name="T6" fmla="*/ 240 w 816"/>
                <a:gd name="T7" fmla="*/ 48 h 672"/>
                <a:gd name="T8" fmla="*/ 336 w 816"/>
                <a:gd name="T9" fmla="*/ 48 h 672"/>
                <a:gd name="T10" fmla="*/ 288 w 816"/>
                <a:gd name="T11" fmla="*/ 96 h 672"/>
                <a:gd name="T12" fmla="*/ 288 w 816"/>
                <a:gd name="T13" fmla="*/ 192 h 672"/>
                <a:gd name="T14" fmla="*/ 432 w 816"/>
                <a:gd name="T15" fmla="*/ 192 h 672"/>
                <a:gd name="T16" fmla="*/ 432 w 816"/>
                <a:gd name="T17" fmla="*/ 48 h 672"/>
                <a:gd name="T18" fmla="*/ 480 w 816"/>
                <a:gd name="T19" fmla="*/ 48 h 672"/>
                <a:gd name="T20" fmla="*/ 528 w 816"/>
                <a:gd name="T21" fmla="*/ 0 h 672"/>
                <a:gd name="T22" fmla="*/ 672 w 816"/>
                <a:gd name="T23" fmla="*/ 0 h 672"/>
                <a:gd name="T24" fmla="*/ 720 w 816"/>
                <a:gd name="T25" fmla="*/ 48 h 672"/>
                <a:gd name="T26" fmla="*/ 816 w 816"/>
                <a:gd name="T27" fmla="*/ 48 h 672"/>
                <a:gd name="T28" fmla="*/ 816 w 816"/>
                <a:gd name="T29" fmla="*/ 192 h 672"/>
                <a:gd name="T30" fmla="*/ 768 w 816"/>
                <a:gd name="T31" fmla="*/ 192 h 672"/>
                <a:gd name="T32" fmla="*/ 720 w 816"/>
                <a:gd name="T33" fmla="*/ 288 h 672"/>
                <a:gd name="T34" fmla="*/ 672 w 816"/>
                <a:gd name="T35" fmla="*/ 288 h 672"/>
                <a:gd name="T36" fmla="*/ 624 w 816"/>
                <a:gd name="T37" fmla="*/ 240 h 672"/>
                <a:gd name="T38" fmla="*/ 528 w 816"/>
                <a:gd name="T39" fmla="*/ 288 h 672"/>
                <a:gd name="T40" fmla="*/ 528 w 816"/>
                <a:gd name="T41" fmla="*/ 384 h 672"/>
                <a:gd name="T42" fmla="*/ 624 w 816"/>
                <a:gd name="T43" fmla="*/ 432 h 672"/>
                <a:gd name="T44" fmla="*/ 624 w 816"/>
                <a:gd name="T45" fmla="*/ 384 h 672"/>
                <a:gd name="T46" fmla="*/ 768 w 816"/>
                <a:gd name="T47" fmla="*/ 384 h 672"/>
                <a:gd name="T48" fmla="*/ 816 w 816"/>
                <a:gd name="T49" fmla="*/ 432 h 672"/>
                <a:gd name="T50" fmla="*/ 816 w 816"/>
                <a:gd name="T51" fmla="*/ 480 h 672"/>
                <a:gd name="T52" fmla="*/ 672 w 816"/>
                <a:gd name="T53" fmla="*/ 480 h 672"/>
                <a:gd name="T54" fmla="*/ 672 w 816"/>
                <a:gd name="T55" fmla="*/ 528 h 672"/>
                <a:gd name="T56" fmla="*/ 528 w 816"/>
                <a:gd name="T57" fmla="*/ 528 h 672"/>
                <a:gd name="T58" fmla="*/ 528 w 816"/>
                <a:gd name="T59" fmla="*/ 576 h 672"/>
                <a:gd name="T60" fmla="*/ 576 w 816"/>
                <a:gd name="T61" fmla="*/ 576 h 672"/>
                <a:gd name="T62" fmla="*/ 480 w 816"/>
                <a:gd name="T63" fmla="*/ 672 h 672"/>
                <a:gd name="T64" fmla="*/ 432 w 816"/>
                <a:gd name="T65" fmla="*/ 672 h 672"/>
                <a:gd name="T66" fmla="*/ 336 w 816"/>
                <a:gd name="T67" fmla="*/ 576 h 672"/>
                <a:gd name="T68" fmla="*/ 384 w 816"/>
                <a:gd name="T69" fmla="*/ 528 h 672"/>
                <a:gd name="T70" fmla="*/ 240 w 816"/>
                <a:gd name="T71" fmla="*/ 528 h 672"/>
                <a:gd name="T72" fmla="*/ 240 w 816"/>
                <a:gd name="T73" fmla="*/ 480 h 672"/>
                <a:gd name="T74" fmla="*/ 0 w 816"/>
                <a:gd name="T75" fmla="*/ 480 h 672"/>
                <a:gd name="T76" fmla="*/ 0 w 816"/>
                <a:gd name="T77" fmla="*/ 48 h 6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16"/>
                <a:gd name="T118" fmla="*/ 0 h 672"/>
                <a:gd name="T119" fmla="*/ 816 w 816"/>
                <a:gd name="T120" fmla="*/ 672 h 6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16" h="672">
                  <a:moveTo>
                    <a:pt x="0" y="48"/>
                  </a:moveTo>
                  <a:lnTo>
                    <a:pt x="48" y="96"/>
                  </a:lnTo>
                  <a:lnTo>
                    <a:pt x="144" y="96"/>
                  </a:lnTo>
                  <a:lnTo>
                    <a:pt x="240" y="48"/>
                  </a:lnTo>
                  <a:lnTo>
                    <a:pt x="336" y="48"/>
                  </a:lnTo>
                  <a:lnTo>
                    <a:pt x="288" y="96"/>
                  </a:lnTo>
                  <a:lnTo>
                    <a:pt x="288" y="192"/>
                  </a:lnTo>
                  <a:lnTo>
                    <a:pt x="432" y="192"/>
                  </a:lnTo>
                  <a:lnTo>
                    <a:pt x="432" y="48"/>
                  </a:lnTo>
                  <a:lnTo>
                    <a:pt x="480" y="48"/>
                  </a:lnTo>
                  <a:lnTo>
                    <a:pt x="528" y="0"/>
                  </a:lnTo>
                  <a:lnTo>
                    <a:pt x="672" y="0"/>
                  </a:lnTo>
                  <a:lnTo>
                    <a:pt x="720" y="48"/>
                  </a:lnTo>
                  <a:lnTo>
                    <a:pt x="816" y="48"/>
                  </a:lnTo>
                  <a:lnTo>
                    <a:pt x="816" y="192"/>
                  </a:lnTo>
                  <a:lnTo>
                    <a:pt x="768" y="192"/>
                  </a:lnTo>
                  <a:lnTo>
                    <a:pt x="720" y="288"/>
                  </a:lnTo>
                  <a:lnTo>
                    <a:pt x="672" y="288"/>
                  </a:lnTo>
                  <a:lnTo>
                    <a:pt x="624" y="240"/>
                  </a:lnTo>
                  <a:lnTo>
                    <a:pt x="528" y="288"/>
                  </a:lnTo>
                  <a:lnTo>
                    <a:pt x="528" y="384"/>
                  </a:lnTo>
                  <a:lnTo>
                    <a:pt x="624" y="432"/>
                  </a:lnTo>
                  <a:lnTo>
                    <a:pt x="624" y="384"/>
                  </a:lnTo>
                  <a:lnTo>
                    <a:pt x="768" y="384"/>
                  </a:lnTo>
                  <a:lnTo>
                    <a:pt x="816" y="432"/>
                  </a:lnTo>
                  <a:lnTo>
                    <a:pt x="816" y="480"/>
                  </a:lnTo>
                  <a:lnTo>
                    <a:pt x="672" y="480"/>
                  </a:lnTo>
                  <a:lnTo>
                    <a:pt x="672" y="528"/>
                  </a:lnTo>
                  <a:lnTo>
                    <a:pt x="528" y="528"/>
                  </a:lnTo>
                  <a:lnTo>
                    <a:pt x="528" y="576"/>
                  </a:lnTo>
                  <a:lnTo>
                    <a:pt x="576" y="576"/>
                  </a:lnTo>
                  <a:lnTo>
                    <a:pt x="480" y="672"/>
                  </a:lnTo>
                  <a:lnTo>
                    <a:pt x="432" y="672"/>
                  </a:lnTo>
                  <a:lnTo>
                    <a:pt x="336" y="576"/>
                  </a:lnTo>
                  <a:lnTo>
                    <a:pt x="384" y="528"/>
                  </a:lnTo>
                  <a:lnTo>
                    <a:pt x="240" y="528"/>
                  </a:lnTo>
                  <a:lnTo>
                    <a:pt x="240" y="480"/>
                  </a:lnTo>
                  <a:lnTo>
                    <a:pt x="0" y="480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Oval 56"/>
            <p:cNvSpPr>
              <a:spLocks noChangeArrowheads="1"/>
            </p:cNvSpPr>
            <p:nvPr/>
          </p:nvSpPr>
          <p:spPr bwMode="auto">
            <a:xfrm>
              <a:off x="1200" y="134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11</a:t>
              </a:r>
            </a:p>
          </p:txBody>
        </p:sp>
      </p:grpSp>
      <p:grpSp>
        <p:nvGrpSpPr>
          <p:cNvPr id="13" name="Group 113"/>
          <p:cNvGrpSpPr>
            <a:grpSpLocks/>
          </p:cNvGrpSpPr>
          <p:nvPr/>
        </p:nvGrpSpPr>
        <p:grpSpPr bwMode="auto">
          <a:xfrm>
            <a:off x="6705600" y="990600"/>
            <a:ext cx="1143000" cy="838200"/>
            <a:chOff x="4224" y="672"/>
            <a:chExt cx="720" cy="528"/>
          </a:xfrm>
        </p:grpSpPr>
        <p:sp>
          <p:nvSpPr>
            <p:cNvPr id="4206" name="Freeform 13"/>
            <p:cNvSpPr>
              <a:spLocks/>
            </p:cNvSpPr>
            <p:nvPr/>
          </p:nvSpPr>
          <p:spPr bwMode="auto">
            <a:xfrm>
              <a:off x="4224" y="672"/>
              <a:ext cx="720" cy="528"/>
            </a:xfrm>
            <a:custGeom>
              <a:avLst/>
              <a:gdLst>
                <a:gd name="T0" fmla="*/ 720 w 720"/>
                <a:gd name="T1" fmla="*/ 0 h 528"/>
                <a:gd name="T2" fmla="*/ 624 w 720"/>
                <a:gd name="T3" fmla="*/ 48 h 528"/>
                <a:gd name="T4" fmla="*/ 528 w 720"/>
                <a:gd name="T5" fmla="*/ 48 h 528"/>
                <a:gd name="T6" fmla="*/ 528 w 720"/>
                <a:gd name="T7" fmla="*/ 96 h 528"/>
                <a:gd name="T8" fmla="*/ 480 w 720"/>
                <a:gd name="T9" fmla="*/ 144 h 528"/>
                <a:gd name="T10" fmla="*/ 384 w 720"/>
                <a:gd name="T11" fmla="*/ 144 h 528"/>
                <a:gd name="T12" fmla="*/ 336 w 720"/>
                <a:gd name="T13" fmla="*/ 96 h 528"/>
                <a:gd name="T14" fmla="*/ 336 w 720"/>
                <a:gd name="T15" fmla="*/ 48 h 528"/>
                <a:gd name="T16" fmla="*/ 288 w 720"/>
                <a:gd name="T17" fmla="*/ 48 h 528"/>
                <a:gd name="T18" fmla="*/ 240 w 720"/>
                <a:gd name="T19" fmla="*/ 96 h 528"/>
                <a:gd name="T20" fmla="*/ 0 w 720"/>
                <a:gd name="T21" fmla="*/ 96 h 528"/>
                <a:gd name="T22" fmla="*/ 0 w 720"/>
                <a:gd name="T23" fmla="*/ 192 h 528"/>
                <a:gd name="T24" fmla="*/ 48 w 720"/>
                <a:gd name="T25" fmla="*/ 240 h 528"/>
                <a:gd name="T26" fmla="*/ 96 w 720"/>
                <a:gd name="T27" fmla="*/ 240 h 528"/>
                <a:gd name="T28" fmla="*/ 144 w 720"/>
                <a:gd name="T29" fmla="*/ 192 h 528"/>
                <a:gd name="T30" fmla="*/ 192 w 720"/>
                <a:gd name="T31" fmla="*/ 192 h 528"/>
                <a:gd name="T32" fmla="*/ 240 w 720"/>
                <a:gd name="T33" fmla="*/ 240 h 528"/>
                <a:gd name="T34" fmla="*/ 240 w 720"/>
                <a:gd name="T35" fmla="*/ 336 h 528"/>
                <a:gd name="T36" fmla="*/ 192 w 720"/>
                <a:gd name="T37" fmla="*/ 384 h 528"/>
                <a:gd name="T38" fmla="*/ 144 w 720"/>
                <a:gd name="T39" fmla="*/ 384 h 528"/>
                <a:gd name="T40" fmla="*/ 96 w 720"/>
                <a:gd name="T41" fmla="*/ 336 h 528"/>
                <a:gd name="T42" fmla="*/ 48 w 720"/>
                <a:gd name="T43" fmla="*/ 336 h 528"/>
                <a:gd name="T44" fmla="*/ 0 w 720"/>
                <a:gd name="T45" fmla="*/ 384 h 528"/>
                <a:gd name="T46" fmla="*/ 0 w 720"/>
                <a:gd name="T47" fmla="*/ 480 h 528"/>
                <a:gd name="T48" fmla="*/ 144 w 720"/>
                <a:gd name="T49" fmla="*/ 480 h 528"/>
                <a:gd name="T50" fmla="*/ 144 w 720"/>
                <a:gd name="T51" fmla="*/ 528 h 528"/>
                <a:gd name="T52" fmla="*/ 336 w 720"/>
                <a:gd name="T53" fmla="*/ 528 h 528"/>
                <a:gd name="T54" fmla="*/ 336 w 720"/>
                <a:gd name="T55" fmla="*/ 432 h 528"/>
                <a:gd name="T56" fmla="*/ 384 w 720"/>
                <a:gd name="T57" fmla="*/ 384 h 528"/>
                <a:gd name="T58" fmla="*/ 384 w 720"/>
                <a:gd name="T59" fmla="*/ 336 h 528"/>
                <a:gd name="T60" fmla="*/ 528 w 720"/>
                <a:gd name="T61" fmla="*/ 336 h 528"/>
                <a:gd name="T62" fmla="*/ 528 w 720"/>
                <a:gd name="T63" fmla="*/ 384 h 528"/>
                <a:gd name="T64" fmla="*/ 576 w 720"/>
                <a:gd name="T65" fmla="*/ 432 h 528"/>
                <a:gd name="T66" fmla="*/ 576 w 720"/>
                <a:gd name="T67" fmla="*/ 480 h 528"/>
                <a:gd name="T68" fmla="*/ 624 w 720"/>
                <a:gd name="T69" fmla="*/ 528 h 528"/>
                <a:gd name="T70" fmla="*/ 720 w 720"/>
                <a:gd name="T71" fmla="*/ 528 h 528"/>
                <a:gd name="T72" fmla="*/ 720 w 720"/>
                <a:gd name="T73" fmla="*/ 0 h 5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20"/>
                <a:gd name="T112" fmla="*/ 0 h 528"/>
                <a:gd name="T113" fmla="*/ 720 w 720"/>
                <a:gd name="T114" fmla="*/ 528 h 5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20" h="528">
                  <a:moveTo>
                    <a:pt x="720" y="0"/>
                  </a:moveTo>
                  <a:lnTo>
                    <a:pt x="624" y="48"/>
                  </a:lnTo>
                  <a:lnTo>
                    <a:pt x="528" y="48"/>
                  </a:lnTo>
                  <a:lnTo>
                    <a:pt x="528" y="96"/>
                  </a:lnTo>
                  <a:lnTo>
                    <a:pt x="480" y="144"/>
                  </a:lnTo>
                  <a:lnTo>
                    <a:pt x="384" y="144"/>
                  </a:lnTo>
                  <a:lnTo>
                    <a:pt x="336" y="96"/>
                  </a:lnTo>
                  <a:lnTo>
                    <a:pt x="336" y="48"/>
                  </a:lnTo>
                  <a:lnTo>
                    <a:pt x="288" y="48"/>
                  </a:lnTo>
                  <a:lnTo>
                    <a:pt x="240" y="96"/>
                  </a:lnTo>
                  <a:lnTo>
                    <a:pt x="0" y="96"/>
                  </a:lnTo>
                  <a:lnTo>
                    <a:pt x="0" y="192"/>
                  </a:lnTo>
                  <a:lnTo>
                    <a:pt x="48" y="240"/>
                  </a:lnTo>
                  <a:lnTo>
                    <a:pt x="96" y="240"/>
                  </a:lnTo>
                  <a:lnTo>
                    <a:pt x="144" y="192"/>
                  </a:lnTo>
                  <a:lnTo>
                    <a:pt x="192" y="192"/>
                  </a:lnTo>
                  <a:lnTo>
                    <a:pt x="240" y="240"/>
                  </a:lnTo>
                  <a:lnTo>
                    <a:pt x="240" y="336"/>
                  </a:lnTo>
                  <a:lnTo>
                    <a:pt x="192" y="384"/>
                  </a:lnTo>
                  <a:lnTo>
                    <a:pt x="144" y="384"/>
                  </a:lnTo>
                  <a:lnTo>
                    <a:pt x="96" y="336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144" y="480"/>
                  </a:lnTo>
                  <a:lnTo>
                    <a:pt x="144" y="528"/>
                  </a:lnTo>
                  <a:lnTo>
                    <a:pt x="336" y="528"/>
                  </a:lnTo>
                  <a:lnTo>
                    <a:pt x="336" y="432"/>
                  </a:lnTo>
                  <a:lnTo>
                    <a:pt x="384" y="384"/>
                  </a:lnTo>
                  <a:lnTo>
                    <a:pt x="384" y="336"/>
                  </a:lnTo>
                  <a:lnTo>
                    <a:pt x="528" y="336"/>
                  </a:lnTo>
                  <a:lnTo>
                    <a:pt x="528" y="384"/>
                  </a:lnTo>
                  <a:lnTo>
                    <a:pt x="576" y="432"/>
                  </a:lnTo>
                  <a:lnTo>
                    <a:pt x="576" y="480"/>
                  </a:lnTo>
                  <a:lnTo>
                    <a:pt x="624" y="528"/>
                  </a:lnTo>
                  <a:lnTo>
                    <a:pt x="720" y="528"/>
                  </a:lnTo>
                  <a:lnTo>
                    <a:pt x="72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Oval 57"/>
            <p:cNvSpPr>
              <a:spLocks noChangeArrowheads="1"/>
            </p:cNvSpPr>
            <p:nvPr/>
          </p:nvSpPr>
          <p:spPr bwMode="auto">
            <a:xfrm>
              <a:off x="4698" y="77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14" name="Group 112"/>
          <p:cNvGrpSpPr>
            <a:grpSpLocks/>
          </p:cNvGrpSpPr>
          <p:nvPr/>
        </p:nvGrpSpPr>
        <p:grpSpPr bwMode="auto">
          <a:xfrm>
            <a:off x="5486400" y="838200"/>
            <a:ext cx="1600200" cy="1143000"/>
            <a:chOff x="3456" y="576"/>
            <a:chExt cx="1008" cy="720"/>
          </a:xfrm>
        </p:grpSpPr>
        <p:sp>
          <p:nvSpPr>
            <p:cNvPr id="4204" name="Freeform 14"/>
            <p:cNvSpPr>
              <a:spLocks/>
            </p:cNvSpPr>
            <p:nvPr/>
          </p:nvSpPr>
          <p:spPr bwMode="auto">
            <a:xfrm>
              <a:off x="3456" y="576"/>
              <a:ext cx="1008" cy="720"/>
            </a:xfrm>
            <a:custGeom>
              <a:avLst/>
              <a:gdLst>
                <a:gd name="T0" fmla="*/ 768 w 1008"/>
                <a:gd name="T1" fmla="*/ 576 h 720"/>
                <a:gd name="T2" fmla="*/ 768 w 1008"/>
                <a:gd name="T3" fmla="*/ 480 h 720"/>
                <a:gd name="T4" fmla="*/ 816 w 1008"/>
                <a:gd name="T5" fmla="*/ 432 h 720"/>
                <a:gd name="T6" fmla="*/ 864 w 1008"/>
                <a:gd name="T7" fmla="*/ 432 h 720"/>
                <a:gd name="T8" fmla="*/ 912 w 1008"/>
                <a:gd name="T9" fmla="*/ 480 h 720"/>
                <a:gd name="T10" fmla="*/ 960 w 1008"/>
                <a:gd name="T11" fmla="*/ 480 h 720"/>
                <a:gd name="T12" fmla="*/ 1008 w 1008"/>
                <a:gd name="T13" fmla="*/ 432 h 720"/>
                <a:gd name="T14" fmla="*/ 1008 w 1008"/>
                <a:gd name="T15" fmla="*/ 336 h 720"/>
                <a:gd name="T16" fmla="*/ 960 w 1008"/>
                <a:gd name="T17" fmla="*/ 288 h 720"/>
                <a:gd name="T18" fmla="*/ 912 w 1008"/>
                <a:gd name="T19" fmla="*/ 288 h 720"/>
                <a:gd name="T20" fmla="*/ 864 w 1008"/>
                <a:gd name="T21" fmla="*/ 336 h 720"/>
                <a:gd name="T22" fmla="*/ 816 w 1008"/>
                <a:gd name="T23" fmla="*/ 336 h 720"/>
                <a:gd name="T24" fmla="*/ 768 w 1008"/>
                <a:gd name="T25" fmla="*/ 288 h 720"/>
                <a:gd name="T26" fmla="*/ 768 w 1008"/>
                <a:gd name="T27" fmla="*/ 192 h 720"/>
                <a:gd name="T28" fmla="*/ 528 w 1008"/>
                <a:gd name="T29" fmla="*/ 192 h 720"/>
                <a:gd name="T30" fmla="*/ 480 w 1008"/>
                <a:gd name="T31" fmla="*/ 144 h 720"/>
                <a:gd name="T32" fmla="*/ 432 w 1008"/>
                <a:gd name="T33" fmla="*/ 144 h 720"/>
                <a:gd name="T34" fmla="*/ 432 w 1008"/>
                <a:gd name="T35" fmla="*/ 48 h 720"/>
                <a:gd name="T36" fmla="*/ 384 w 1008"/>
                <a:gd name="T37" fmla="*/ 0 h 720"/>
                <a:gd name="T38" fmla="*/ 336 w 1008"/>
                <a:gd name="T39" fmla="*/ 0 h 720"/>
                <a:gd name="T40" fmla="*/ 288 w 1008"/>
                <a:gd name="T41" fmla="*/ 48 h 720"/>
                <a:gd name="T42" fmla="*/ 288 w 1008"/>
                <a:gd name="T43" fmla="*/ 144 h 720"/>
                <a:gd name="T44" fmla="*/ 192 w 1008"/>
                <a:gd name="T45" fmla="*/ 144 h 720"/>
                <a:gd name="T46" fmla="*/ 144 w 1008"/>
                <a:gd name="T47" fmla="*/ 240 h 720"/>
                <a:gd name="T48" fmla="*/ 0 w 1008"/>
                <a:gd name="T49" fmla="*/ 240 h 720"/>
                <a:gd name="T50" fmla="*/ 0 w 1008"/>
                <a:gd name="T51" fmla="*/ 336 h 720"/>
                <a:gd name="T52" fmla="*/ 48 w 1008"/>
                <a:gd name="T53" fmla="*/ 336 h 720"/>
                <a:gd name="T54" fmla="*/ 96 w 1008"/>
                <a:gd name="T55" fmla="*/ 288 h 720"/>
                <a:gd name="T56" fmla="*/ 144 w 1008"/>
                <a:gd name="T57" fmla="*/ 288 h 720"/>
                <a:gd name="T58" fmla="*/ 192 w 1008"/>
                <a:gd name="T59" fmla="*/ 336 h 720"/>
                <a:gd name="T60" fmla="*/ 192 w 1008"/>
                <a:gd name="T61" fmla="*/ 432 h 720"/>
                <a:gd name="T62" fmla="*/ 144 w 1008"/>
                <a:gd name="T63" fmla="*/ 480 h 720"/>
                <a:gd name="T64" fmla="*/ 96 w 1008"/>
                <a:gd name="T65" fmla="*/ 432 h 720"/>
                <a:gd name="T66" fmla="*/ 48 w 1008"/>
                <a:gd name="T67" fmla="*/ 432 h 720"/>
                <a:gd name="T68" fmla="*/ 0 w 1008"/>
                <a:gd name="T69" fmla="*/ 480 h 720"/>
                <a:gd name="T70" fmla="*/ 0 w 1008"/>
                <a:gd name="T71" fmla="*/ 576 h 720"/>
                <a:gd name="T72" fmla="*/ 144 w 1008"/>
                <a:gd name="T73" fmla="*/ 576 h 720"/>
                <a:gd name="T74" fmla="*/ 192 w 1008"/>
                <a:gd name="T75" fmla="*/ 528 h 720"/>
                <a:gd name="T76" fmla="*/ 240 w 1008"/>
                <a:gd name="T77" fmla="*/ 528 h 720"/>
                <a:gd name="T78" fmla="*/ 336 w 1008"/>
                <a:gd name="T79" fmla="*/ 528 h 720"/>
                <a:gd name="T80" fmla="*/ 384 w 1008"/>
                <a:gd name="T81" fmla="*/ 576 h 720"/>
                <a:gd name="T82" fmla="*/ 384 w 1008"/>
                <a:gd name="T83" fmla="*/ 672 h 720"/>
                <a:gd name="T84" fmla="*/ 336 w 1008"/>
                <a:gd name="T85" fmla="*/ 672 h 720"/>
                <a:gd name="T86" fmla="*/ 336 w 1008"/>
                <a:gd name="T87" fmla="*/ 720 h 720"/>
                <a:gd name="T88" fmla="*/ 528 w 1008"/>
                <a:gd name="T89" fmla="*/ 720 h 720"/>
                <a:gd name="T90" fmla="*/ 528 w 1008"/>
                <a:gd name="T91" fmla="*/ 672 h 720"/>
                <a:gd name="T92" fmla="*/ 480 w 1008"/>
                <a:gd name="T93" fmla="*/ 672 h 720"/>
                <a:gd name="T94" fmla="*/ 480 w 1008"/>
                <a:gd name="T95" fmla="*/ 624 h 720"/>
                <a:gd name="T96" fmla="*/ 528 w 1008"/>
                <a:gd name="T97" fmla="*/ 576 h 720"/>
                <a:gd name="T98" fmla="*/ 624 w 1008"/>
                <a:gd name="T99" fmla="*/ 576 h 720"/>
                <a:gd name="T100" fmla="*/ 624 w 1008"/>
                <a:gd name="T101" fmla="*/ 528 h 720"/>
                <a:gd name="T102" fmla="*/ 720 w 1008"/>
                <a:gd name="T103" fmla="*/ 528 h 720"/>
                <a:gd name="T104" fmla="*/ 720 w 1008"/>
                <a:gd name="T105" fmla="*/ 576 h 720"/>
                <a:gd name="T106" fmla="*/ 768 w 1008"/>
                <a:gd name="T107" fmla="*/ 576 h 7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08"/>
                <a:gd name="T163" fmla="*/ 0 h 720"/>
                <a:gd name="T164" fmla="*/ 1008 w 1008"/>
                <a:gd name="T165" fmla="*/ 720 h 7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08" h="720">
                  <a:moveTo>
                    <a:pt x="768" y="576"/>
                  </a:moveTo>
                  <a:lnTo>
                    <a:pt x="768" y="480"/>
                  </a:lnTo>
                  <a:lnTo>
                    <a:pt x="816" y="432"/>
                  </a:lnTo>
                  <a:lnTo>
                    <a:pt x="864" y="432"/>
                  </a:lnTo>
                  <a:lnTo>
                    <a:pt x="912" y="480"/>
                  </a:lnTo>
                  <a:lnTo>
                    <a:pt x="960" y="480"/>
                  </a:lnTo>
                  <a:lnTo>
                    <a:pt x="1008" y="432"/>
                  </a:lnTo>
                  <a:lnTo>
                    <a:pt x="1008" y="336"/>
                  </a:lnTo>
                  <a:lnTo>
                    <a:pt x="960" y="288"/>
                  </a:lnTo>
                  <a:lnTo>
                    <a:pt x="912" y="288"/>
                  </a:lnTo>
                  <a:lnTo>
                    <a:pt x="864" y="336"/>
                  </a:lnTo>
                  <a:lnTo>
                    <a:pt x="816" y="336"/>
                  </a:lnTo>
                  <a:lnTo>
                    <a:pt x="768" y="288"/>
                  </a:lnTo>
                  <a:lnTo>
                    <a:pt x="768" y="192"/>
                  </a:lnTo>
                  <a:lnTo>
                    <a:pt x="528" y="192"/>
                  </a:lnTo>
                  <a:lnTo>
                    <a:pt x="480" y="144"/>
                  </a:lnTo>
                  <a:lnTo>
                    <a:pt x="432" y="144"/>
                  </a:lnTo>
                  <a:lnTo>
                    <a:pt x="432" y="48"/>
                  </a:lnTo>
                  <a:lnTo>
                    <a:pt x="384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288" y="144"/>
                  </a:lnTo>
                  <a:lnTo>
                    <a:pt x="192" y="144"/>
                  </a:lnTo>
                  <a:lnTo>
                    <a:pt x="144" y="240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48" y="336"/>
                  </a:lnTo>
                  <a:lnTo>
                    <a:pt x="96" y="288"/>
                  </a:lnTo>
                  <a:lnTo>
                    <a:pt x="144" y="288"/>
                  </a:lnTo>
                  <a:lnTo>
                    <a:pt x="192" y="336"/>
                  </a:lnTo>
                  <a:lnTo>
                    <a:pt x="192" y="432"/>
                  </a:lnTo>
                  <a:lnTo>
                    <a:pt x="144" y="480"/>
                  </a:lnTo>
                  <a:lnTo>
                    <a:pt x="96" y="432"/>
                  </a:lnTo>
                  <a:lnTo>
                    <a:pt x="48" y="432"/>
                  </a:lnTo>
                  <a:lnTo>
                    <a:pt x="0" y="480"/>
                  </a:lnTo>
                  <a:lnTo>
                    <a:pt x="0" y="576"/>
                  </a:lnTo>
                  <a:lnTo>
                    <a:pt x="144" y="576"/>
                  </a:lnTo>
                  <a:lnTo>
                    <a:pt x="192" y="528"/>
                  </a:lnTo>
                  <a:lnTo>
                    <a:pt x="240" y="528"/>
                  </a:lnTo>
                  <a:lnTo>
                    <a:pt x="336" y="528"/>
                  </a:lnTo>
                  <a:lnTo>
                    <a:pt x="384" y="576"/>
                  </a:lnTo>
                  <a:lnTo>
                    <a:pt x="384" y="672"/>
                  </a:lnTo>
                  <a:lnTo>
                    <a:pt x="336" y="672"/>
                  </a:lnTo>
                  <a:lnTo>
                    <a:pt x="336" y="720"/>
                  </a:lnTo>
                  <a:lnTo>
                    <a:pt x="528" y="720"/>
                  </a:lnTo>
                  <a:lnTo>
                    <a:pt x="528" y="672"/>
                  </a:lnTo>
                  <a:lnTo>
                    <a:pt x="480" y="672"/>
                  </a:lnTo>
                  <a:lnTo>
                    <a:pt x="480" y="624"/>
                  </a:lnTo>
                  <a:lnTo>
                    <a:pt x="528" y="576"/>
                  </a:lnTo>
                  <a:lnTo>
                    <a:pt x="624" y="576"/>
                  </a:lnTo>
                  <a:lnTo>
                    <a:pt x="624" y="528"/>
                  </a:lnTo>
                  <a:lnTo>
                    <a:pt x="720" y="528"/>
                  </a:lnTo>
                  <a:lnTo>
                    <a:pt x="720" y="576"/>
                  </a:lnTo>
                  <a:lnTo>
                    <a:pt x="768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Oval 58"/>
            <p:cNvSpPr>
              <a:spLocks noChangeArrowheads="1"/>
            </p:cNvSpPr>
            <p:nvPr/>
          </p:nvSpPr>
          <p:spPr bwMode="auto">
            <a:xfrm>
              <a:off x="3792" y="8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15" name="Group 111"/>
          <p:cNvGrpSpPr>
            <a:grpSpLocks/>
          </p:cNvGrpSpPr>
          <p:nvPr/>
        </p:nvGrpSpPr>
        <p:grpSpPr bwMode="auto">
          <a:xfrm>
            <a:off x="3962400" y="914400"/>
            <a:ext cx="1828800" cy="838200"/>
            <a:chOff x="2496" y="624"/>
            <a:chExt cx="1152" cy="528"/>
          </a:xfrm>
        </p:grpSpPr>
        <p:sp>
          <p:nvSpPr>
            <p:cNvPr id="4202" name="Freeform 15"/>
            <p:cNvSpPr>
              <a:spLocks/>
            </p:cNvSpPr>
            <p:nvPr/>
          </p:nvSpPr>
          <p:spPr bwMode="auto">
            <a:xfrm>
              <a:off x="2496" y="624"/>
              <a:ext cx="1152" cy="528"/>
            </a:xfrm>
            <a:custGeom>
              <a:avLst/>
              <a:gdLst>
                <a:gd name="T0" fmla="*/ 960 w 1152"/>
                <a:gd name="T1" fmla="*/ 528 h 528"/>
                <a:gd name="T2" fmla="*/ 960 w 1152"/>
                <a:gd name="T3" fmla="*/ 432 h 528"/>
                <a:gd name="T4" fmla="*/ 1008 w 1152"/>
                <a:gd name="T5" fmla="*/ 384 h 528"/>
                <a:gd name="T6" fmla="*/ 1056 w 1152"/>
                <a:gd name="T7" fmla="*/ 384 h 528"/>
                <a:gd name="T8" fmla="*/ 1104 w 1152"/>
                <a:gd name="T9" fmla="*/ 432 h 528"/>
                <a:gd name="T10" fmla="*/ 1152 w 1152"/>
                <a:gd name="T11" fmla="*/ 384 h 528"/>
                <a:gd name="T12" fmla="*/ 1152 w 1152"/>
                <a:gd name="T13" fmla="*/ 288 h 528"/>
                <a:gd name="T14" fmla="*/ 1104 w 1152"/>
                <a:gd name="T15" fmla="*/ 240 h 528"/>
                <a:gd name="T16" fmla="*/ 1056 w 1152"/>
                <a:gd name="T17" fmla="*/ 240 h 528"/>
                <a:gd name="T18" fmla="*/ 1008 w 1152"/>
                <a:gd name="T19" fmla="*/ 288 h 528"/>
                <a:gd name="T20" fmla="*/ 960 w 1152"/>
                <a:gd name="T21" fmla="*/ 288 h 528"/>
                <a:gd name="T22" fmla="*/ 960 w 1152"/>
                <a:gd name="T23" fmla="*/ 144 h 528"/>
                <a:gd name="T24" fmla="*/ 672 w 1152"/>
                <a:gd name="T25" fmla="*/ 144 h 528"/>
                <a:gd name="T26" fmla="*/ 672 w 1152"/>
                <a:gd name="T27" fmla="*/ 96 h 528"/>
                <a:gd name="T28" fmla="*/ 720 w 1152"/>
                <a:gd name="T29" fmla="*/ 48 h 528"/>
                <a:gd name="T30" fmla="*/ 672 w 1152"/>
                <a:gd name="T31" fmla="*/ 0 h 528"/>
                <a:gd name="T32" fmla="*/ 480 w 1152"/>
                <a:gd name="T33" fmla="*/ 0 h 528"/>
                <a:gd name="T34" fmla="*/ 432 w 1152"/>
                <a:gd name="T35" fmla="*/ 48 h 528"/>
                <a:gd name="T36" fmla="*/ 480 w 1152"/>
                <a:gd name="T37" fmla="*/ 96 h 528"/>
                <a:gd name="T38" fmla="*/ 480 w 1152"/>
                <a:gd name="T39" fmla="*/ 144 h 528"/>
                <a:gd name="T40" fmla="*/ 336 w 1152"/>
                <a:gd name="T41" fmla="*/ 144 h 528"/>
                <a:gd name="T42" fmla="*/ 288 w 1152"/>
                <a:gd name="T43" fmla="*/ 96 h 528"/>
                <a:gd name="T44" fmla="*/ 192 w 1152"/>
                <a:gd name="T45" fmla="*/ 96 h 528"/>
                <a:gd name="T46" fmla="*/ 192 w 1152"/>
                <a:gd name="T47" fmla="*/ 240 h 528"/>
                <a:gd name="T48" fmla="*/ 144 w 1152"/>
                <a:gd name="T49" fmla="*/ 288 h 528"/>
                <a:gd name="T50" fmla="*/ 96 w 1152"/>
                <a:gd name="T51" fmla="*/ 240 h 528"/>
                <a:gd name="T52" fmla="*/ 48 w 1152"/>
                <a:gd name="T53" fmla="*/ 240 h 528"/>
                <a:gd name="T54" fmla="*/ 0 w 1152"/>
                <a:gd name="T55" fmla="*/ 288 h 528"/>
                <a:gd name="T56" fmla="*/ 0 w 1152"/>
                <a:gd name="T57" fmla="*/ 336 h 528"/>
                <a:gd name="T58" fmla="*/ 48 w 1152"/>
                <a:gd name="T59" fmla="*/ 384 h 528"/>
                <a:gd name="T60" fmla="*/ 96 w 1152"/>
                <a:gd name="T61" fmla="*/ 384 h 528"/>
                <a:gd name="T62" fmla="*/ 144 w 1152"/>
                <a:gd name="T63" fmla="*/ 336 h 528"/>
                <a:gd name="T64" fmla="*/ 192 w 1152"/>
                <a:gd name="T65" fmla="*/ 384 h 528"/>
                <a:gd name="T66" fmla="*/ 192 w 1152"/>
                <a:gd name="T67" fmla="*/ 432 h 528"/>
                <a:gd name="T68" fmla="*/ 144 w 1152"/>
                <a:gd name="T69" fmla="*/ 480 h 528"/>
                <a:gd name="T70" fmla="*/ 144 w 1152"/>
                <a:gd name="T71" fmla="*/ 528 h 528"/>
                <a:gd name="T72" fmla="*/ 336 w 1152"/>
                <a:gd name="T73" fmla="*/ 528 h 528"/>
                <a:gd name="T74" fmla="*/ 384 w 1152"/>
                <a:gd name="T75" fmla="*/ 480 h 528"/>
                <a:gd name="T76" fmla="*/ 384 w 1152"/>
                <a:gd name="T77" fmla="*/ 384 h 528"/>
                <a:gd name="T78" fmla="*/ 480 w 1152"/>
                <a:gd name="T79" fmla="*/ 384 h 528"/>
                <a:gd name="T80" fmla="*/ 528 w 1152"/>
                <a:gd name="T81" fmla="*/ 432 h 528"/>
                <a:gd name="T82" fmla="*/ 528 w 1152"/>
                <a:gd name="T83" fmla="*/ 480 h 528"/>
                <a:gd name="T84" fmla="*/ 624 w 1152"/>
                <a:gd name="T85" fmla="*/ 480 h 528"/>
                <a:gd name="T86" fmla="*/ 672 w 1152"/>
                <a:gd name="T87" fmla="*/ 384 h 528"/>
                <a:gd name="T88" fmla="*/ 720 w 1152"/>
                <a:gd name="T89" fmla="*/ 384 h 528"/>
                <a:gd name="T90" fmla="*/ 768 w 1152"/>
                <a:gd name="T91" fmla="*/ 480 h 528"/>
                <a:gd name="T92" fmla="*/ 768 w 1152"/>
                <a:gd name="T93" fmla="*/ 528 h 528"/>
                <a:gd name="T94" fmla="*/ 960 w 1152"/>
                <a:gd name="T95" fmla="*/ 528 h 5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52"/>
                <a:gd name="T145" fmla="*/ 0 h 528"/>
                <a:gd name="T146" fmla="*/ 1152 w 1152"/>
                <a:gd name="T147" fmla="*/ 528 h 5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52" h="528">
                  <a:moveTo>
                    <a:pt x="960" y="528"/>
                  </a:moveTo>
                  <a:lnTo>
                    <a:pt x="960" y="432"/>
                  </a:lnTo>
                  <a:lnTo>
                    <a:pt x="1008" y="384"/>
                  </a:lnTo>
                  <a:lnTo>
                    <a:pt x="1056" y="384"/>
                  </a:lnTo>
                  <a:lnTo>
                    <a:pt x="1104" y="432"/>
                  </a:lnTo>
                  <a:lnTo>
                    <a:pt x="1152" y="384"/>
                  </a:lnTo>
                  <a:lnTo>
                    <a:pt x="1152" y="288"/>
                  </a:lnTo>
                  <a:lnTo>
                    <a:pt x="1104" y="240"/>
                  </a:lnTo>
                  <a:lnTo>
                    <a:pt x="1056" y="240"/>
                  </a:lnTo>
                  <a:lnTo>
                    <a:pt x="1008" y="288"/>
                  </a:lnTo>
                  <a:lnTo>
                    <a:pt x="960" y="288"/>
                  </a:lnTo>
                  <a:lnTo>
                    <a:pt x="960" y="144"/>
                  </a:lnTo>
                  <a:lnTo>
                    <a:pt x="672" y="144"/>
                  </a:lnTo>
                  <a:lnTo>
                    <a:pt x="672" y="96"/>
                  </a:lnTo>
                  <a:lnTo>
                    <a:pt x="720" y="48"/>
                  </a:lnTo>
                  <a:lnTo>
                    <a:pt x="672" y="0"/>
                  </a:lnTo>
                  <a:lnTo>
                    <a:pt x="480" y="0"/>
                  </a:lnTo>
                  <a:lnTo>
                    <a:pt x="432" y="48"/>
                  </a:lnTo>
                  <a:lnTo>
                    <a:pt x="480" y="96"/>
                  </a:lnTo>
                  <a:lnTo>
                    <a:pt x="480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192" y="96"/>
                  </a:lnTo>
                  <a:lnTo>
                    <a:pt x="192" y="240"/>
                  </a:lnTo>
                  <a:lnTo>
                    <a:pt x="144" y="288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0" y="288"/>
                  </a:lnTo>
                  <a:lnTo>
                    <a:pt x="0" y="336"/>
                  </a:lnTo>
                  <a:lnTo>
                    <a:pt x="48" y="384"/>
                  </a:lnTo>
                  <a:lnTo>
                    <a:pt x="96" y="384"/>
                  </a:lnTo>
                  <a:lnTo>
                    <a:pt x="144" y="336"/>
                  </a:lnTo>
                  <a:lnTo>
                    <a:pt x="192" y="384"/>
                  </a:lnTo>
                  <a:lnTo>
                    <a:pt x="192" y="432"/>
                  </a:lnTo>
                  <a:lnTo>
                    <a:pt x="144" y="480"/>
                  </a:lnTo>
                  <a:lnTo>
                    <a:pt x="144" y="528"/>
                  </a:lnTo>
                  <a:lnTo>
                    <a:pt x="336" y="528"/>
                  </a:lnTo>
                  <a:lnTo>
                    <a:pt x="384" y="480"/>
                  </a:lnTo>
                  <a:lnTo>
                    <a:pt x="384" y="384"/>
                  </a:lnTo>
                  <a:lnTo>
                    <a:pt x="480" y="384"/>
                  </a:lnTo>
                  <a:lnTo>
                    <a:pt x="528" y="432"/>
                  </a:lnTo>
                  <a:lnTo>
                    <a:pt x="528" y="480"/>
                  </a:lnTo>
                  <a:lnTo>
                    <a:pt x="624" y="480"/>
                  </a:lnTo>
                  <a:lnTo>
                    <a:pt x="672" y="384"/>
                  </a:lnTo>
                  <a:lnTo>
                    <a:pt x="720" y="384"/>
                  </a:lnTo>
                  <a:lnTo>
                    <a:pt x="768" y="480"/>
                  </a:lnTo>
                  <a:lnTo>
                    <a:pt x="768" y="528"/>
                  </a:lnTo>
                  <a:lnTo>
                    <a:pt x="960" y="52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Oval 59"/>
            <p:cNvSpPr>
              <a:spLocks noChangeArrowheads="1"/>
            </p:cNvSpPr>
            <p:nvPr/>
          </p:nvSpPr>
          <p:spPr bwMode="auto">
            <a:xfrm>
              <a:off x="2928" y="76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16" name="Group 110"/>
          <p:cNvGrpSpPr>
            <a:grpSpLocks/>
          </p:cNvGrpSpPr>
          <p:nvPr/>
        </p:nvGrpSpPr>
        <p:grpSpPr bwMode="auto">
          <a:xfrm>
            <a:off x="2971800" y="838200"/>
            <a:ext cx="1295400" cy="1143000"/>
            <a:chOff x="1872" y="576"/>
            <a:chExt cx="816" cy="720"/>
          </a:xfrm>
        </p:grpSpPr>
        <p:sp>
          <p:nvSpPr>
            <p:cNvPr id="4200" name="Freeform 16"/>
            <p:cNvSpPr>
              <a:spLocks/>
            </p:cNvSpPr>
            <p:nvPr/>
          </p:nvSpPr>
          <p:spPr bwMode="auto">
            <a:xfrm>
              <a:off x="1872" y="576"/>
              <a:ext cx="816" cy="720"/>
            </a:xfrm>
            <a:custGeom>
              <a:avLst/>
              <a:gdLst>
                <a:gd name="T0" fmla="*/ 768 w 816"/>
                <a:gd name="T1" fmla="*/ 576 h 720"/>
                <a:gd name="T2" fmla="*/ 768 w 816"/>
                <a:gd name="T3" fmla="*/ 528 h 720"/>
                <a:gd name="T4" fmla="*/ 816 w 816"/>
                <a:gd name="T5" fmla="*/ 480 h 720"/>
                <a:gd name="T6" fmla="*/ 816 w 816"/>
                <a:gd name="T7" fmla="*/ 432 h 720"/>
                <a:gd name="T8" fmla="*/ 768 w 816"/>
                <a:gd name="T9" fmla="*/ 384 h 720"/>
                <a:gd name="T10" fmla="*/ 720 w 816"/>
                <a:gd name="T11" fmla="*/ 432 h 720"/>
                <a:gd name="T12" fmla="*/ 672 w 816"/>
                <a:gd name="T13" fmla="*/ 432 h 720"/>
                <a:gd name="T14" fmla="*/ 624 w 816"/>
                <a:gd name="T15" fmla="*/ 384 h 720"/>
                <a:gd name="T16" fmla="*/ 624 w 816"/>
                <a:gd name="T17" fmla="*/ 336 h 720"/>
                <a:gd name="T18" fmla="*/ 672 w 816"/>
                <a:gd name="T19" fmla="*/ 288 h 720"/>
                <a:gd name="T20" fmla="*/ 720 w 816"/>
                <a:gd name="T21" fmla="*/ 288 h 720"/>
                <a:gd name="T22" fmla="*/ 768 w 816"/>
                <a:gd name="T23" fmla="*/ 336 h 720"/>
                <a:gd name="T24" fmla="*/ 816 w 816"/>
                <a:gd name="T25" fmla="*/ 288 h 720"/>
                <a:gd name="T26" fmla="*/ 816 w 816"/>
                <a:gd name="T27" fmla="*/ 144 h 720"/>
                <a:gd name="T28" fmla="*/ 528 w 816"/>
                <a:gd name="T29" fmla="*/ 144 h 720"/>
                <a:gd name="T30" fmla="*/ 528 w 816"/>
                <a:gd name="T31" fmla="*/ 96 h 720"/>
                <a:gd name="T32" fmla="*/ 432 w 816"/>
                <a:gd name="T33" fmla="*/ 0 h 720"/>
                <a:gd name="T34" fmla="*/ 336 w 816"/>
                <a:gd name="T35" fmla="*/ 0 h 720"/>
                <a:gd name="T36" fmla="*/ 288 w 816"/>
                <a:gd name="T37" fmla="*/ 48 h 720"/>
                <a:gd name="T38" fmla="*/ 240 w 816"/>
                <a:gd name="T39" fmla="*/ 96 h 720"/>
                <a:gd name="T40" fmla="*/ 288 w 816"/>
                <a:gd name="T41" fmla="*/ 144 h 720"/>
                <a:gd name="T42" fmla="*/ 288 w 816"/>
                <a:gd name="T43" fmla="*/ 192 h 720"/>
                <a:gd name="T44" fmla="*/ 0 w 816"/>
                <a:gd name="T45" fmla="*/ 192 h 720"/>
                <a:gd name="T46" fmla="*/ 0 w 816"/>
                <a:gd name="T47" fmla="*/ 288 h 720"/>
                <a:gd name="T48" fmla="*/ 48 w 816"/>
                <a:gd name="T49" fmla="*/ 288 h 720"/>
                <a:gd name="T50" fmla="*/ 48 w 816"/>
                <a:gd name="T51" fmla="*/ 336 h 720"/>
                <a:gd name="T52" fmla="*/ 144 w 816"/>
                <a:gd name="T53" fmla="*/ 288 h 720"/>
                <a:gd name="T54" fmla="*/ 192 w 816"/>
                <a:gd name="T55" fmla="*/ 288 h 720"/>
                <a:gd name="T56" fmla="*/ 240 w 816"/>
                <a:gd name="T57" fmla="*/ 336 h 720"/>
                <a:gd name="T58" fmla="*/ 240 w 816"/>
                <a:gd name="T59" fmla="*/ 432 h 720"/>
                <a:gd name="T60" fmla="*/ 192 w 816"/>
                <a:gd name="T61" fmla="*/ 480 h 720"/>
                <a:gd name="T62" fmla="*/ 96 w 816"/>
                <a:gd name="T63" fmla="*/ 480 h 720"/>
                <a:gd name="T64" fmla="*/ 48 w 816"/>
                <a:gd name="T65" fmla="*/ 432 h 720"/>
                <a:gd name="T66" fmla="*/ 0 w 816"/>
                <a:gd name="T67" fmla="*/ 432 h 720"/>
                <a:gd name="T68" fmla="*/ 0 w 816"/>
                <a:gd name="T69" fmla="*/ 576 h 720"/>
                <a:gd name="T70" fmla="*/ 48 w 816"/>
                <a:gd name="T71" fmla="*/ 576 h 720"/>
                <a:gd name="T72" fmla="*/ 96 w 816"/>
                <a:gd name="T73" fmla="*/ 624 h 720"/>
                <a:gd name="T74" fmla="*/ 144 w 816"/>
                <a:gd name="T75" fmla="*/ 624 h 720"/>
                <a:gd name="T76" fmla="*/ 192 w 816"/>
                <a:gd name="T77" fmla="*/ 576 h 720"/>
                <a:gd name="T78" fmla="*/ 336 w 816"/>
                <a:gd name="T79" fmla="*/ 576 h 720"/>
                <a:gd name="T80" fmla="*/ 336 w 816"/>
                <a:gd name="T81" fmla="*/ 624 h 720"/>
                <a:gd name="T82" fmla="*/ 288 w 816"/>
                <a:gd name="T83" fmla="*/ 672 h 720"/>
                <a:gd name="T84" fmla="*/ 288 w 816"/>
                <a:gd name="T85" fmla="*/ 720 h 720"/>
                <a:gd name="T86" fmla="*/ 528 w 816"/>
                <a:gd name="T87" fmla="*/ 720 h 720"/>
                <a:gd name="T88" fmla="*/ 528 w 816"/>
                <a:gd name="T89" fmla="*/ 672 h 720"/>
                <a:gd name="T90" fmla="*/ 480 w 816"/>
                <a:gd name="T91" fmla="*/ 624 h 720"/>
                <a:gd name="T92" fmla="*/ 480 w 816"/>
                <a:gd name="T93" fmla="*/ 576 h 720"/>
                <a:gd name="T94" fmla="*/ 768 w 816"/>
                <a:gd name="T95" fmla="*/ 576 h 7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16"/>
                <a:gd name="T145" fmla="*/ 0 h 720"/>
                <a:gd name="T146" fmla="*/ 816 w 816"/>
                <a:gd name="T147" fmla="*/ 720 h 7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16" h="720">
                  <a:moveTo>
                    <a:pt x="768" y="576"/>
                  </a:moveTo>
                  <a:lnTo>
                    <a:pt x="768" y="528"/>
                  </a:lnTo>
                  <a:lnTo>
                    <a:pt x="816" y="480"/>
                  </a:lnTo>
                  <a:lnTo>
                    <a:pt x="816" y="432"/>
                  </a:lnTo>
                  <a:lnTo>
                    <a:pt x="768" y="384"/>
                  </a:lnTo>
                  <a:lnTo>
                    <a:pt x="720" y="432"/>
                  </a:lnTo>
                  <a:lnTo>
                    <a:pt x="672" y="432"/>
                  </a:lnTo>
                  <a:lnTo>
                    <a:pt x="624" y="384"/>
                  </a:lnTo>
                  <a:lnTo>
                    <a:pt x="624" y="336"/>
                  </a:lnTo>
                  <a:lnTo>
                    <a:pt x="672" y="288"/>
                  </a:lnTo>
                  <a:lnTo>
                    <a:pt x="720" y="288"/>
                  </a:lnTo>
                  <a:lnTo>
                    <a:pt x="768" y="336"/>
                  </a:lnTo>
                  <a:lnTo>
                    <a:pt x="816" y="288"/>
                  </a:lnTo>
                  <a:lnTo>
                    <a:pt x="816" y="144"/>
                  </a:lnTo>
                  <a:lnTo>
                    <a:pt x="528" y="144"/>
                  </a:lnTo>
                  <a:lnTo>
                    <a:pt x="528" y="96"/>
                  </a:ln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240" y="96"/>
                  </a:lnTo>
                  <a:lnTo>
                    <a:pt x="288" y="144"/>
                  </a:lnTo>
                  <a:lnTo>
                    <a:pt x="288" y="192"/>
                  </a:lnTo>
                  <a:lnTo>
                    <a:pt x="0" y="192"/>
                  </a:lnTo>
                  <a:lnTo>
                    <a:pt x="0" y="288"/>
                  </a:lnTo>
                  <a:lnTo>
                    <a:pt x="48" y="288"/>
                  </a:lnTo>
                  <a:lnTo>
                    <a:pt x="48" y="336"/>
                  </a:lnTo>
                  <a:lnTo>
                    <a:pt x="144" y="288"/>
                  </a:lnTo>
                  <a:lnTo>
                    <a:pt x="192" y="288"/>
                  </a:lnTo>
                  <a:lnTo>
                    <a:pt x="240" y="336"/>
                  </a:lnTo>
                  <a:lnTo>
                    <a:pt x="240" y="432"/>
                  </a:lnTo>
                  <a:lnTo>
                    <a:pt x="192" y="480"/>
                  </a:lnTo>
                  <a:lnTo>
                    <a:pt x="96" y="480"/>
                  </a:lnTo>
                  <a:lnTo>
                    <a:pt x="48" y="432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48" y="576"/>
                  </a:lnTo>
                  <a:lnTo>
                    <a:pt x="96" y="624"/>
                  </a:lnTo>
                  <a:lnTo>
                    <a:pt x="144" y="624"/>
                  </a:lnTo>
                  <a:lnTo>
                    <a:pt x="192" y="576"/>
                  </a:lnTo>
                  <a:lnTo>
                    <a:pt x="336" y="576"/>
                  </a:lnTo>
                  <a:lnTo>
                    <a:pt x="336" y="624"/>
                  </a:lnTo>
                  <a:lnTo>
                    <a:pt x="288" y="672"/>
                  </a:lnTo>
                  <a:lnTo>
                    <a:pt x="288" y="720"/>
                  </a:lnTo>
                  <a:lnTo>
                    <a:pt x="528" y="720"/>
                  </a:lnTo>
                  <a:lnTo>
                    <a:pt x="528" y="672"/>
                  </a:lnTo>
                  <a:lnTo>
                    <a:pt x="480" y="624"/>
                  </a:lnTo>
                  <a:lnTo>
                    <a:pt x="480" y="576"/>
                  </a:lnTo>
                  <a:lnTo>
                    <a:pt x="768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Oval 60"/>
            <p:cNvSpPr>
              <a:spLocks noChangeArrowheads="1"/>
            </p:cNvSpPr>
            <p:nvPr/>
          </p:nvSpPr>
          <p:spPr bwMode="auto">
            <a:xfrm>
              <a:off x="2160" y="8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17" name="Group 109"/>
          <p:cNvGrpSpPr>
            <a:grpSpLocks/>
          </p:cNvGrpSpPr>
          <p:nvPr/>
        </p:nvGrpSpPr>
        <p:grpSpPr bwMode="auto">
          <a:xfrm>
            <a:off x="1676400" y="990600"/>
            <a:ext cx="1676400" cy="990600"/>
            <a:chOff x="1056" y="672"/>
            <a:chExt cx="1056" cy="624"/>
          </a:xfrm>
        </p:grpSpPr>
        <p:sp>
          <p:nvSpPr>
            <p:cNvPr id="4198" name="Freeform 3"/>
            <p:cNvSpPr>
              <a:spLocks/>
            </p:cNvSpPr>
            <p:nvPr/>
          </p:nvSpPr>
          <p:spPr bwMode="auto">
            <a:xfrm>
              <a:off x="1056" y="672"/>
              <a:ext cx="1056" cy="624"/>
            </a:xfrm>
            <a:custGeom>
              <a:avLst/>
              <a:gdLst>
                <a:gd name="T0" fmla="*/ 0 w 1056"/>
                <a:gd name="T1" fmla="*/ 0 h 624"/>
                <a:gd name="T2" fmla="*/ 96 w 1056"/>
                <a:gd name="T3" fmla="*/ 0 h 624"/>
                <a:gd name="T4" fmla="*/ 144 w 1056"/>
                <a:gd name="T5" fmla="*/ 48 h 624"/>
                <a:gd name="T6" fmla="*/ 240 w 1056"/>
                <a:gd name="T7" fmla="*/ 48 h 624"/>
                <a:gd name="T8" fmla="*/ 240 w 1056"/>
                <a:gd name="T9" fmla="*/ 0 h 624"/>
                <a:gd name="T10" fmla="*/ 384 w 1056"/>
                <a:gd name="T11" fmla="*/ 0 h 624"/>
                <a:gd name="T12" fmla="*/ 384 w 1056"/>
                <a:gd name="T13" fmla="*/ 96 h 624"/>
                <a:gd name="T14" fmla="*/ 336 w 1056"/>
                <a:gd name="T15" fmla="*/ 96 h 624"/>
                <a:gd name="T16" fmla="*/ 336 w 1056"/>
                <a:gd name="T17" fmla="*/ 144 h 624"/>
                <a:gd name="T18" fmla="*/ 432 w 1056"/>
                <a:gd name="T19" fmla="*/ 192 h 624"/>
                <a:gd name="T20" fmla="*/ 480 w 1056"/>
                <a:gd name="T21" fmla="*/ 192 h 624"/>
                <a:gd name="T22" fmla="*/ 528 w 1056"/>
                <a:gd name="T23" fmla="*/ 144 h 624"/>
                <a:gd name="T24" fmla="*/ 528 w 1056"/>
                <a:gd name="T25" fmla="*/ 48 h 624"/>
                <a:gd name="T26" fmla="*/ 720 w 1056"/>
                <a:gd name="T27" fmla="*/ 48 h 624"/>
                <a:gd name="T28" fmla="*/ 816 w 1056"/>
                <a:gd name="T29" fmla="*/ 0 h 624"/>
                <a:gd name="T30" fmla="*/ 816 w 1056"/>
                <a:gd name="T31" fmla="*/ 96 h 624"/>
                <a:gd name="T32" fmla="*/ 816 w 1056"/>
                <a:gd name="T33" fmla="*/ 192 h 624"/>
                <a:gd name="T34" fmla="*/ 864 w 1056"/>
                <a:gd name="T35" fmla="*/ 192 h 624"/>
                <a:gd name="T36" fmla="*/ 864 w 1056"/>
                <a:gd name="T37" fmla="*/ 240 h 624"/>
                <a:gd name="T38" fmla="*/ 960 w 1056"/>
                <a:gd name="T39" fmla="*/ 192 h 624"/>
                <a:gd name="T40" fmla="*/ 1008 w 1056"/>
                <a:gd name="T41" fmla="*/ 192 h 624"/>
                <a:gd name="T42" fmla="*/ 1056 w 1056"/>
                <a:gd name="T43" fmla="*/ 240 h 624"/>
                <a:gd name="T44" fmla="*/ 1056 w 1056"/>
                <a:gd name="T45" fmla="*/ 336 h 624"/>
                <a:gd name="T46" fmla="*/ 1008 w 1056"/>
                <a:gd name="T47" fmla="*/ 384 h 624"/>
                <a:gd name="T48" fmla="*/ 912 w 1056"/>
                <a:gd name="T49" fmla="*/ 384 h 624"/>
                <a:gd name="T50" fmla="*/ 864 w 1056"/>
                <a:gd name="T51" fmla="*/ 336 h 624"/>
                <a:gd name="T52" fmla="*/ 816 w 1056"/>
                <a:gd name="T53" fmla="*/ 336 h 624"/>
                <a:gd name="T54" fmla="*/ 816 w 1056"/>
                <a:gd name="T55" fmla="*/ 432 h 624"/>
                <a:gd name="T56" fmla="*/ 816 w 1056"/>
                <a:gd name="T57" fmla="*/ 480 h 624"/>
                <a:gd name="T58" fmla="*/ 720 w 1056"/>
                <a:gd name="T59" fmla="*/ 480 h 624"/>
                <a:gd name="T60" fmla="*/ 672 w 1056"/>
                <a:gd name="T61" fmla="*/ 432 h 624"/>
                <a:gd name="T62" fmla="*/ 528 w 1056"/>
                <a:gd name="T63" fmla="*/ 432 h 624"/>
                <a:gd name="T64" fmla="*/ 480 w 1056"/>
                <a:gd name="T65" fmla="*/ 480 h 624"/>
                <a:gd name="T66" fmla="*/ 432 w 1056"/>
                <a:gd name="T67" fmla="*/ 480 h 624"/>
                <a:gd name="T68" fmla="*/ 432 w 1056"/>
                <a:gd name="T69" fmla="*/ 576 h 624"/>
                <a:gd name="T70" fmla="*/ 432 w 1056"/>
                <a:gd name="T71" fmla="*/ 624 h 624"/>
                <a:gd name="T72" fmla="*/ 288 w 1056"/>
                <a:gd name="T73" fmla="*/ 624 h 624"/>
                <a:gd name="T74" fmla="*/ 288 w 1056"/>
                <a:gd name="T75" fmla="*/ 576 h 624"/>
                <a:gd name="T76" fmla="*/ 288 w 1056"/>
                <a:gd name="T77" fmla="*/ 528 h 624"/>
                <a:gd name="T78" fmla="*/ 336 w 1056"/>
                <a:gd name="T79" fmla="*/ 480 h 624"/>
                <a:gd name="T80" fmla="*/ 240 w 1056"/>
                <a:gd name="T81" fmla="*/ 480 h 624"/>
                <a:gd name="T82" fmla="*/ 144 w 1056"/>
                <a:gd name="T83" fmla="*/ 528 h 624"/>
                <a:gd name="T84" fmla="*/ 48 w 1056"/>
                <a:gd name="T85" fmla="*/ 528 h 624"/>
                <a:gd name="T86" fmla="*/ 0 w 1056"/>
                <a:gd name="T87" fmla="*/ 480 h 624"/>
                <a:gd name="T88" fmla="*/ 0 w 1056"/>
                <a:gd name="T89" fmla="*/ 0 h 6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56"/>
                <a:gd name="T136" fmla="*/ 0 h 624"/>
                <a:gd name="T137" fmla="*/ 1056 w 1056"/>
                <a:gd name="T138" fmla="*/ 624 h 62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56" h="624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240" y="48"/>
                  </a:lnTo>
                  <a:lnTo>
                    <a:pt x="240" y="0"/>
                  </a:lnTo>
                  <a:lnTo>
                    <a:pt x="384" y="0"/>
                  </a:lnTo>
                  <a:lnTo>
                    <a:pt x="384" y="96"/>
                  </a:lnTo>
                  <a:lnTo>
                    <a:pt x="336" y="96"/>
                  </a:lnTo>
                  <a:lnTo>
                    <a:pt x="336" y="144"/>
                  </a:lnTo>
                  <a:lnTo>
                    <a:pt x="432" y="192"/>
                  </a:lnTo>
                  <a:lnTo>
                    <a:pt x="480" y="192"/>
                  </a:lnTo>
                  <a:lnTo>
                    <a:pt x="528" y="144"/>
                  </a:lnTo>
                  <a:lnTo>
                    <a:pt x="528" y="48"/>
                  </a:lnTo>
                  <a:lnTo>
                    <a:pt x="720" y="48"/>
                  </a:lnTo>
                  <a:lnTo>
                    <a:pt x="816" y="0"/>
                  </a:lnTo>
                  <a:lnTo>
                    <a:pt x="816" y="96"/>
                  </a:lnTo>
                  <a:lnTo>
                    <a:pt x="816" y="192"/>
                  </a:lnTo>
                  <a:lnTo>
                    <a:pt x="864" y="192"/>
                  </a:lnTo>
                  <a:lnTo>
                    <a:pt x="864" y="240"/>
                  </a:lnTo>
                  <a:lnTo>
                    <a:pt x="960" y="192"/>
                  </a:lnTo>
                  <a:lnTo>
                    <a:pt x="1008" y="192"/>
                  </a:lnTo>
                  <a:lnTo>
                    <a:pt x="1056" y="240"/>
                  </a:lnTo>
                  <a:lnTo>
                    <a:pt x="1056" y="336"/>
                  </a:lnTo>
                  <a:lnTo>
                    <a:pt x="1008" y="384"/>
                  </a:lnTo>
                  <a:lnTo>
                    <a:pt x="912" y="384"/>
                  </a:lnTo>
                  <a:lnTo>
                    <a:pt x="864" y="336"/>
                  </a:lnTo>
                  <a:lnTo>
                    <a:pt x="816" y="336"/>
                  </a:lnTo>
                  <a:lnTo>
                    <a:pt x="816" y="432"/>
                  </a:lnTo>
                  <a:lnTo>
                    <a:pt x="816" y="480"/>
                  </a:lnTo>
                  <a:lnTo>
                    <a:pt x="720" y="480"/>
                  </a:lnTo>
                  <a:lnTo>
                    <a:pt x="672" y="432"/>
                  </a:lnTo>
                  <a:lnTo>
                    <a:pt x="528" y="432"/>
                  </a:lnTo>
                  <a:lnTo>
                    <a:pt x="480" y="480"/>
                  </a:lnTo>
                  <a:lnTo>
                    <a:pt x="432" y="480"/>
                  </a:lnTo>
                  <a:lnTo>
                    <a:pt x="432" y="576"/>
                  </a:lnTo>
                  <a:lnTo>
                    <a:pt x="432" y="624"/>
                  </a:lnTo>
                  <a:lnTo>
                    <a:pt x="288" y="624"/>
                  </a:lnTo>
                  <a:lnTo>
                    <a:pt x="288" y="576"/>
                  </a:lnTo>
                  <a:lnTo>
                    <a:pt x="288" y="528"/>
                  </a:lnTo>
                  <a:lnTo>
                    <a:pt x="336" y="480"/>
                  </a:lnTo>
                  <a:lnTo>
                    <a:pt x="240" y="480"/>
                  </a:lnTo>
                  <a:lnTo>
                    <a:pt x="144" y="528"/>
                  </a:lnTo>
                  <a:lnTo>
                    <a:pt x="48" y="528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Oval 61"/>
            <p:cNvSpPr>
              <a:spLocks noChangeArrowheads="1"/>
            </p:cNvSpPr>
            <p:nvPr/>
          </p:nvSpPr>
          <p:spPr bwMode="auto">
            <a:xfrm>
              <a:off x="1152" y="86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18" name="Group 108"/>
          <p:cNvGrpSpPr>
            <a:grpSpLocks/>
          </p:cNvGrpSpPr>
          <p:nvPr/>
        </p:nvGrpSpPr>
        <p:grpSpPr bwMode="auto">
          <a:xfrm>
            <a:off x="6477000" y="457200"/>
            <a:ext cx="1371600" cy="762000"/>
            <a:chOff x="4080" y="336"/>
            <a:chExt cx="864" cy="480"/>
          </a:xfrm>
        </p:grpSpPr>
        <p:sp>
          <p:nvSpPr>
            <p:cNvPr id="4196" name="Freeform 12"/>
            <p:cNvSpPr>
              <a:spLocks/>
            </p:cNvSpPr>
            <p:nvPr/>
          </p:nvSpPr>
          <p:spPr bwMode="auto">
            <a:xfrm>
              <a:off x="4080" y="336"/>
              <a:ext cx="864" cy="480"/>
            </a:xfrm>
            <a:custGeom>
              <a:avLst/>
              <a:gdLst>
                <a:gd name="T0" fmla="*/ 288 w 864"/>
                <a:gd name="T1" fmla="*/ 0 h 480"/>
                <a:gd name="T2" fmla="*/ 288 w 864"/>
                <a:gd name="T3" fmla="*/ 96 h 480"/>
                <a:gd name="T4" fmla="*/ 144 w 864"/>
                <a:gd name="T5" fmla="*/ 96 h 480"/>
                <a:gd name="T6" fmla="*/ 96 w 864"/>
                <a:gd name="T7" fmla="*/ 144 h 480"/>
                <a:gd name="T8" fmla="*/ 48 w 864"/>
                <a:gd name="T9" fmla="*/ 144 h 480"/>
                <a:gd name="T10" fmla="*/ 0 w 864"/>
                <a:gd name="T11" fmla="*/ 192 h 480"/>
                <a:gd name="T12" fmla="*/ 0 w 864"/>
                <a:gd name="T13" fmla="*/ 240 h 480"/>
                <a:gd name="T14" fmla="*/ 48 w 864"/>
                <a:gd name="T15" fmla="*/ 288 h 480"/>
                <a:gd name="T16" fmla="*/ 144 w 864"/>
                <a:gd name="T17" fmla="*/ 288 h 480"/>
                <a:gd name="T18" fmla="*/ 192 w 864"/>
                <a:gd name="T19" fmla="*/ 336 h 480"/>
                <a:gd name="T20" fmla="*/ 192 w 864"/>
                <a:gd name="T21" fmla="*/ 432 h 480"/>
                <a:gd name="T22" fmla="*/ 384 w 864"/>
                <a:gd name="T23" fmla="*/ 432 h 480"/>
                <a:gd name="T24" fmla="*/ 432 w 864"/>
                <a:gd name="T25" fmla="*/ 384 h 480"/>
                <a:gd name="T26" fmla="*/ 480 w 864"/>
                <a:gd name="T27" fmla="*/ 384 h 480"/>
                <a:gd name="T28" fmla="*/ 480 w 864"/>
                <a:gd name="T29" fmla="*/ 432 h 480"/>
                <a:gd name="T30" fmla="*/ 528 w 864"/>
                <a:gd name="T31" fmla="*/ 480 h 480"/>
                <a:gd name="T32" fmla="*/ 624 w 864"/>
                <a:gd name="T33" fmla="*/ 480 h 480"/>
                <a:gd name="T34" fmla="*/ 672 w 864"/>
                <a:gd name="T35" fmla="*/ 432 h 480"/>
                <a:gd name="T36" fmla="*/ 672 w 864"/>
                <a:gd name="T37" fmla="*/ 384 h 480"/>
                <a:gd name="T38" fmla="*/ 768 w 864"/>
                <a:gd name="T39" fmla="*/ 384 h 480"/>
                <a:gd name="T40" fmla="*/ 864 w 864"/>
                <a:gd name="T41" fmla="*/ 336 h 480"/>
                <a:gd name="T42" fmla="*/ 864 w 864"/>
                <a:gd name="T43" fmla="*/ 0 h 480"/>
                <a:gd name="T44" fmla="*/ 288 w 864"/>
                <a:gd name="T45" fmla="*/ 0 h 4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64"/>
                <a:gd name="T70" fmla="*/ 0 h 480"/>
                <a:gd name="T71" fmla="*/ 864 w 864"/>
                <a:gd name="T72" fmla="*/ 480 h 4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64" h="480">
                  <a:moveTo>
                    <a:pt x="288" y="0"/>
                  </a:moveTo>
                  <a:lnTo>
                    <a:pt x="288" y="96"/>
                  </a:lnTo>
                  <a:lnTo>
                    <a:pt x="144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0" y="192"/>
                  </a:lnTo>
                  <a:lnTo>
                    <a:pt x="0" y="240"/>
                  </a:lnTo>
                  <a:lnTo>
                    <a:pt x="48" y="288"/>
                  </a:lnTo>
                  <a:lnTo>
                    <a:pt x="144" y="288"/>
                  </a:lnTo>
                  <a:lnTo>
                    <a:pt x="192" y="336"/>
                  </a:lnTo>
                  <a:lnTo>
                    <a:pt x="192" y="432"/>
                  </a:lnTo>
                  <a:lnTo>
                    <a:pt x="384" y="432"/>
                  </a:lnTo>
                  <a:lnTo>
                    <a:pt x="432" y="384"/>
                  </a:lnTo>
                  <a:lnTo>
                    <a:pt x="480" y="384"/>
                  </a:lnTo>
                  <a:lnTo>
                    <a:pt x="480" y="432"/>
                  </a:lnTo>
                  <a:lnTo>
                    <a:pt x="528" y="480"/>
                  </a:lnTo>
                  <a:lnTo>
                    <a:pt x="624" y="480"/>
                  </a:lnTo>
                  <a:lnTo>
                    <a:pt x="672" y="432"/>
                  </a:lnTo>
                  <a:lnTo>
                    <a:pt x="672" y="384"/>
                  </a:lnTo>
                  <a:lnTo>
                    <a:pt x="768" y="384"/>
                  </a:lnTo>
                  <a:lnTo>
                    <a:pt x="864" y="336"/>
                  </a:lnTo>
                  <a:lnTo>
                    <a:pt x="864" y="0"/>
                  </a:lnTo>
                  <a:lnTo>
                    <a:pt x="28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Oval 62"/>
            <p:cNvSpPr>
              <a:spLocks noChangeArrowheads="1"/>
            </p:cNvSpPr>
            <p:nvPr/>
          </p:nvSpPr>
          <p:spPr bwMode="auto">
            <a:xfrm>
              <a:off x="4464" y="432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19" name="Group 107"/>
          <p:cNvGrpSpPr>
            <a:grpSpLocks/>
          </p:cNvGrpSpPr>
          <p:nvPr/>
        </p:nvGrpSpPr>
        <p:grpSpPr bwMode="auto">
          <a:xfrm>
            <a:off x="5181600" y="457200"/>
            <a:ext cx="1752600" cy="762000"/>
            <a:chOff x="3264" y="336"/>
            <a:chExt cx="1104" cy="480"/>
          </a:xfrm>
        </p:grpSpPr>
        <p:sp>
          <p:nvSpPr>
            <p:cNvPr id="4194" name="Freeform 11"/>
            <p:cNvSpPr>
              <a:spLocks/>
            </p:cNvSpPr>
            <p:nvPr/>
          </p:nvSpPr>
          <p:spPr bwMode="auto">
            <a:xfrm>
              <a:off x="3264" y="336"/>
              <a:ext cx="1104" cy="480"/>
            </a:xfrm>
            <a:custGeom>
              <a:avLst/>
              <a:gdLst>
                <a:gd name="T0" fmla="*/ 192 w 1104"/>
                <a:gd name="T1" fmla="*/ 0 h 480"/>
                <a:gd name="T2" fmla="*/ 192 w 1104"/>
                <a:gd name="T3" fmla="*/ 144 h 480"/>
                <a:gd name="T4" fmla="*/ 144 w 1104"/>
                <a:gd name="T5" fmla="*/ 144 h 480"/>
                <a:gd name="T6" fmla="*/ 96 w 1104"/>
                <a:gd name="T7" fmla="*/ 96 h 480"/>
                <a:gd name="T8" fmla="*/ 48 w 1104"/>
                <a:gd name="T9" fmla="*/ 96 h 480"/>
                <a:gd name="T10" fmla="*/ 0 w 1104"/>
                <a:gd name="T11" fmla="*/ 192 h 480"/>
                <a:gd name="T12" fmla="*/ 48 w 1104"/>
                <a:gd name="T13" fmla="*/ 288 h 480"/>
                <a:gd name="T14" fmla="*/ 96 w 1104"/>
                <a:gd name="T15" fmla="*/ 288 h 480"/>
                <a:gd name="T16" fmla="*/ 144 w 1104"/>
                <a:gd name="T17" fmla="*/ 240 h 480"/>
                <a:gd name="T18" fmla="*/ 192 w 1104"/>
                <a:gd name="T19" fmla="*/ 240 h 480"/>
                <a:gd name="T20" fmla="*/ 192 w 1104"/>
                <a:gd name="T21" fmla="*/ 432 h 480"/>
                <a:gd name="T22" fmla="*/ 192 w 1104"/>
                <a:gd name="T23" fmla="*/ 480 h 480"/>
                <a:gd name="T24" fmla="*/ 336 w 1104"/>
                <a:gd name="T25" fmla="*/ 480 h 480"/>
                <a:gd name="T26" fmla="*/ 384 w 1104"/>
                <a:gd name="T27" fmla="*/ 384 h 480"/>
                <a:gd name="T28" fmla="*/ 480 w 1104"/>
                <a:gd name="T29" fmla="*/ 384 h 480"/>
                <a:gd name="T30" fmla="*/ 480 w 1104"/>
                <a:gd name="T31" fmla="*/ 288 h 480"/>
                <a:gd name="T32" fmla="*/ 528 w 1104"/>
                <a:gd name="T33" fmla="*/ 240 h 480"/>
                <a:gd name="T34" fmla="*/ 576 w 1104"/>
                <a:gd name="T35" fmla="*/ 240 h 480"/>
                <a:gd name="T36" fmla="*/ 624 w 1104"/>
                <a:gd name="T37" fmla="*/ 288 h 480"/>
                <a:gd name="T38" fmla="*/ 624 w 1104"/>
                <a:gd name="T39" fmla="*/ 384 h 480"/>
                <a:gd name="T40" fmla="*/ 672 w 1104"/>
                <a:gd name="T41" fmla="*/ 384 h 480"/>
                <a:gd name="T42" fmla="*/ 720 w 1104"/>
                <a:gd name="T43" fmla="*/ 432 h 480"/>
                <a:gd name="T44" fmla="*/ 1008 w 1104"/>
                <a:gd name="T45" fmla="*/ 432 h 480"/>
                <a:gd name="T46" fmla="*/ 1008 w 1104"/>
                <a:gd name="T47" fmla="*/ 336 h 480"/>
                <a:gd name="T48" fmla="*/ 960 w 1104"/>
                <a:gd name="T49" fmla="*/ 288 h 480"/>
                <a:gd name="T50" fmla="*/ 864 w 1104"/>
                <a:gd name="T51" fmla="*/ 288 h 480"/>
                <a:gd name="T52" fmla="*/ 816 w 1104"/>
                <a:gd name="T53" fmla="*/ 240 h 480"/>
                <a:gd name="T54" fmla="*/ 816 w 1104"/>
                <a:gd name="T55" fmla="*/ 192 h 480"/>
                <a:gd name="T56" fmla="*/ 864 w 1104"/>
                <a:gd name="T57" fmla="*/ 144 h 480"/>
                <a:gd name="T58" fmla="*/ 912 w 1104"/>
                <a:gd name="T59" fmla="*/ 144 h 480"/>
                <a:gd name="T60" fmla="*/ 960 w 1104"/>
                <a:gd name="T61" fmla="*/ 96 h 480"/>
                <a:gd name="T62" fmla="*/ 1104 w 1104"/>
                <a:gd name="T63" fmla="*/ 96 h 480"/>
                <a:gd name="T64" fmla="*/ 1104 w 1104"/>
                <a:gd name="T65" fmla="*/ 0 h 480"/>
                <a:gd name="T66" fmla="*/ 192 w 1104"/>
                <a:gd name="T67" fmla="*/ 0 h 4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04"/>
                <a:gd name="T103" fmla="*/ 0 h 480"/>
                <a:gd name="T104" fmla="*/ 1104 w 1104"/>
                <a:gd name="T105" fmla="*/ 480 h 4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04" h="480">
                  <a:moveTo>
                    <a:pt x="192" y="0"/>
                  </a:moveTo>
                  <a:lnTo>
                    <a:pt x="192" y="144"/>
                  </a:lnTo>
                  <a:lnTo>
                    <a:pt x="144" y="144"/>
                  </a:lnTo>
                  <a:lnTo>
                    <a:pt x="96" y="96"/>
                  </a:lnTo>
                  <a:lnTo>
                    <a:pt x="48" y="96"/>
                  </a:lnTo>
                  <a:lnTo>
                    <a:pt x="0" y="192"/>
                  </a:lnTo>
                  <a:lnTo>
                    <a:pt x="48" y="288"/>
                  </a:lnTo>
                  <a:lnTo>
                    <a:pt x="96" y="288"/>
                  </a:lnTo>
                  <a:lnTo>
                    <a:pt x="144" y="240"/>
                  </a:lnTo>
                  <a:lnTo>
                    <a:pt x="192" y="240"/>
                  </a:lnTo>
                  <a:lnTo>
                    <a:pt x="192" y="432"/>
                  </a:lnTo>
                  <a:lnTo>
                    <a:pt x="192" y="480"/>
                  </a:lnTo>
                  <a:lnTo>
                    <a:pt x="336" y="480"/>
                  </a:lnTo>
                  <a:lnTo>
                    <a:pt x="384" y="384"/>
                  </a:lnTo>
                  <a:lnTo>
                    <a:pt x="480" y="384"/>
                  </a:lnTo>
                  <a:lnTo>
                    <a:pt x="480" y="288"/>
                  </a:lnTo>
                  <a:lnTo>
                    <a:pt x="528" y="240"/>
                  </a:lnTo>
                  <a:lnTo>
                    <a:pt x="576" y="240"/>
                  </a:lnTo>
                  <a:lnTo>
                    <a:pt x="624" y="288"/>
                  </a:lnTo>
                  <a:lnTo>
                    <a:pt x="624" y="384"/>
                  </a:lnTo>
                  <a:lnTo>
                    <a:pt x="672" y="384"/>
                  </a:lnTo>
                  <a:lnTo>
                    <a:pt x="720" y="432"/>
                  </a:lnTo>
                  <a:lnTo>
                    <a:pt x="1008" y="432"/>
                  </a:lnTo>
                  <a:lnTo>
                    <a:pt x="1008" y="336"/>
                  </a:lnTo>
                  <a:lnTo>
                    <a:pt x="960" y="288"/>
                  </a:lnTo>
                  <a:lnTo>
                    <a:pt x="864" y="288"/>
                  </a:lnTo>
                  <a:lnTo>
                    <a:pt x="816" y="240"/>
                  </a:lnTo>
                  <a:lnTo>
                    <a:pt x="816" y="192"/>
                  </a:lnTo>
                  <a:lnTo>
                    <a:pt x="864" y="144"/>
                  </a:lnTo>
                  <a:lnTo>
                    <a:pt x="912" y="144"/>
                  </a:lnTo>
                  <a:lnTo>
                    <a:pt x="960" y="96"/>
                  </a:lnTo>
                  <a:lnTo>
                    <a:pt x="1104" y="96"/>
                  </a:lnTo>
                  <a:lnTo>
                    <a:pt x="1104" y="0"/>
                  </a:lnTo>
                  <a:lnTo>
                    <a:pt x="192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Oval 63"/>
            <p:cNvSpPr>
              <a:spLocks noChangeArrowheads="1"/>
            </p:cNvSpPr>
            <p:nvPr/>
          </p:nvSpPr>
          <p:spPr bwMode="auto">
            <a:xfrm>
              <a:off x="3504" y="38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0" name="Group 106"/>
          <p:cNvGrpSpPr>
            <a:grpSpLocks/>
          </p:cNvGrpSpPr>
          <p:nvPr/>
        </p:nvGrpSpPr>
        <p:grpSpPr bwMode="auto">
          <a:xfrm>
            <a:off x="4038600" y="457200"/>
            <a:ext cx="1447800" cy="685800"/>
            <a:chOff x="2544" y="336"/>
            <a:chExt cx="912" cy="432"/>
          </a:xfrm>
        </p:grpSpPr>
        <p:sp>
          <p:nvSpPr>
            <p:cNvPr id="4192" name="Freeform 10"/>
            <p:cNvSpPr>
              <a:spLocks/>
            </p:cNvSpPr>
            <p:nvPr/>
          </p:nvSpPr>
          <p:spPr bwMode="auto">
            <a:xfrm>
              <a:off x="2544" y="336"/>
              <a:ext cx="912" cy="432"/>
            </a:xfrm>
            <a:custGeom>
              <a:avLst/>
              <a:gdLst>
                <a:gd name="T0" fmla="*/ 96 w 912"/>
                <a:gd name="T1" fmla="*/ 0 h 432"/>
                <a:gd name="T2" fmla="*/ 96 w 912"/>
                <a:gd name="T3" fmla="*/ 144 h 432"/>
                <a:gd name="T4" fmla="*/ 144 w 912"/>
                <a:gd name="T5" fmla="*/ 192 h 432"/>
                <a:gd name="T6" fmla="*/ 192 w 912"/>
                <a:gd name="T7" fmla="*/ 144 h 432"/>
                <a:gd name="T8" fmla="*/ 240 w 912"/>
                <a:gd name="T9" fmla="*/ 192 h 432"/>
                <a:gd name="T10" fmla="*/ 240 w 912"/>
                <a:gd name="T11" fmla="*/ 240 h 432"/>
                <a:gd name="T12" fmla="*/ 144 w 912"/>
                <a:gd name="T13" fmla="*/ 288 h 432"/>
                <a:gd name="T14" fmla="*/ 96 w 912"/>
                <a:gd name="T15" fmla="*/ 240 h 432"/>
                <a:gd name="T16" fmla="*/ 48 w 912"/>
                <a:gd name="T17" fmla="*/ 240 h 432"/>
                <a:gd name="T18" fmla="*/ 48 w 912"/>
                <a:gd name="T19" fmla="*/ 336 h 432"/>
                <a:gd name="T20" fmla="*/ 0 w 912"/>
                <a:gd name="T21" fmla="*/ 336 h 432"/>
                <a:gd name="T22" fmla="*/ 0 w 912"/>
                <a:gd name="T23" fmla="*/ 384 h 432"/>
                <a:gd name="T24" fmla="*/ 240 w 912"/>
                <a:gd name="T25" fmla="*/ 384 h 432"/>
                <a:gd name="T26" fmla="*/ 288 w 912"/>
                <a:gd name="T27" fmla="*/ 432 h 432"/>
                <a:gd name="T28" fmla="*/ 336 w 912"/>
                <a:gd name="T29" fmla="*/ 432 h 432"/>
                <a:gd name="T30" fmla="*/ 432 w 912"/>
                <a:gd name="T31" fmla="*/ 432 h 432"/>
                <a:gd name="T32" fmla="*/ 432 w 912"/>
                <a:gd name="T33" fmla="*/ 384 h 432"/>
                <a:gd name="T34" fmla="*/ 384 w 912"/>
                <a:gd name="T35" fmla="*/ 336 h 432"/>
                <a:gd name="T36" fmla="*/ 432 w 912"/>
                <a:gd name="T37" fmla="*/ 288 h 432"/>
                <a:gd name="T38" fmla="*/ 528 w 912"/>
                <a:gd name="T39" fmla="*/ 288 h 432"/>
                <a:gd name="T40" fmla="*/ 624 w 912"/>
                <a:gd name="T41" fmla="*/ 288 h 432"/>
                <a:gd name="T42" fmla="*/ 672 w 912"/>
                <a:gd name="T43" fmla="*/ 336 h 432"/>
                <a:gd name="T44" fmla="*/ 624 w 912"/>
                <a:gd name="T45" fmla="*/ 384 h 432"/>
                <a:gd name="T46" fmla="*/ 624 w 912"/>
                <a:gd name="T47" fmla="*/ 432 h 432"/>
                <a:gd name="T48" fmla="*/ 912 w 912"/>
                <a:gd name="T49" fmla="*/ 432 h 432"/>
                <a:gd name="T50" fmla="*/ 912 w 912"/>
                <a:gd name="T51" fmla="*/ 288 h 432"/>
                <a:gd name="T52" fmla="*/ 912 w 912"/>
                <a:gd name="T53" fmla="*/ 240 h 432"/>
                <a:gd name="T54" fmla="*/ 864 w 912"/>
                <a:gd name="T55" fmla="*/ 240 h 432"/>
                <a:gd name="T56" fmla="*/ 816 w 912"/>
                <a:gd name="T57" fmla="*/ 288 h 432"/>
                <a:gd name="T58" fmla="*/ 768 w 912"/>
                <a:gd name="T59" fmla="*/ 288 h 432"/>
                <a:gd name="T60" fmla="*/ 720 w 912"/>
                <a:gd name="T61" fmla="*/ 192 h 432"/>
                <a:gd name="T62" fmla="*/ 768 w 912"/>
                <a:gd name="T63" fmla="*/ 96 h 432"/>
                <a:gd name="T64" fmla="*/ 816 w 912"/>
                <a:gd name="T65" fmla="*/ 96 h 432"/>
                <a:gd name="T66" fmla="*/ 864 w 912"/>
                <a:gd name="T67" fmla="*/ 144 h 432"/>
                <a:gd name="T68" fmla="*/ 912 w 912"/>
                <a:gd name="T69" fmla="*/ 144 h 432"/>
                <a:gd name="T70" fmla="*/ 912 w 912"/>
                <a:gd name="T71" fmla="*/ 0 h 432"/>
                <a:gd name="T72" fmla="*/ 96 w 912"/>
                <a:gd name="T73" fmla="*/ 0 h 4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2"/>
                <a:gd name="T112" fmla="*/ 0 h 432"/>
                <a:gd name="T113" fmla="*/ 912 w 912"/>
                <a:gd name="T114" fmla="*/ 432 h 4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2" h="432">
                  <a:moveTo>
                    <a:pt x="96" y="0"/>
                  </a:moveTo>
                  <a:lnTo>
                    <a:pt x="96" y="144"/>
                  </a:lnTo>
                  <a:lnTo>
                    <a:pt x="144" y="192"/>
                  </a:lnTo>
                  <a:lnTo>
                    <a:pt x="192" y="144"/>
                  </a:lnTo>
                  <a:lnTo>
                    <a:pt x="240" y="192"/>
                  </a:lnTo>
                  <a:lnTo>
                    <a:pt x="240" y="240"/>
                  </a:lnTo>
                  <a:lnTo>
                    <a:pt x="144" y="288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48" y="336"/>
                  </a:lnTo>
                  <a:lnTo>
                    <a:pt x="0" y="336"/>
                  </a:lnTo>
                  <a:lnTo>
                    <a:pt x="0" y="384"/>
                  </a:lnTo>
                  <a:lnTo>
                    <a:pt x="240" y="384"/>
                  </a:lnTo>
                  <a:lnTo>
                    <a:pt x="288" y="432"/>
                  </a:lnTo>
                  <a:lnTo>
                    <a:pt x="336" y="432"/>
                  </a:lnTo>
                  <a:lnTo>
                    <a:pt x="432" y="432"/>
                  </a:lnTo>
                  <a:lnTo>
                    <a:pt x="432" y="384"/>
                  </a:lnTo>
                  <a:lnTo>
                    <a:pt x="384" y="336"/>
                  </a:lnTo>
                  <a:lnTo>
                    <a:pt x="432" y="288"/>
                  </a:lnTo>
                  <a:lnTo>
                    <a:pt x="528" y="288"/>
                  </a:lnTo>
                  <a:lnTo>
                    <a:pt x="624" y="288"/>
                  </a:lnTo>
                  <a:lnTo>
                    <a:pt x="672" y="336"/>
                  </a:lnTo>
                  <a:lnTo>
                    <a:pt x="624" y="384"/>
                  </a:lnTo>
                  <a:lnTo>
                    <a:pt x="624" y="432"/>
                  </a:lnTo>
                  <a:lnTo>
                    <a:pt x="912" y="432"/>
                  </a:lnTo>
                  <a:lnTo>
                    <a:pt x="912" y="288"/>
                  </a:lnTo>
                  <a:lnTo>
                    <a:pt x="912" y="240"/>
                  </a:lnTo>
                  <a:lnTo>
                    <a:pt x="864" y="240"/>
                  </a:lnTo>
                  <a:lnTo>
                    <a:pt x="816" y="288"/>
                  </a:lnTo>
                  <a:lnTo>
                    <a:pt x="768" y="288"/>
                  </a:lnTo>
                  <a:lnTo>
                    <a:pt x="720" y="192"/>
                  </a:lnTo>
                  <a:lnTo>
                    <a:pt x="768" y="96"/>
                  </a:lnTo>
                  <a:lnTo>
                    <a:pt x="816" y="96"/>
                  </a:lnTo>
                  <a:lnTo>
                    <a:pt x="864" y="144"/>
                  </a:lnTo>
                  <a:lnTo>
                    <a:pt x="912" y="144"/>
                  </a:lnTo>
                  <a:lnTo>
                    <a:pt x="912" y="0"/>
                  </a:lnTo>
                  <a:lnTo>
                    <a:pt x="96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Oval 64"/>
            <p:cNvSpPr>
              <a:spLocks noChangeArrowheads="1"/>
            </p:cNvSpPr>
            <p:nvPr/>
          </p:nvSpPr>
          <p:spPr bwMode="auto">
            <a:xfrm>
              <a:off x="2928" y="36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21" name="Group 105"/>
          <p:cNvGrpSpPr>
            <a:grpSpLocks/>
          </p:cNvGrpSpPr>
          <p:nvPr/>
        </p:nvGrpSpPr>
        <p:grpSpPr bwMode="auto">
          <a:xfrm>
            <a:off x="2971800" y="457200"/>
            <a:ext cx="1447800" cy="685800"/>
            <a:chOff x="1872" y="336"/>
            <a:chExt cx="912" cy="432"/>
          </a:xfrm>
        </p:grpSpPr>
        <p:sp>
          <p:nvSpPr>
            <p:cNvPr id="4190" name="Freeform 18"/>
            <p:cNvSpPr>
              <a:spLocks/>
            </p:cNvSpPr>
            <p:nvPr/>
          </p:nvSpPr>
          <p:spPr bwMode="auto">
            <a:xfrm>
              <a:off x="1872" y="336"/>
              <a:ext cx="912" cy="432"/>
            </a:xfrm>
            <a:custGeom>
              <a:avLst/>
              <a:gdLst>
                <a:gd name="T0" fmla="*/ 0 w 912"/>
                <a:gd name="T1" fmla="*/ 0 h 432"/>
                <a:gd name="T2" fmla="*/ 0 w 912"/>
                <a:gd name="T3" fmla="*/ 96 h 432"/>
                <a:gd name="T4" fmla="*/ 96 w 912"/>
                <a:gd name="T5" fmla="*/ 96 h 432"/>
                <a:gd name="T6" fmla="*/ 96 w 912"/>
                <a:gd name="T7" fmla="*/ 144 h 432"/>
                <a:gd name="T8" fmla="*/ 192 w 912"/>
                <a:gd name="T9" fmla="*/ 144 h 432"/>
                <a:gd name="T10" fmla="*/ 192 w 912"/>
                <a:gd name="T11" fmla="*/ 240 h 432"/>
                <a:gd name="T12" fmla="*/ 96 w 912"/>
                <a:gd name="T13" fmla="*/ 288 h 432"/>
                <a:gd name="T14" fmla="*/ 48 w 912"/>
                <a:gd name="T15" fmla="*/ 240 h 432"/>
                <a:gd name="T16" fmla="*/ 0 w 912"/>
                <a:gd name="T17" fmla="*/ 240 h 432"/>
                <a:gd name="T18" fmla="*/ 0 w 912"/>
                <a:gd name="T19" fmla="*/ 432 h 432"/>
                <a:gd name="T20" fmla="*/ 288 w 912"/>
                <a:gd name="T21" fmla="*/ 432 h 432"/>
                <a:gd name="T22" fmla="*/ 288 w 912"/>
                <a:gd name="T23" fmla="*/ 384 h 432"/>
                <a:gd name="T24" fmla="*/ 240 w 912"/>
                <a:gd name="T25" fmla="*/ 336 h 432"/>
                <a:gd name="T26" fmla="*/ 336 w 912"/>
                <a:gd name="T27" fmla="*/ 240 h 432"/>
                <a:gd name="T28" fmla="*/ 432 w 912"/>
                <a:gd name="T29" fmla="*/ 240 h 432"/>
                <a:gd name="T30" fmla="*/ 528 w 912"/>
                <a:gd name="T31" fmla="*/ 336 h 432"/>
                <a:gd name="T32" fmla="*/ 528 w 912"/>
                <a:gd name="T33" fmla="*/ 384 h 432"/>
                <a:gd name="T34" fmla="*/ 672 w 912"/>
                <a:gd name="T35" fmla="*/ 384 h 432"/>
                <a:gd name="T36" fmla="*/ 672 w 912"/>
                <a:gd name="T37" fmla="*/ 336 h 432"/>
                <a:gd name="T38" fmla="*/ 720 w 912"/>
                <a:gd name="T39" fmla="*/ 336 h 432"/>
                <a:gd name="T40" fmla="*/ 720 w 912"/>
                <a:gd name="T41" fmla="*/ 240 h 432"/>
                <a:gd name="T42" fmla="*/ 768 w 912"/>
                <a:gd name="T43" fmla="*/ 240 h 432"/>
                <a:gd name="T44" fmla="*/ 816 w 912"/>
                <a:gd name="T45" fmla="*/ 288 h 432"/>
                <a:gd name="T46" fmla="*/ 912 w 912"/>
                <a:gd name="T47" fmla="*/ 240 h 432"/>
                <a:gd name="T48" fmla="*/ 912 w 912"/>
                <a:gd name="T49" fmla="*/ 192 h 432"/>
                <a:gd name="T50" fmla="*/ 864 w 912"/>
                <a:gd name="T51" fmla="*/ 144 h 432"/>
                <a:gd name="T52" fmla="*/ 816 w 912"/>
                <a:gd name="T53" fmla="*/ 192 h 432"/>
                <a:gd name="T54" fmla="*/ 768 w 912"/>
                <a:gd name="T55" fmla="*/ 144 h 432"/>
                <a:gd name="T56" fmla="*/ 768 w 912"/>
                <a:gd name="T57" fmla="*/ 0 h 432"/>
                <a:gd name="T58" fmla="*/ 0 w 912"/>
                <a:gd name="T59" fmla="*/ 0 h 4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12"/>
                <a:gd name="T91" fmla="*/ 0 h 432"/>
                <a:gd name="T92" fmla="*/ 912 w 912"/>
                <a:gd name="T93" fmla="*/ 432 h 4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12" h="432">
                  <a:moveTo>
                    <a:pt x="0" y="0"/>
                  </a:moveTo>
                  <a:lnTo>
                    <a:pt x="0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192" y="144"/>
                  </a:lnTo>
                  <a:lnTo>
                    <a:pt x="192" y="240"/>
                  </a:lnTo>
                  <a:lnTo>
                    <a:pt x="96" y="288"/>
                  </a:lnTo>
                  <a:lnTo>
                    <a:pt x="48" y="240"/>
                  </a:lnTo>
                  <a:lnTo>
                    <a:pt x="0" y="240"/>
                  </a:lnTo>
                  <a:lnTo>
                    <a:pt x="0" y="432"/>
                  </a:lnTo>
                  <a:lnTo>
                    <a:pt x="288" y="432"/>
                  </a:lnTo>
                  <a:lnTo>
                    <a:pt x="288" y="384"/>
                  </a:lnTo>
                  <a:lnTo>
                    <a:pt x="240" y="336"/>
                  </a:lnTo>
                  <a:lnTo>
                    <a:pt x="336" y="240"/>
                  </a:lnTo>
                  <a:lnTo>
                    <a:pt x="432" y="240"/>
                  </a:lnTo>
                  <a:lnTo>
                    <a:pt x="528" y="336"/>
                  </a:lnTo>
                  <a:lnTo>
                    <a:pt x="528" y="384"/>
                  </a:lnTo>
                  <a:lnTo>
                    <a:pt x="672" y="384"/>
                  </a:lnTo>
                  <a:lnTo>
                    <a:pt x="672" y="336"/>
                  </a:lnTo>
                  <a:lnTo>
                    <a:pt x="720" y="336"/>
                  </a:lnTo>
                  <a:lnTo>
                    <a:pt x="720" y="240"/>
                  </a:lnTo>
                  <a:lnTo>
                    <a:pt x="768" y="240"/>
                  </a:lnTo>
                  <a:lnTo>
                    <a:pt x="816" y="288"/>
                  </a:lnTo>
                  <a:lnTo>
                    <a:pt x="912" y="240"/>
                  </a:lnTo>
                  <a:lnTo>
                    <a:pt x="912" y="192"/>
                  </a:lnTo>
                  <a:lnTo>
                    <a:pt x="864" y="144"/>
                  </a:lnTo>
                  <a:lnTo>
                    <a:pt x="816" y="192"/>
                  </a:lnTo>
                  <a:lnTo>
                    <a:pt x="768" y="144"/>
                  </a:lnTo>
                  <a:lnTo>
                    <a:pt x="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Oval 65"/>
            <p:cNvSpPr>
              <a:spLocks noChangeArrowheads="1"/>
            </p:cNvSpPr>
            <p:nvPr/>
          </p:nvSpPr>
          <p:spPr bwMode="auto">
            <a:xfrm>
              <a:off x="2352" y="38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2" name="Group 104"/>
          <p:cNvGrpSpPr>
            <a:grpSpLocks/>
          </p:cNvGrpSpPr>
          <p:nvPr/>
        </p:nvGrpSpPr>
        <p:grpSpPr bwMode="auto">
          <a:xfrm>
            <a:off x="1676400" y="457200"/>
            <a:ext cx="1600200" cy="838200"/>
            <a:chOff x="1056" y="336"/>
            <a:chExt cx="1008" cy="528"/>
          </a:xfrm>
        </p:grpSpPr>
        <p:sp>
          <p:nvSpPr>
            <p:cNvPr id="4188" name="Freeform 2"/>
            <p:cNvSpPr>
              <a:spLocks/>
            </p:cNvSpPr>
            <p:nvPr/>
          </p:nvSpPr>
          <p:spPr bwMode="auto">
            <a:xfrm>
              <a:off x="1056" y="336"/>
              <a:ext cx="1008" cy="528"/>
            </a:xfrm>
            <a:custGeom>
              <a:avLst/>
              <a:gdLst>
                <a:gd name="T0" fmla="*/ 0 w 1008"/>
                <a:gd name="T1" fmla="*/ 48 h 528"/>
                <a:gd name="T2" fmla="*/ 0 w 1008"/>
                <a:gd name="T3" fmla="*/ 336 h 528"/>
                <a:gd name="T4" fmla="*/ 96 w 1008"/>
                <a:gd name="T5" fmla="*/ 336 h 528"/>
                <a:gd name="T6" fmla="*/ 144 w 1008"/>
                <a:gd name="T7" fmla="*/ 384 h 528"/>
                <a:gd name="T8" fmla="*/ 192 w 1008"/>
                <a:gd name="T9" fmla="*/ 384 h 528"/>
                <a:gd name="T10" fmla="*/ 240 w 1008"/>
                <a:gd name="T11" fmla="*/ 384 h 528"/>
                <a:gd name="T12" fmla="*/ 240 w 1008"/>
                <a:gd name="T13" fmla="*/ 336 h 528"/>
                <a:gd name="T14" fmla="*/ 384 w 1008"/>
                <a:gd name="T15" fmla="*/ 336 h 528"/>
                <a:gd name="T16" fmla="*/ 384 w 1008"/>
                <a:gd name="T17" fmla="*/ 432 h 528"/>
                <a:gd name="T18" fmla="*/ 339 w 1008"/>
                <a:gd name="T19" fmla="*/ 438 h 528"/>
                <a:gd name="T20" fmla="*/ 336 w 1008"/>
                <a:gd name="T21" fmla="*/ 480 h 528"/>
                <a:gd name="T22" fmla="*/ 432 w 1008"/>
                <a:gd name="T23" fmla="*/ 528 h 528"/>
                <a:gd name="T24" fmla="*/ 480 w 1008"/>
                <a:gd name="T25" fmla="*/ 528 h 528"/>
                <a:gd name="T26" fmla="*/ 528 w 1008"/>
                <a:gd name="T27" fmla="*/ 480 h 528"/>
                <a:gd name="T28" fmla="*/ 528 w 1008"/>
                <a:gd name="T29" fmla="*/ 384 h 528"/>
                <a:gd name="T30" fmla="*/ 624 w 1008"/>
                <a:gd name="T31" fmla="*/ 384 h 528"/>
                <a:gd name="T32" fmla="*/ 720 w 1008"/>
                <a:gd name="T33" fmla="*/ 384 h 528"/>
                <a:gd name="T34" fmla="*/ 816 w 1008"/>
                <a:gd name="T35" fmla="*/ 336 h 528"/>
                <a:gd name="T36" fmla="*/ 816 w 1008"/>
                <a:gd name="T37" fmla="*/ 288 h 528"/>
                <a:gd name="T38" fmla="*/ 816 w 1008"/>
                <a:gd name="T39" fmla="*/ 240 h 528"/>
                <a:gd name="T40" fmla="*/ 864 w 1008"/>
                <a:gd name="T41" fmla="*/ 240 h 528"/>
                <a:gd name="T42" fmla="*/ 912 w 1008"/>
                <a:gd name="T43" fmla="*/ 288 h 528"/>
                <a:gd name="T44" fmla="*/ 1008 w 1008"/>
                <a:gd name="T45" fmla="*/ 240 h 528"/>
                <a:gd name="T46" fmla="*/ 1008 w 1008"/>
                <a:gd name="T47" fmla="*/ 144 h 528"/>
                <a:gd name="T48" fmla="*/ 912 w 1008"/>
                <a:gd name="T49" fmla="*/ 144 h 528"/>
                <a:gd name="T50" fmla="*/ 912 w 1008"/>
                <a:gd name="T51" fmla="*/ 96 h 528"/>
                <a:gd name="T52" fmla="*/ 816 w 1008"/>
                <a:gd name="T53" fmla="*/ 96 h 528"/>
                <a:gd name="T54" fmla="*/ 816 w 1008"/>
                <a:gd name="T55" fmla="*/ 48 h 528"/>
                <a:gd name="T56" fmla="*/ 816 w 1008"/>
                <a:gd name="T57" fmla="*/ 0 h 528"/>
                <a:gd name="T58" fmla="*/ 0 w 1008"/>
                <a:gd name="T59" fmla="*/ 0 h 528"/>
                <a:gd name="T60" fmla="*/ 0 w 1008"/>
                <a:gd name="T61" fmla="*/ 48 h 52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08"/>
                <a:gd name="T94" fmla="*/ 0 h 528"/>
                <a:gd name="T95" fmla="*/ 1008 w 1008"/>
                <a:gd name="T96" fmla="*/ 528 h 52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08" h="528">
                  <a:moveTo>
                    <a:pt x="0" y="48"/>
                  </a:moveTo>
                  <a:lnTo>
                    <a:pt x="0" y="336"/>
                  </a:lnTo>
                  <a:lnTo>
                    <a:pt x="96" y="336"/>
                  </a:lnTo>
                  <a:lnTo>
                    <a:pt x="144" y="384"/>
                  </a:lnTo>
                  <a:lnTo>
                    <a:pt x="192" y="384"/>
                  </a:lnTo>
                  <a:lnTo>
                    <a:pt x="240" y="384"/>
                  </a:lnTo>
                  <a:lnTo>
                    <a:pt x="240" y="336"/>
                  </a:lnTo>
                  <a:lnTo>
                    <a:pt x="384" y="336"/>
                  </a:lnTo>
                  <a:lnTo>
                    <a:pt x="384" y="432"/>
                  </a:lnTo>
                  <a:cubicBezTo>
                    <a:pt x="361" y="426"/>
                    <a:pt x="339" y="410"/>
                    <a:pt x="339" y="438"/>
                  </a:cubicBezTo>
                  <a:lnTo>
                    <a:pt x="336" y="480"/>
                  </a:lnTo>
                  <a:lnTo>
                    <a:pt x="432" y="528"/>
                  </a:lnTo>
                  <a:lnTo>
                    <a:pt x="480" y="528"/>
                  </a:lnTo>
                  <a:lnTo>
                    <a:pt x="528" y="480"/>
                  </a:lnTo>
                  <a:lnTo>
                    <a:pt x="528" y="384"/>
                  </a:lnTo>
                  <a:lnTo>
                    <a:pt x="624" y="384"/>
                  </a:lnTo>
                  <a:lnTo>
                    <a:pt x="720" y="384"/>
                  </a:lnTo>
                  <a:lnTo>
                    <a:pt x="816" y="336"/>
                  </a:lnTo>
                  <a:lnTo>
                    <a:pt x="816" y="288"/>
                  </a:lnTo>
                  <a:lnTo>
                    <a:pt x="816" y="240"/>
                  </a:lnTo>
                  <a:lnTo>
                    <a:pt x="864" y="240"/>
                  </a:lnTo>
                  <a:lnTo>
                    <a:pt x="912" y="288"/>
                  </a:lnTo>
                  <a:lnTo>
                    <a:pt x="1008" y="240"/>
                  </a:lnTo>
                  <a:lnTo>
                    <a:pt x="1008" y="144"/>
                  </a:lnTo>
                  <a:lnTo>
                    <a:pt x="912" y="144"/>
                  </a:lnTo>
                  <a:lnTo>
                    <a:pt x="912" y="96"/>
                  </a:lnTo>
                  <a:lnTo>
                    <a:pt x="816" y="96"/>
                  </a:lnTo>
                  <a:lnTo>
                    <a:pt x="816" y="48"/>
                  </a:lnTo>
                  <a:lnTo>
                    <a:pt x="816" y="0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Oval 66"/>
            <p:cNvSpPr>
              <a:spLocks noChangeArrowheads="1"/>
            </p:cNvSpPr>
            <p:nvPr/>
          </p:nvSpPr>
          <p:spPr bwMode="auto">
            <a:xfrm>
              <a:off x="1392" y="432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23" name="Group 129"/>
          <p:cNvGrpSpPr>
            <a:grpSpLocks/>
          </p:cNvGrpSpPr>
          <p:nvPr/>
        </p:nvGrpSpPr>
        <p:grpSpPr bwMode="auto">
          <a:xfrm>
            <a:off x="1676400" y="3962400"/>
            <a:ext cx="1600200" cy="838200"/>
            <a:chOff x="1056" y="2544"/>
            <a:chExt cx="1008" cy="528"/>
          </a:xfrm>
        </p:grpSpPr>
        <p:sp>
          <p:nvSpPr>
            <p:cNvPr id="4186" name="Freeform 7"/>
            <p:cNvSpPr>
              <a:spLocks/>
            </p:cNvSpPr>
            <p:nvPr/>
          </p:nvSpPr>
          <p:spPr bwMode="auto">
            <a:xfrm>
              <a:off x="1056" y="2544"/>
              <a:ext cx="1008" cy="528"/>
            </a:xfrm>
            <a:custGeom>
              <a:avLst/>
              <a:gdLst>
                <a:gd name="T0" fmla="*/ 0 w 1008"/>
                <a:gd name="T1" fmla="*/ 48 h 528"/>
                <a:gd name="T2" fmla="*/ 144 w 1008"/>
                <a:gd name="T3" fmla="*/ 48 h 528"/>
                <a:gd name="T4" fmla="*/ 192 w 1008"/>
                <a:gd name="T5" fmla="*/ 0 h 528"/>
                <a:gd name="T6" fmla="*/ 336 w 1008"/>
                <a:gd name="T7" fmla="*/ 0 h 528"/>
                <a:gd name="T8" fmla="*/ 336 w 1008"/>
                <a:gd name="T9" fmla="*/ 48 h 528"/>
                <a:gd name="T10" fmla="*/ 288 w 1008"/>
                <a:gd name="T11" fmla="*/ 96 h 528"/>
                <a:gd name="T12" fmla="*/ 384 w 1008"/>
                <a:gd name="T13" fmla="*/ 144 h 528"/>
                <a:gd name="T14" fmla="*/ 480 w 1008"/>
                <a:gd name="T15" fmla="*/ 144 h 528"/>
                <a:gd name="T16" fmla="*/ 528 w 1008"/>
                <a:gd name="T17" fmla="*/ 96 h 528"/>
                <a:gd name="T18" fmla="*/ 480 w 1008"/>
                <a:gd name="T19" fmla="*/ 48 h 528"/>
                <a:gd name="T20" fmla="*/ 480 w 1008"/>
                <a:gd name="T21" fmla="*/ 0 h 528"/>
                <a:gd name="T22" fmla="*/ 528 w 1008"/>
                <a:gd name="T23" fmla="*/ 0 h 528"/>
                <a:gd name="T24" fmla="*/ 576 w 1008"/>
                <a:gd name="T25" fmla="*/ 48 h 528"/>
                <a:gd name="T26" fmla="*/ 720 w 1008"/>
                <a:gd name="T27" fmla="*/ 48 h 528"/>
                <a:gd name="T28" fmla="*/ 720 w 1008"/>
                <a:gd name="T29" fmla="*/ 0 h 528"/>
                <a:gd name="T30" fmla="*/ 816 w 1008"/>
                <a:gd name="T31" fmla="*/ 0 h 528"/>
                <a:gd name="T32" fmla="*/ 816 w 1008"/>
                <a:gd name="T33" fmla="*/ 96 h 528"/>
                <a:gd name="T34" fmla="*/ 768 w 1008"/>
                <a:gd name="T35" fmla="*/ 144 h 528"/>
                <a:gd name="T36" fmla="*/ 768 w 1008"/>
                <a:gd name="T37" fmla="*/ 240 h 528"/>
                <a:gd name="T38" fmla="*/ 864 w 1008"/>
                <a:gd name="T39" fmla="*/ 192 h 528"/>
                <a:gd name="T40" fmla="*/ 912 w 1008"/>
                <a:gd name="T41" fmla="*/ 192 h 528"/>
                <a:gd name="T42" fmla="*/ 960 w 1008"/>
                <a:gd name="T43" fmla="*/ 192 h 528"/>
                <a:gd name="T44" fmla="*/ 1008 w 1008"/>
                <a:gd name="T45" fmla="*/ 288 h 528"/>
                <a:gd name="T46" fmla="*/ 1008 w 1008"/>
                <a:gd name="T47" fmla="*/ 336 h 528"/>
                <a:gd name="T48" fmla="*/ 960 w 1008"/>
                <a:gd name="T49" fmla="*/ 384 h 528"/>
                <a:gd name="T50" fmla="*/ 912 w 1008"/>
                <a:gd name="T51" fmla="*/ 432 h 528"/>
                <a:gd name="T52" fmla="*/ 864 w 1008"/>
                <a:gd name="T53" fmla="*/ 384 h 528"/>
                <a:gd name="T54" fmla="*/ 816 w 1008"/>
                <a:gd name="T55" fmla="*/ 384 h 528"/>
                <a:gd name="T56" fmla="*/ 768 w 1008"/>
                <a:gd name="T57" fmla="*/ 384 h 528"/>
                <a:gd name="T58" fmla="*/ 768 w 1008"/>
                <a:gd name="T59" fmla="*/ 480 h 528"/>
                <a:gd name="T60" fmla="*/ 672 w 1008"/>
                <a:gd name="T61" fmla="*/ 480 h 528"/>
                <a:gd name="T62" fmla="*/ 672 w 1008"/>
                <a:gd name="T63" fmla="*/ 528 h 528"/>
                <a:gd name="T64" fmla="*/ 432 w 1008"/>
                <a:gd name="T65" fmla="*/ 528 h 528"/>
                <a:gd name="T66" fmla="*/ 432 w 1008"/>
                <a:gd name="T67" fmla="*/ 480 h 528"/>
                <a:gd name="T68" fmla="*/ 480 w 1008"/>
                <a:gd name="T69" fmla="*/ 480 h 528"/>
                <a:gd name="T70" fmla="*/ 480 w 1008"/>
                <a:gd name="T71" fmla="*/ 384 h 528"/>
                <a:gd name="T72" fmla="*/ 384 w 1008"/>
                <a:gd name="T73" fmla="*/ 384 h 528"/>
                <a:gd name="T74" fmla="*/ 336 w 1008"/>
                <a:gd name="T75" fmla="*/ 432 h 528"/>
                <a:gd name="T76" fmla="*/ 288 w 1008"/>
                <a:gd name="T77" fmla="*/ 384 h 528"/>
                <a:gd name="T78" fmla="*/ 240 w 1008"/>
                <a:gd name="T79" fmla="*/ 432 h 528"/>
                <a:gd name="T80" fmla="*/ 240 w 1008"/>
                <a:gd name="T81" fmla="*/ 480 h 528"/>
                <a:gd name="T82" fmla="*/ 288 w 1008"/>
                <a:gd name="T83" fmla="*/ 528 h 528"/>
                <a:gd name="T84" fmla="*/ 192 w 1008"/>
                <a:gd name="T85" fmla="*/ 528 h 528"/>
                <a:gd name="T86" fmla="*/ 0 w 1008"/>
                <a:gd name="T87" fmla="*/ 528 h 528"/>
                <a:gd name="T88" fmla="*/ 0 w 1008"/>
                <a:gd name="T89" fmla="*/ 48 h 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08"/>
                <a:gd name="T136" fmla="*/ 0 h 528"/>
                <a:gd name="T137" fmla="*/ 1008 w 1008"/>
                <a:gd name="T138" fmla="*/ 528 h 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08" h="528">
                  <a:moveTo>
                    <a:pt x="0" y="48"/>
                  </a:moveTo>
                  <a:lnTo>
                    <a:pt x="144" y="48"/>
                  </a:lnTo>
                  <a:lnTo>
                    <a:pt x="192" y="0"/>
                  </a:lnTo>
                  <a:lnTo>
                    <a:pt x="336" y="0"/>
                  </a:lnTo>
                  <a:lnTo>
                    <a:pt x="336" y="48"/>
                  </a:lnTo>
                  <a:lnTo>
                    <a:pt x="288" y="96"/>
                  </a:lnTo>
                  <a:lnTo>
                    <a:pt x="384" y="144"/>
                  </a:lnTo>
                  <a:lnTo>
                    <a:pt x="480" y="144"/>
                  </a:lnTo>
                  <a:lnTo>
                    <a:pt x="528" y="96"/>
                  </a:lnTo>
                  <a:lnTo>
                    <a:pt x="480" y="48"/>
                  </a:lnTo>
                  <a:lnTo>
                    <a:pt x="480" y="0"/>
                  </a:lnTo>
                  <a:lnTo>
                    <a:pt x="528" y="0"/>
                  </a:lnTo>
                  <a:lnTo>
                    <a:pt x="576" y="48"/>
                  </a:lnTo>
                  <a:lnTo>
                    <a:pt x="720" y="48"/>
                  </a:lnTo>
                  <a:lnTo>
                    <a:pt x="720" y="0"/>
                  </a:lnTo>
                  <a:lnTo>
                    <a:pt x="816" y="0"/>
                  </a:lnTo>
                  <a:lnTo>
                    <a:pt x="816" y="96"/>
                  </a:lnTo>
                  <a:lnTo>
                    <a:pt x="768" y="144"/>
                  </a:lnTo>
                  <a:lnTo>
                    <a:pt x="768" y="240"/>
                  </a:lnTo>
                  <a:lnTo>
                    <a:pt x="864" y="192"/>
                  </a:lnTo>
                  <a:lnTo>
                    <a:pt x="912" y="192"/>
                  </a:lnTo>
                  <a:lnTo>
                    <a:pt x="960" y="192"/>
                  </a:lnTo>
                  <a:lnTo>
                    <a:pt x="1008" y="288"/>
                  </a:lnTo>
                  <a:lnTo>
                    <a:pt x="1008" y="336"/>
                  </a:lnTo>
                  <a:lnTo>
                    <a:pt x="960" y="384"/>
                  </a:lnTo>
                  <a:lnTo>
                    <a:pt x="912" y="432"/>
                  </a:lnTo>
                  <a:lnTo>
                    <a:pt x="864" y="384"/>
                  </a:lnTo>
                  <a:lnTo>
                    <a:pt x="816" y="384"/>
                  </a:lnTo>
                  <a:lnTo>
                    <a:pt x="768" y="384"/>
                  </a:lnTo>
                  <a:lnTo>
                    <a:pt x="768" y="480"/>
                  </a:lnTo>
                  <a:lnTo>
                    <a:pt x="672" y="480"/>
                  </a:lnTo>
                  <a:lnTo>
                    <a:pt x="672" y="528"/>
                  </a:lnTo>
                  <a:lnTo>
                    <a:pt x="432" y="528"/>
                  </a:lnTo>
                  <a:lnTo>
                    <a:pt x="432" y="480"/>
                  </a:lnTo>
                  <a:lnTo>
                    <a:pt x="480" y="480"/>
                  </a:lnTo>
                  <a:lnTo>
                    <a:pt x="480" y="384"/>
                  </a:lnTo>
                  <a:lnTo>
                    <a:pt x="384" y="384"/>
                  </a:lnTo>
                  <a:lnTo>
                    <a:pt x="336" y="432"/>
                  </a:lnTo>
                  <a:lnTo>
                    <a:pt x="288" y="384"/>
                  </a:lnTo>
                  <a:lnTo>
                    <a:pt x="240" y="432"/>
                  </a:lnTo>
                  <a:lnTo>
                    <a:pt x="240" y="480"/>
                  </a:lnTo>
                  <a:lnTo>
                    <a:pt x="288" y="528"/>
                  </a:lnTo>
                  <a:lnTo>
                    <a:pt x="192" y="528"/>
                  </a:lnTo>
                  <a:lnTo>
                    <a:pt x="0" y="528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Oval 67"/>
            <p:cNvSpPr>
              <a:spLocks noChangeArrowheads="1"/>
            </p:cNvSpPr>
            <p:nvPr/>
          </p:nvSpPr>
          <p:spPr bwMode="auto">
            <a:xfrm>
              <a:off x="1104" y="268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26</a:t>
              </a:r>
            </a:p>
          </p:txBody>
        </p:sp>
      </p:grpSp>
      <p:grpSp>
        <p:nvGrpSpPr>
          <p:cNvPr id="24" name="Group 134"/>
          <p:cNvGrpSpPr>
            <a:grpSpLocks/>
          </p:cNvGrpSpPr>
          <p:nvPr/>
        </p:nvGrpSpPr>
        <p:grpSpPr bwMode="auto">
          <a:xfrm>
            <a:off x="1676400" y="4572000"/>
            <a:ext cx="1447800" cy="990600"/>
            <a:chOff x="1056" y="2928"/>
            <a:chExt cx="912" cy="624"/>
          </a:xfrm>
        </p:grpSpPr>
        <p:sp>
          <p:nvSpPr>
            <p:cNvPr id="4184" name="Freeform 8"/>
            <p:cNvSpPr>
              <a:spLocks/>
            </p:cNvSpPr>
            <p:nvPr/>
          </p:nvSpPr>
          <p:spPr bwMode="auto">
            <a:xfrm>
              <a:off x="1056" y="2928"/>
              <a:ext cx="912" cy="624"/>
            </a:xfrm>
            <a:custGeom>
              <a:avLst/>
              <a:gdLst>
                <a:gd name="T0" fmla="*/ 0 w 912"/>
                <a:gd name="T1" fmla="*/ 144 h 624"/>
                <a:gd name="T2" fmla="*/ 288 w 912"/>
                <a:gd name="T3" fmla="*/ 144 h 624"/>
                <a:gd name="T4" fmla="*/ 240 w 912"/>
                <a:gd name="T5" fmla="*/ 96 h 624"/>
                <a:gd name="T6" fmla="*/ 240 w 912"/>
                <a:gd name="T7" fmla="*/ 48 h 624"/>
                <a:gd name="T8" fmla="*/ 288 w 912"/>
                <a:gd name="T9" fmla="*/ 0 h 624"/>
                <a:gd name="T10" fmla="*/ 336 w 912"/>
                <a:gd name="T11" fmla="*/ 48 h 624"/>
                <a:gd name="T12" fmla="*/ 384 w 912"/>
                <a:gd name="T13" fmla="*/ 0 h 624"/>
                <a:gd name="T14" fmla="*/ 480 w 912"/>
                <a:gd name="T15" fmla="*/ 0 h 624"/>
                <a:gd name="T16" fmla="*/ 480 w 912"/>
                <a:gd name="T17" fmla="*/ 96 h 624"/>
                <a:gd name="T18" fmla="*/ 432 w 912"/>
                <a:gd name="T19" fmla="*/ 96 h 624"/>
                <a:gd name="T20" fmla="*/ 432 w 912"/>
                <a:gd name="T21" fmla="*/ 144 h 624"/>
                <a:gd name="T22" fmla="*/ 672 w 912"/>
                <a:gd name="T23" fmla="*/ 144 h 624"/>
                <a:gd name="T24" fmla="*/ 672 w 912"/>
                <a:gd name="T25" fmla="*/ 96 h 624"/>
                <a:gd name="T26" fmla="*/ 768 w 912"/>
                <a:gd name="T27" fmla="*/ 96 h 624"/>
                <a:gd name="T28" fmla="*/ 768 w 912"/>
                <a:gd name="T29" fmla="*/ 192 h 624"/>
                <a:gd name="T30" fmla="*/ 768 w 912"/>
                <a:gd name="T31" fmla="*/ 288 h 624"/>
                <a:gd name="T32" fmla="*/ 816 w 912"/>
                <a:gd name="T33" fmla="*/ 288 h 624"/>
                <a:gd name="T34" fmla="*/ 864 w 912"/>
                <a:gd name="T35" fmla="*/ 240 h 624"/>
                <a:gd name="T36" fmla="*/ 912 w 912"/>
                <a:gd name="T37" fmla="*/ 240 h 624"/>
                <a:gd name="T38" fmla="*/ 912 w 912"/>
                <a:gd name="T39" fmla="*/ 384 h 624"/>
                <a:gd name="T40" fmla="*/ 912 w 912"/>
                <a:gd name="T41" fmla="*/ 432 h 624"/>
                <a:gd name="T42" fmla="*/ 864 w 912"/>
                <a:gd name="T43" fmla="*/ 432 h 624"/>
                <a:gd name="T44" fmla="*/ 816 w 912"/>
                <a:gd name="T45" fmla="*/ 384 h 624"/>
                <a:gd name="T46" fmla="*/ 768 w 912"/>
                <a:gd name="T47" fmla="*/ 384 h 624"/>
                <a:gd name="T48" fmla="*/ 768 w 912"/>
                <a:gd name="T49" fmla="*/ 480 h 624"/>
                <a:gd name="T50" fmla="*/ 720 w 912"/>
                <a:gd name="T51" fmla="*/ 576 h 624"/>
                <a:gd name="T52" fmla="*/ 672 w 912"/>
                <a:gd name="T53" fmla="*/ 576 h 624"/>
                <a:gd name="T54" fmla="*/ 624 w 912"/>
                <a:gd name="T55" fmla="*/ 528 h 624"/>
                <a:gd name="T56" fmla="*/ 528 w 912"/>
                <a:gd name="T57" fmla="*/ 528 h 624"/>
                <a:gd name="T58" fmla="*/ 480 w 912"/>
                <a:gd name="T59" fmla="*/ 576 h 624"/>
                <a:gd name="T60" fmla="*/ 384 w 912"/>
                <a:gd name="T61" fmla="*/ 576 h 624"/>
                <a:gd name="T62" fmla="*/ 384 w 912"/>
                <a:gd name="T63" fmla="*/ 528 h 624"/>
                <a:gd name="T64" fmla="*/ 432 w 912"/>
                <a:gd name="T65" fmla="*/ 480 h 624"/>
                <a:gd name="T66" fmla="*/ 432 w 912"/>
                <a:gd name="T67" fmla="*/ 432 h 624"/>
                <a:gd name="T68" fmla="*/ 288 w 912"/>
                <a:gd name="T69" fmla="*/ 432 h 624"/>
                <a:gd name="T70" fmla="*/ 288 w 912"/>
                <a:gd name="T71" fmla="*/ 480 h 624"/>
                <a:gd name="T72" fmla="*/ 336 w 912"/>
                <a:gd name="T73" fmla="*/ 528 h 624"/>
                <a:gd name="T74" fmla="*/ 336 w 912"/>
                <a:gd name="T75" fmla="*/ 576 h 624"/>
                <a:gd name="T76" fmla="*/ 192 w 912"/>
                <a:gd name="T77" fmla="*/ 576 h 624"/>
                <a:gd name="T78" fmla="*/ 144 w 912"/>
                <a:gd name="T79" fmla="*/ 624 h 624"/>
                <a:gd name="T80" fmla="*/ 0 w 912"/>
                <a:gd name="T81" fmla="*/ 624 h 624"/>
                <a:gd name="T82" fmla="*/ 0 w 912"/>
                <a:gd name="T83" fmla="*/ 144 h 6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2"/>
                <a:gd name="T127" fmla="*/ 0 h 624"/>
                <a:gd name="T128" fmla="*/ 912 w 912"/>
                <a:gd name="T129" fmla="*/ 624 h 6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2" h="624">
                  <a:moveTo>
                    <a:pt x="0" y="144"/>
                  </a:moveTo>
                  <a:lnTo>
                    <a:pt x="288" y="144"/>
                  </a:lnTo>
                  <a:lnTo>
                    <a:pt x="240" y="96"/>
                  </a:lnTo>
                  <a:lnTo>
                    <a:pt x="240" y="48"/>
                  </a:lnTo>
                  <a:lnTo>
                    <a:pt x="288" y="0"/>
                  </a:lnTo>
                  <a:lnTo>
                    <a:pt x="336" y="48"/>
                  </a:lnTo>
                  <a:lnTo>
                    <a:pt x="384" y="0"/>
                  </a:lnTo>
                  <a:lnTo>
                    <a:pt x="480" y="0"/>
                  </a:lnTo>
                  <a:lnTo>
                    <a:pt x="480" y="96"/>
                  </a:lnTo>
                  <a:lnTo>
                    <a:pt x="432" y="96"/>
                  </a:lnTo>
                  <a:lnTo>
                    <a:pt x="432" y="144"/>
                  </a:lnTo>
                  <a:lnTo>
                    <a:pt x="672" y="144"/>
                  </a:lnTo>
                  <a:lnTo>
                    <a:pt x="672" y="96"/>
                  </a:lnTo>
                  <a:lnTo>
                    <a:pt x="768" y="96"/>
                  </a:lnTo>
                  <a:lnTo>
                    <a:pt x="768" y="192"/>
                  </a:lnTo>
                  <a:lnTo>
                    <a:pt x="768" y="288"/>
                  </a:lnTo>
                  <a:lnTo>
                    <a:pt x="816" y="288"/>
                  </a:lnTo>
                  <a:lnTo>
                    <a:pt x="864" y="240"/>
                  </a:lnTo>
                  <a:lnTo>
                    <a:pt x="912" y="240"/>
                  </a:lnTo>
                  <a:lnTo>
                    <a:pt x="912" y="384"/>
                  </a:lnTo>
                  <a:lnTo>
                    <a:pt x="912" y="432"/>
                  </a:lnTo>
                  <a:lnTo>
                    <a:pt x="864" y="432"/>
                  </a:lnTo>
                  <a:lnTo>
                    <a:pt x="816" y="384"/>
                  </a:lnTo>
                  <a:lnTo>
                    <a:pt x="768" y="384"/>
                  </a:lnTo>
                  <a:lnTo>
                    <a:pt x="768" y="480"/>
                  </a:lnTo>
                  <a:lnTo>
                    <a:pt x="720" y="576"/>
                  </a:lnTo>
                  <a:lnTo>
                    <a:pt x="672" y="576"/>
                  </a:lnTo>
                  <a:lnTo>
                    <a:pt x="624" y="528"/>
                  </a:lnTo>
                  <a:lnTo>
                    <a:pt x="528" y="528"/>
                  </a:lnTo>
                  <a:lnTo>
                    <a:pt x="480" y="576"/>
                  </a:lnTo>
                  <a:lnTo>
                    <a:pt x="384" y="576"/>
                  </a:lnTo>
                  <a:lnTo>
                    <a:pt x="384" y="528"/>
                  </a:lnTo>
                  <a:lnTo>
                    <a:pt x="432" y="480"/>
                  </a:lnTo>
                  <a:lnTo>
                    <a:pt x="432" y="432"/>
                  </a:lnTo>
                  <a:lnTo>
                    <a:pt x="288" y="432"/>
                  </a:lnTo>
                  <a:lnTo>
                    <a:pt x="288" y="480"/>
                  </a:lnTo>
                  <a:lnTo>
                    <a:pt x="336" y="528"/>
                  </a:lnTo>
                  <a:lnTo>
                    <a:pt x="336" y="576"/>
                  </a:lnTo>
                  <a:lnTo>
                    <a:pt x="192" y="576"/>
                  </a:lnTo>
                  <a:lnTo>
                    <a:pt x="144" y="624"/>
                  </a:lnTo>
                  <a:lnTo>
                    <a:pt x="0" y="624"/>
                  </a:lnTo>
                  <a:lnTo>
                    <a:pt x="0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Oval 68"/>
            <p:cNvSpPr>
              <a:spLocks noChangeArrowheads="1"/>
            </p:cNvSpPr>
            <p:nvPr/>
          </p:nvSpPr>
          <p:spPr bwMode="auto">
            <a:xfrm>
              <a:off x="1488" y="312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31</a:t>
              </a:r>
            </a:p>
          </p:txBody>
        </p:sp>
      </p:grpSp>
      <p:grpSp>
        <p:nvGrpSpPr>
          <p:cNvPr id="25" name="Group 139"/>
          <p:cNvGrpSpPr>
            <a:grpSpLocks/>
          </p:cNvGrpSpPr>
          <p:nvPr/>
        </p:nvGrpSpPr>
        <p:grpSpPr bwMode="auto">
          <a:xfrm>
            <a:off x="1676400" y="5257800"/>
            <a:ext cx="1219200" cy="914400"/>
            <a:chOff x="1056" y="3360"/>
            <a:chExt cx="768" cy="576"/>
          </a:xfrm>
        </p:grpSpPr>
        <p:sp>
          <p:nvSpPr>
            <p:cNvPr id="4182" name="Freeform 9"/>
            <p:cNvSpPr>
              <a:spLocks/>
            </p:cNvSpPr>
            <p:nvPr/>
          </p:nvSpPr>
          <p:spPr bwMode="auto">
            <a:xfrm>
              <a:off x="1056" y="3360"/>
              <a:ext cx="768" cy="576"/>
            </a:xfrm>
            <a:custGeom>
              <a:avLst/>
              <a:gdLst>
                <a:gd name="T0" fmla="*/ 0 w 768"/>
                <a:gd name="T1" fmla="*/ 192 h 576"/>
                <a:gd name="T2" fmla="*/ 144 w 768"/>
                <a:gd name="T3" fmla="*/ 192 h 576"/>
                <a:gd name="T4" fmla="*/ 192 w 768"/>
                <a:gd name="T5" fmla="*/ 144 h 576"/>
                <a:gd name="T6" fmla="*/ 336 w 768"/>
                <a:gd name="T7" fmla="*/ 144 h 576"/>
                <a:gd name="T8" fmla="*/ 336 w 768"/>
                <a:gd name="T9" fmla="*/ 96 h 576"/>
                <a:gd name="T10" fmla="*/ 288 w 768"/>
                <a:gd name="T11" fmla="*/ 48 h 576"/>
                <a:gd name="T12" fmla="*/ 288 w 768"/>
                <a:gd name="T13" fmla="*/ 0 h 576"/>
                <a:gd name="T14" fmla="*/ 432 w 768"/>
                <a:gd name="T15" fmla="*/ 0 h 576"/>
                <a:gd name="T16" fmla="*/ 432 w 768"/>
                <a:gd name="T17" fmla="*/ 48 h 576"/>
                <a:gd name="T18" fmla="*/ 384 w 768"/>
                <a:gd name="T19" fmla="*/ 96 h 576"/>
                <a:gd name="T20" fmla="*/ 384 w 768"/>
                <a:gd name="T21" fmla="*/ 144 h 576"/>
                <a:gd name="T22" fmla="*/ 480 w 768"/>
                <a:gd name="T23" fmla="*/ 144 h 576"/>
                <a:gd name="T24" fmla="*/ 528 w 768"/>
                <a:gd name="T25" fmla="*/ 96 h 576"/>
                <a:gd name="T26" fmla="*/ 624 w 768"/>
                <a:gd name="T27" fmla="*/ 96 h 576"/>
                <a:gd name="T28" fmla="*/ 672 w 768"/>
                <a:gd name="T29" fmla="*/ 144 h 576"/>
                <a:gd name="T30" fmla="*/ 720 w 768"/>
                <a:gd name="T31" fmla="*/ 144 h 576"/>
                <a:gd name="T32" fmla="*/ 720 w 768"/>
                <a:gd name="T33" fmla="*/ 192 h 576"/>
                <a:gd name="T34" fmla="*/ 672 w 768"/>
                <a:gd name="T35" fmla="*/ 240 h 576"/>
                <a:gd name="T36" fmla="*/ 576 w 768"/>
                <a:gd name="T37" fmla="*/ 240 h 576"/>
                <a:gd name="T38" fmla="*/ 528 w 768"/>
                <a:gd name="T39" fmla="*/ 288 h 576"/>
                <a:gd name="T40" fmla="*/ 528 w 768"/>
                <a:gd name="T41" fmla="*/ 336 h 576"/>
                <a:gd name="T42" fmla="*/ 576 w 768"/>
                <a:gd name="T43" fmla="*/ 384 h 576"/>
                <a:gd name="T44" fmla="*/ 672 w 768"/>
                <a:gd name="T45" fmla="*/ 336 h 576"/>
                <a:gd name="T46" fmla="*/ 720 w 768"/>
                <a:gd name="T47" fmla="*/ 384 h 576"/>
                <a:gd name="T48" fmla="*/ 720 w 768"/>
                <a:gd name="T49" fmla="*/ 432 h 576"/>
                <a:gd name="T50" fmla="*/ 768 w 768"/>
                <a:gd name="T51" fmla="*/ 480 h 576"/>
                <a:gd name="T52" fmla="*/ 768 w 768"/>
                <a:gd name="T53" fmla="*/ 576 h 576"/>
                <a:gd name="T54" fmla="*/ 0 w 768"/>
                <a:gd name="T55" fmla="*/ 576 h 576"/>
                <a:gd name="T56" fmla="*/ 0 w 768"/>
                <a:gd name="T57" fmla="*/ 192 h 5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8"/>
                <a:gd name="T88" fmla="*/ 0 h 576"/>
                <a:gd name="T89" fmla="*/ 768 w 768"/>
                <a:gd name="T90" fmla="*/ 576 h 5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8" h="576">
                  <a:moveTo>
                    <a:pt x="0" y="192"/>
                  </a:moveTo>
                  <a:lnTo>
                    <a:pt x="144" y="192"/>
                  </a:lnTo>
                  <a:lnTo>
                    <a:pt x="192" y="144"/>
                  </a:lnTo>
                  <a:lnTo>
                    <a:pt x="336" y="144"/>
                  </a:lnTo>
                  <a:lnTo>
                    <a:pt x="336" y="96"/>
                  </a:lnTo>
                  <a:lnTo>
                    <a:pt x="288" y="48"/>
                  </a:lnTo>
                  <a:lnTo>
                    <a:pt x="288" y="0"/>
                  </a:lnTo>
                  <a:lnTo>
                    <a:pt x="432" y="0"/>
                  </a:lnTo>
                  <a:lnTo>
                    <a:pt x="432" y="48"/>
                  </a:lnTo>
                  <a:lnTo>
                    <a:pt x="384" y="96"/>
                  </a:lnTo>
                  <a:lnTo>
                    <a:pt x="384" y="144"/>
                  </a:lnTo>
                  <a:lnTo>
                    <a:pt x="480" y="144"/>
                  </a:lnTo>
                  <a:lnTo>
                    <a:pt x="528" y="96"/>
                  </a:lnTo>
                  <a:lnTo>
                    <a:pt x="624" y="96"/>
                  </a:lnTo>
                  <a:lnTo>
                    <a:pt x="672" y="144"/>
                  </a:lnTo>
                  <a:lnTo>
                    <a:pt x="720" y="144"/>
                  </a:lnTo>
                  <a:lnTo>
                    <a:pt x="720" y="192"/>
                  </a:lnTo>
                  <a:lnTo>
                    <a:pt x="672" y="240"/>
                  </a:lnTo>
                  <a:lnTo>
                    <a:pt x="576" y="240"/>
                  </a:lnTo>
                  <a:lnTo>
                    <a:pt x="528" y="288"/>
                  </a:lnTo>
                  <a:lnTo>
                    <a:pt x="528" y="336"/>
                  </a:lnTo>
                  <a:lnTo>
                    <a:pt x="576" y="384"/>
                  </a:lnTo>
                  <a:lnTo>
                    <a:pt x="672" y="336"/>
                  </a:lnTo>
                  <a:lnTo>
                    <a:pt x="720" y="384"/>
                  </a:lnTo>
                  <a:lnTo>
                    <a:pt x="720" y="432"/>
                  </a:lnTo>
                  <a:lnTo>
                    <a:pt x="768" y="480"/>
                  </a:lnTo>
                  <a:lnTo>
                    <a:pt x="768" y="576"/>
                  </a:lnTo>
                  <a:lnTo>
                    <a:pt x="0" y="576"/>
                  </a:lnTo>
                  <a:lnTo>
                    <a:pt x="0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Oval 69"/>
            <p:cNvSpPr>
              <a:spLocks noChangeArrowheads="1"/>
            </p:cNvSpPr>
            <p:nvPr/>
          </p:nvSpPr>
          <p:spPr bwMode="auto">
            <a:xfrm>
              <a:off x="1248" y="36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36</a:t>
              </a:r>
            </a:p>
          </p:txBody>
        </p:sp>
      </p:grpSp>
      <p:grpSp>
        <p:nvGrpSpPr>
          <p:cNvPr id="26" name="Group 140"/>
          <p:cNvGrpSpPr>
            <a:grpSpLocks/>
          </p:cNvGrpSpPr>
          <p:nvPr/>
        </p:nvGrpSpPr>
        <p:grpSpPr bwMode="auto">
          <a:xfrm>
            <a:off x="2514600" y="5410200"/>
            <a:ext cx="1676400" cy="762000"/>
            <a:chOff x="1584" y="3456"/>
            <a:chExt cx="1056" cy="480"/>
          </a:xfrm>
        </p:grpSpPr>
        <p:sp>
          <p:nvSpPr>
            <p:cNvPr id="4180" name="Freeform 23"/>
            <p:cNvSpPr>
              <a:spLocks/>
            </p:cNvSpPr>
            <p:nvPr/>
          </p:nvSpPr>
          <p:spPr bwMode="auto">
            <a:xfrm>
              <a:off x="1584" y="3456"/>
              <a:ext cx="1056" cy="480"/>
            </a:xfrm>
            <a:custGeom>
              <a:avLst/>
              <a:gdLst>
                <a:gd name="T0" fmla="*/ 240 w 1056"/>
                <a:gd name="T1" fmla="*/ 480 h 480"/>
                <a:gd name="T2" fmla="*/ 240 w 1056"/>
                <a:gd name="T3" fmla="*/ 384 h 480"/>
                <a:gd name="T4" fmla="*/ 192 w 1056"/>
                <a:gd name="T5" fmla="*/ 336 h 480"/>
                <a:gd name="T6" fmla="*/ 192 w 1056"/>
                <a:gd name="T7" fmla="*/ 288 h 480"/>
                <a:gd name="T8" fmla="*/ 144 w 1056"/>
                <a:gd name="T9" fmla="*/ 240 h 480"/>
                <a:gd name="T10" fmla="*/ 48 w 1056"/>
                <a:gd name="T11" fmla="*/ 288 h 480"/>
                <a:gd name="T12" fmla="*/ 0 w 1056"/>
                <a:gd name="T13" fmla="*/ 240 h 480"/>
                <a:gd name="T14" fmla="*/ 0 w 1056"/>
                <a:gd name="T15" fmla="*/ 192 h 480"/>
                <a:gd name="T16" fmla="*/ 48 w 1056"/>
                <a:gd name="T17" fmla="*/ 144 h 480"/>
                <a:gd name="T18" fmla="*/ 144 w 1056"/>
                <a:gd name="T19" fmla="*/ 144 h 480"/>
                <a:gd name="T20" fmla="*/ 192 w 1056"/>
                <a:gd name="T21" fmla="*/ 96 h 480"/>
                <a:gd name="T22" fmla="*/ 336 w 1056"/>
                <a:gd name="T23" fmla="*/ 96 h 480"/>
                <a:gd name="T24" fmla="*/ 384 w 1056"/>
                <a:gd name="T25" fmla="*/ 48 h 480"/>
                <a:gd name="T26" fmla="*/ 480 w 1056"/>
                <a:gd name="T27" fmla="*/ 48 h 480"/>
                <a:gd name="T28" fmla="*/ 480 w 1056"/>
                <a:gd name="T29" fmla="*/ 96 h 480"/>
                <a:gd name="T30" fmla="*/ 528 w 1056"/>
                <a:gd name="T31" fmla="*/ 144 h 480"/>
                <a:gd name="T32" fmla="*/ 576 w 1056"/>
                <a:gd name="T33" fmla="*/ 96 h 480"/>
                <a:gd name="T34" fmla="*/ 672 w 1056"/>
                <a:gd name="T35" fmla="*/ 96 h 480"/>
                <a:gd name="T36" fmla="*/ 672 w 1056"/>
                <a:gd name="T37" fmla="*/ 48 h 480"/>
                <a:gd name="T38" fmla="*/ 768 w 1056"/>
                <a:gd name="T39" fmla="*/ 0 h 480"/>
                <a:gd name="T40" fmla="*/ 864 w 1056"/>
                <a:gd name="T41" fmla="*/ 48 h 480"/>
                <a:gd name="T42" fmla="*/ 960 w 1056"/>
                <a:gd name="T43" fmla="*/ 48 h 480"/>
                <a:gd name="T44" fmla="*/ 1008 w 1056"/>
                <a:gd name="T45" fmla="*/ 96 h 480"/>
                <a:gd name="T46" fmla="*/ 1008 w 1056"/>
                <a:gd name="T47" fmla="*/ 192 h 480"/>
                <a:gd name="T48" fmla="*/ 960 w 1056"/>
                <a:gd name="T49" fmla="*/ 240 h 480"/>
                <a:gd name="T50" fmla="*/ 912 w 1056"/>
                <a:gd name="T51" fmla="*/ 240 h 480"/>
                <a:gd name="T52" fmla="*/ 864 w 1056"/>
                <a:gd name="T53" fmla="*/ 192 h 480"/>
                <a:gd name="T54" fmla="*/ 816 w 1056"/>
                <a:gd name="T55" fmla="*/ 240 h 480"/>
                <a:gd name="T56" fmla="*/ 816 w 1056"/>
                <a:gd name="T57" fmla="*/ 336 h 480"/>
                <a:gd name="T58" fmla="*/ 864 w 1056"/>
                <a:gd name="T59" fmla="*/ 384 h 480"/>
                <a:gd name="T60" fmla="*/ 912 w 1056"/>
                <a:gd name="T61" fmla="*/ 336 h 480"/>
                <a:gd name="T62" fmla="*/ 960 w 1056"/>
                <a:gd name="T63" fmla="*/ 336 h 480"/>
                <a:gd name="T64" fmla="*/ 1056 w 1056"/>
                <a:gd name="T65" fmla="*/ 384 h 480"/>
                <a:gd name="T66" fmla="*/ 1056 w 1056"/>
                <a:gd name="T67" fmla="*/ 480 h 480"/>
                <a:gd name="T68" fmla="*/ 240 w 1056"/>
                <a:gd name="T69" fmla="*/ 480 h 4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6"/>
                <a:gd name="T106" fmla="*/ 0 h 480"/>
                <a:gd name="T107" fmla="*/ 1056 w 1056"/>
                <a:gd name="T108" fmla="*/ 480 h 4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6" h="480">
                  <a:moveTo>
                    <a:pt x="240" y="480"/>
                  </a:moveTo>
                  <a:lnTo>
                    <a:pt x="240" y="384"/>
                  </a:lnTo>
                  <a:lnTo>
                    <a:pt x="192" y="336"/>
                  </a:lnTo>
                  <a:lnTo>
                    <a:pt x="192" y="288"/>
                  </a:lnTo>
                  <a:lnTo>
                    <a:pt x="144" y="240"/>
                  </a:lnTo>
                  <a:lnTo>
                    <a:pt x="48" y="288"/>
                  </a:lnTo>
                  <a:lnTo>
                    <a:pt x="0" y="240"/>
                  </a:lnTo>
                  <a:lnTo>
                    <a:pt x="0" y="192"/>
                  </a:lnTo>
                  <a:lnTo>
                    <a:pt x="48" y="144"/>
                  </a:lnTo>
                  <a:lnTo>
                    <a:pt x="144" y="144"/>
                  </a:lnTo>
                  <a:lnTo>
                    <a:pt x="192" y="96"/>
                  </a:lnTo>
                  <a:lnTo>
                    <a:pt x="336" y="96"/>
                  </a:lnTo>
                  <a:lnTo>
                    <a:pt x="384" y="48"/>
                  </a:lnTo>
                  <a:lnTo>
                    <a:pt x="480" y="48"/>
                  </a:lnTo>
                  <a:lnTo>
                    <a:pt x="480" y="96"/>
                  </a:lnTo>
                  <a:lnTo>
                    <a:pt x="528" y="144"/>
                  </a:lnTo>
                  <a:lnTo>
                    <a:pt x="576" y="96"/>
                  </a:lnTo>
                  <a:lnTo>
                    <a:pt x="672" y="96"/>
                  </a:lnTo>
                  <a:lnTo>
                    <a:pt x="672" y="48"/>
                  </a:lnTo>
                  <a:lnTo>
                    <a:pt x="768" y="0"/>
                  </a:lnTo>
                  <a:lnTo>
                    <a:pt x="864" y="48"/>
                  </a:lnTo>
                  <a:lnTo>
                    <a:pt x="960" y="48"/>
                  </a:lnTo>
                  <a:lnTo>
                    <a:pt x="1008" y="96"/>
                  </a:lnTo>
                  <a:lnTo>
                    <a:pt x="1008" y="192"/>
                  </a:lnTo>
                  <a:lnTo>
                    <a:pt x="960" y="240"/>
                  </a:lnTo>
                  <a:lnTo>
                    <a:pt x="912" y="240"/>
                  </a:lnTo>
                  <a:lnTo>
                    <a:pt x="864" y="192"/>
                  </a:lnTo>
                  <a:lnTo>
                    <a:pt x="816" y="240"/>
                  </a:lnTo>
                  <a:lnTo>
                    <a:pt x="816" y="336"/>
                  </a:lnTo>
                  <a:lnTo>
                    <a:pt x="864" y="384"/>
                  </a:lnTo>
                  <a:lnTo>
                    <a:pt x="912" y="336"/>
                  </a:lnTo>
                  <a:lnTo>
                    <a:pt x="960" y="336"/>
                  </a:lnTo>
                  <a:lnTo>
                    <a:pt x="1056" y="384"/>
                  </a:lnTo>
                  <a:lnTo>
                    <a:pt x="1056" y="480"/>
                  </a:lnTo>
                  <a:lnTo>
                    <a:pt x="240" y="48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Oval 70"/>
            <p:cNvSpPr>
              <a:spLocks noChangeArrowheads="1"/>
            </p:cNvSpPr>
            <p:nvPr/>
          </p:nvSpPr>
          <p:spPr bwMode="auto">
            <a:xfrm>
              <a:off x="1968" y="36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37</a:t>
              </a:r>
            </a:p>
          </p:txBody>
        </p:sp>
      </p:grpSp>
      <p:grpSp>
        <p:nvGrpSpPr>
          <p:cNvPr id="27" name="Group 135"/>
          <p:cNvGrpSpPr>
            <a:grpSpLocks/>
          </p:cNvGrpSpPr>
          <p:nvPr/>
        </p:nvGrpSpPr>
        <p:grpSpPr bwMode="auto">
          <a:xfrm>
            <a:off x="2819400" y="4724400"/>
            <a:ext cx="1676400" cy="914400"/>
            <a:chOff x="1776" y="3024"/>
            <a:chExt cx="1056" cy="576"/>
          </a:xfrm>
        </p:grpSpPr>
        <p:sp>
          <p:nvSpPr>
            <p:cNvPr id="4178" name="Freeform 22"/>
            <p:cNvSpPr>
              <a:spLocks/>
            </p:cNvSpPr>
            <p:nvPr/>
          </p:nvSpPr>
          <p:spPr bwMode="auto">
            <a:xfrm>
              <a:off x="1776" y="3024"/>
              <a:ext cx="1056" cy="576"/>
            </a:xfrm>
            <a:custGeom>
              <a:avLst/>
              <a:gdLst>
                <a:gd name="T0" fmla="*/ 864 w 1056"/>
                <a:gd name="T1" fmla="*/ 48 h 576"/>
                <a:gd name="T2" fmla="*/ 720 w 1056"/>
                <a:gd name="T3" fmla="*/ 48 h 576"/>
                <a:gd name="T4" fmla="*/ 672 w 1056"/>
                <a:gd name="T5" fmla="*/ 0 h 576"/>
                <a:gd name="T6" fmla="*/ 576 w 1056"/>
                <a:gd name="T7" fmla="*/ 0 h 576"/>
                <a:gd name="T8" fmla="*/ 528 w 1056"/>
                <a:gd name="T9" fmla="*/ 48 h 576"/>
                <a:gd name="T10" fmla="*/ 528 w 1056"/>
                <a:gd name="T11" fmla="*/ 144 h 576"/>
                <a:gd name="T12" fmla="*/ 432 w 1056"/>
                <a:gd name="T13" fmla="*/ 144 h 576"/>
                <a:gd name="T14" fmla="*/ 384 w 1056"/>
                <a:gd name="T15" fmla="*/ 96 h 576"/>
                <a:gd name="T16" fmla="*/ 432 w 1056"/>
                <a:gd name="T17" fmla="*/ 48 h 576"/>
                <a:gd name="T18" fmla="*/ 384 w 1056"/>
                <a:gd name="T19" fmla="*/ 0 h 576"/>
                <a:gd name="T20" fmla="*/ 288 w 1056"/>
                <a:gd name="T21" fmla="*/ 0 h 576"/>
                <a:gd name="T22" fmla="*/ 192 w 1056"/>
                <a:gd name="T23" fmla="*/ 48 h 576"/>
                <a:gd name="T24" fmla="*/ 48 w 1056"/>
                <a:gd name="T25" fmla="*/ 48 h 576"/>
                <a:gd name="T26" fmla="*/ 48 w 1056"/>
                <a:gd name="T27" fmla="*/ 192 h 576"/>
                <a:gd name="T28" fmla="*/ 96 w 1056"/>
                <a:gd name="T29" fmla="*/ 192 h 576"/>
                <a:gd name="T30" fmla="*/ 144 w 1056"/>
                <a:gd name="T31" fmla="*/ 144 h 576"/>
                <a:gd name="T32" fmla="*/ 192 w 1056"/>
                <a:gd name="T33" fmla="*/ 144 h 576"/>
                <a:gd name="T34" fmla="*/ 192 w 1056"/>
                <a:gd name="T35" fmla="*/ 336 h 576"/>
                <a:gd name="T36" fmla="*/ 144 w 1056"/>
                <a:gd name="T37" fmla="*/ 336 h 576"/>
                <a:gd name="T38" fmla="*/ 96 w 1056"/>
                <a:gd name="T39" fmla="*/ 288 h 576"/>
                <a:gd name="T40" fmla="*/ 48 w 1056"/>
                <a:gd name="T41" fmla="*/ 288 h 576"/>
                <a:gd name="T42" fmla="*/ 48 w 1056"/>
                <a:gd name="T43" fmla="*/ 384 h 576"/>
                <a:gd name="T44" fmla="*/ 0 w 1056"/>
                <a:gd name="T45" fmla="*/ 480 h 576"/>
                <a:gd name="T46" fmla="*/ 0 w 1056"/>
                <a:gd name="T47" fmla="*/ 528 h 576"/>
                <a:gd name="T48" fmla="*/ 144 w 1056"/>
                <a:gd name="T49" fmla="*/ 528 h 576"/>
                <a:gd name="T50" fmla="*/ 192 w 1056"/>
                <a:gd name="T51" fmla="*/ 480 h 576"/>
                <a:gd name="T52" fmla="*/ 288 w 1056"/>
                <a:gd name="T53" fmla="*/ 480 h 576"/>
                <a:gd name="T54" fmla="*/ 288 w 1056"/>
                <a:gd name="T55" fmla="*/ 528 h 576"/>
                <a:gd name="T56" fmla="*/ 336 w 1056"/>
                <a:gd name="T57" fmla="*/ 576 h 576"/>
                <a:gd name="T58" fmla="*/ 384 w 1056"/>
                <a:gd name="T59" fmla="*/ 528 h 576"/>
                <a:gd name="T60" fmla="*/ 480 w 1056"/>
                <a:gd name="T61" fmla="*/ 528 h 576"/>
                <a:gd name="T62" fmla="*/ 480 w 1056"/>
                <a:gd name="T63" fmla="*/ 480 h 576"/>
                <a:gd name="T64" fmla="*/ 576 w 1056"/>
                <a:gd name="T65" fmla="*/ 432 h 576"/>
                <a:gd name="T66" fmla="*/ 672 w 1056"/>
                <a:gd name="T67" fmla="*/ 480 h 576"/>
                <a:gd name="T68" fmla="*/ 768 w 1056"/>
                <a:gd name="T69" fmla="*/ 480 h 576"/>
                <a:gd name="T70" fmla="*/ 768 w 1056"/>
                <a:gd name="T71" fmla="*/ 336 h 576"/>
                <a:gd name="T72" fmla="*/ 816 w 1056"/>
                <a:gd name="T73" fmla="*/ 336 h 576"/>
                <a:gd name="T74" fmla="*/ 912 w 1056"/>
                <a:gd name="T75" fmla="*/ 336 h 576"/>
                <a:gd name="T76" fmla="*/ 960 w 1056"/>
                <a:gd name="T77" fmla="*/ 384 h 576"/>
                <a:gd name="T78" fmla="*/ 1056 w 1056"/>
                <a:gd name="T79" fmla="*/ 336 h 576"/>
                <a:gd name="T80" fmla="*/ 1056 w 1056"/>
                <a:gd name="T81" fmla="*/ 288 h 576"/>
                <a:gd name="T82" fmla="*/ 960 w 1056"/>
                <a:gd name="T83" fmla="*/ 240 h 576"/>
                <a:gd name="T84" fmla="*/ 912 w 1056"/>
                <a:gd name="T85" fmla="*/ 288 h 576"/>
                <a:gd name="T86" fmla="*/ 864 w 1056"/>
                <a:gd name="T87" fmla="*/ 288 h 576"/>
                <a:gd name="T88" fmla="*/ 864 w 1056"/>
                <a:gd name="T89" fmla="*/ 192 h 576"/>
                <a:gd name="T90" fmla="*/ 816 w 1056"/>
                <a:gd name="T91" fmla="*/ 192 h 576"/>
                <a:gd name="T92" fmla="*/ 816 w 1056"/>
                <a:gd name="T93" fmla="*/ 144 h 576"/>
                <a:gd name="T94" fmla="*/ 912 w 1056"/>
                <a:gd name="T95" fmla="*/ 144 h 576"/>
                <a:gd name="T96" fmla="*/ 912 w 1056"/>
                <a:gd name="T97" fmla="*/ 48 h 576"/>
                <a:gd name="T98" fmla="*/ 864 w 1056"/>
                <a:gd name="T99" fmla="*/ 48 h 5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56"/>
                <a:gd name="T151" fmla="*/ 0 h 576"/>
                <a:gd name="T152" fmla="*/ 1056 w 1056"/>
                <a:gd name="T153" fmla="*/ 576 h 5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56" h="576">
                  <a:moveTo>
                    <a:pt x="864" y="48"/>
                  </a:moveTo>
                  <a:lnTo>
                    <a:pt x="720" y="48"/>
                  </a:lnTo>
                  <a:lnTo>
                    <a:pt x="672" y="0"/>
                  </a:lnTo>
                  <a:lnTo>
                    <a:pt x="576" y="0"/>
                  </a:lnTo>
                  <a:lnTo>
                    <a:pt x="528" y="48"/>
                  </a:lnTo>
                  <a:lnTo>
                    <a:pt x="528" y="144"/>
                  </a:lnTo>
                  <a:lnTo>
                    <a:pt x="432" y="144"/>
                  </a:lnTo>
                  <a:lnTo>
                    <a:pt x="384" y="96"/>
                  </a:lnTo>
                  <a:lnTo>
                    <a:pt x="432" y="48"/>
                  </a:lnTo>
                  <a:lnTo>
                    <a:pt x="384" y="0"/>
                  </a:lnTo>
                  <a:lnTo>
                    <a:pt x="288" y="0"/>
                  </a:lnTo>
                  <a:lnTo>
                    <a:pt x="192" y="48"/>
                  </a:lnTo>
                  <a:lnTo>
                    <a:pt x="48" y="48"/>
                  </a:lnTo>
                  <a:lnTo>
                    <a:pt x="48" y="192"/>
                  </a:lnTo>
                  <a:lnTo>
                    <a:pt x="96" y="192"/>
                  </a:lnTo>
                  <a:lnTo>
                    <a:pt x="144" y="144"/>
                  </a:lnTo>
                  <a:lnTo>
                    <a:pt x="192" y="144"/>
                  </a:lnTo>
                  <a:lnTo>
                    <a:pt x="192" y="336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48" y="288"/>
                  </a:lnTo>
                  <a:lnTo>
                    <a:pt x="48" y="384"/>
                  </a:lnTo>
                  <a:lnTo>
                    <a:pt x="0" y="480"/>
                  </a:lnTo>
                  <a:lnTo>
                    <a:pt x="0" y="528"/>
                  </a:lnTo>
                  <a:lnTo>
                    <a:pt x="144" y="528"/>
                  </a:lnTo>
                  <a:lnTo>
                    <a:pt x="192" y="480"/>
                  </a:lnTo>
                  <a:lnTo>
                    <a:pt x="288" y="480"/>
                  </a:lnTo>
                  <a:lnTo>
                    <a:pt x="288" y="528"/>
                  </a:lnTo>
                  <a:lnTo>
                    <a:pt x="336" y="576"/>
                  </a:lnTo>
                  <a:lnTo>
                    <a:pt x="384" y="528"/>
                  </a:lnTo>
                  <a:lnTo>
                    <a:pt x="480" y="528"/>
                  </a:lnTo>
                  <a:lnTo>
                    <a:pt x="480" y="480"/>
                  </a:lnTo>
                  <a:lnTo>
                    <a:pt x="576" y="432"/>
                  </a:lnTo>
                  <a:lnTo>
                    <a:pt x="672" y="480"/>
                  </a:lnTo>
                  <a:lnTo>
                    <a:pt x="768" y="480"/>
                  </a:lnTo>
                  <a:lnTo>
                    <a:pt x="768" y="336"/>
                  </a:lnTo>
                  <a:lnTo>
                    <a:pt x="816" y="336"/>
                  </a:lnTo>
                  <a:lnTo>
                    <a:pt x="912" y="336"/>
                  </a:lnTo>
                  <a:lnTo>
                    <a:pt x="960" y="384"/>
                  </a:lnTo>
                  <a:lnTo>
                    <a:pt x="1056" y="336"/>
                  </a:lnTo>
                  <a:lnTo>
                    <a:pt x="1056" y="288"/>
                  </a:lnTo>
                  <a:lnTo>
                    <a:pt x="960" y="240"/>
                  </a:lnTo>
                  <a:lnTo>
                    <a:pt x="912" y="288"/>
                  </a:lnTo>
                  <a:lnTo>
                    <a:pt x="864" y="288"/>
                  </a:lnTo>
                  <a:lnTo>
                    <a:pt x="864" y="192"/>
                  </a:lnTo>
                  <a:lnTo>
                    <a:pt x="816" y="192"/>
                  </a:lnTo>
                  <a:lnTo>
                    <a:pt x="816" y="144"/>
                  </a:lnTo>
                  <a:lnTo>
                    <a:pt x="912" y="144"/>
                  </a:lnTo>
                  <a:lnTo>
                    <a:pt x="912" y="48"/>
                  </a:lnTo>
                  <a:lnTo>
                    <a:pt x="864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Oval 71"/>
            <p:cNvSpPr>
              <a:spLocks noChangeArrowheads="1"/>
            </p:cNvSpPr>
            <p:nvPr/>
          </p:nvSpPr>
          <p:spPr bwMode="auto">
            <a:xfrm>
              <a:off x="2064" y="32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32</a:t>
              </a:r>
            </a:p>
          </p:txBody>
        </p:sp>
      </p:grpSp>
      <p:grpSp>
        <p:nvGrpSpPr>
          <p:cNvPr id="28" name="Group 141"/>
          <p:cNvGrpSpPr>
            <a:grpSpLocks/>
          </p:cNvGrpSpPr>
          <p:nvPr/>
        </p:nvGrpSpPr>
        <p:grpSpPr bwMode="auto">
          <a:xfrm>
            <a:off x="3810000" y="5410200"/>
            <a:ext cx="1981200" cy="762000"/>
            <a:chOff x="2400" y="3456"/>
            <a:chExt cx="1248" cy="480"/>
          </a:xfrm>
        </p:grpSpPr>
        <p:sp>
          <p:nvSpPr>
            <p:cNvPr id="4176" name="Freeform 24"/>
            <p:cNvSpPr>
              <a:spLocks/>
            </p:cNvSpPr>
            <p:nvPr/>
          </p:nvSpPr>
          <p:spPr bwMode="auto">
            <a:xfrm>
              <a:off x="2400" y="3456"/>
              <a:ext cx="1248" cy="480"/>
            </a:xfrm>
            <a:custGeom>
              <a:avLst/>
              <a:gdLst>
                <a:gd name="T0" fmla="*/ 144 w 1248"/>
                <a:gd name="T1" fmla="*/ 0 h 480"/>
                <a:gd name="T2" fmla="*/ 144 w 1248"/>
                <a:gd name="T3" fmla="*/ 48 h 480"/>
                <a:gd name="T4" fmla="*/ 192 w 1248"/>
                <a:gd name="T5" fmla="*/ 96 h 480"/>
                <a:gd name="T6" fmla="*/ 192 w 1248"/>
                <a:gd name="T7" fmla="*/ 192 h 480"/>
                <a:gd name="T8" fmla="*/ 144 w 1248"/>
                <a:gd name="T9" fmla="*/ 240 h 480"/>
                <a:gd name="T10" fmla="*/ 96 w 1248"/>
                <a:gd name="T11" fmla="*/ 240 h 480"/>
                <a:gd name="T12" fmla="*/ 48 w 1248"/>
                <a:gd name="T13" fmla="*/ 192 h 480"/>
                <a:gd name="T14" fmla="*/ 0 w 1248"/>
                <a:gd name="T15" fmla="*/ 240 h 480"/>
                <a:gd name="T16" fmla="*/ 0 w 1248"/>
                <a:gd name="T17" fmla="*/ 336 h 480"/>
                <a:gd name="T18" fmla="*/ 48 w 1248"/>
                <a:gd name="T19" fmla="*/ 384 h 480"/>
                <a:gd name="T20" fmla="*/ 96 w 1248"/>
                <a:gd name="T21" fmla="*/ 336 h 480"/>
                <a:gd name="T22" fmla="*/ 144 w 1248"/>
                <a:gd name="T23" fmla="*/ 336 h 480"/>
                <a:gd name="T24" fmla="*/ 240 w 1248"/>
                <a:gd name="T25" fmla="*/ 384 h 480"/>
                <a:gd name="T26" fmla="*/ 240 w 1248"/>
                <a:gd name="T27" fmla="*/ 480 h 480"/>
                <a:gd name="T28" fmla="*/ 1008 w 1248"/>
                <a:gd name="T29" fmla="*/ 480 h 480"/>
                <a:gd name="T30" fmla="*/ 1008 w 1248"/>
                <a:gd name="T31" fmla="*/ 384 h 480"/>
                <a:gd name="T32" fmla="*/ 1056 w 1248"/>
                <a:gd name="T33" fmla="*/ 336 h 480"/>
                <a:gd name="T34" fmla="*/ 1104 w 1248"/>
                <a:gd name="T35" fmla="*/ 336 h 480"/>
                <a:gd name="T36" fmla="*/ 1152 w 1248"/>
                <a:gd name="T37" fmla="*/ 384 h 480"/>
                <a:gd name="T38" fmla="*/ 1200 w 1248"/>
                <a:gd name="T39" fmla="*/ 384 h 480"/>
                <a:gd name="T40" fmla="*/ 1248 w 1248"/>
                <a:gd name="T41" fmla="*/ 336 h 480"/>
                <a:gd name="T42" fmla="*/ 1248 w 1248"/>
                <a:gd name="T43" fmla="*/ 288 h 480"/>
                <a:gd name="T44" fmla="*/ 1200 w 1248"/>
                <a:gd name="T45" fmla="*/ 240 h 480"/>
                <a:gd name="T46" fmla="*/ 1152 w 1248"/>
                <a:gd name="T47" fmla="*/ 240 h 480"/>
                <a:gd name="T48" fmla="*/ 1152 w 1248"/>
                <a:gd name="T49" fmla="*/ 288 h 480"/>
                <a:gd name="T50" fmla="*/ 1056 w 1248"/>
                <a:gd name="T51" fmla="*/ 240 h 480"/>
                <a:gd name="T52" fmla="*/ 1056 w 1248"/>
                <a:gd name="T53" fmla="*/ 192 h 480"/>
                <a:gd name="T54" fmla="*/ 1008 w 1248"/>
                <a:gd name="T55" fmla="*/ 192 h 480"/>
                <a:gd name="T56" fmla="*/ 1008 w 1248"/>
                <a:gd name="T57" fmla="*/ 48 h 480"/>
                <a:gd name="T58" fmla="*/ 912 w 1248"/>
                <a:gd name="T59" fmla="*/ 48 h 480"/>
                <a:gd name="T60" fmla="*/ 912 w 1248"/>
                <a:gd name="T61" fmla="*/ 0 h 480"/>
                <a:gd name="T62" fmla="*/ 768 w 1248"/>
                <a:gd name="T63" fmla="*/ 0 h 480"/>
                <a:gd name="T64" fmla="*/ 768 w 1248"/>
                <a:gd name="T65" fmla="*/ 96 h 480"/>
                <a:gd name="T66" fmla="*/ 816 w 1248"/>
                <a:gd name="T67" fmla="*/ 144 h 480"/>
                <a:gd name="T68" fmla="*/ 720 w 1248"/>
                <a:gd name="T69" fmla="*/ 192 h 480"/>
                <a:gd name="T70" fmla="*/ 624 w 1248"/>
                <a:gd name="T71" fmla="*/ 192 h 480"/>
                <a:gd name="T72" fmla="*/ 624 w 1248"/>
                <a:gd name="T73" fmla="*/ 240 h 480"/>
                <a:gd name="T74" fmla="*/ 480 w 1248"/>
                <a:gd name="T75" fmla="*/ 144 h 480"/>
                <a:gd name="T76" fmla="*/ 528 w 1248"/>
                <a:gd name="T77" fmla="*/ 96 h 480"/>
                <a:gd name="T78" fmla="*/ 528 w 1248"/>
                <a:gd name="T79" fmla="*/ 48 h 480"/>
                <a:gd name="T80" fmla="*/ 432 w 1248"/>
                <a:gd name="T81" fmla="*/ 48 h 480"/>
                <a:gd name="T82" fmla="*/ 432 w 1248"/>
                <a:gd name="T83" fmla="*/ 0 h 480"/>
                <a:gd name="T84" fmla="*/ 144 w 1248"/>
                <a:gd name="T85" fmla="*/ 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48"/>
                <a:gd name="T130" fmla="*/ 0 h 480"/>
                <a:gd name="T131" fmla="*/ 1248 w 1248"/>
                <a:gd name="T132" fmla="*/ 480 h 4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48" h="480">
                  <a:moveTo>
                    <a:pt x="144" y="0"/>
                  </a:moveTo>
                  <a:lnTo>
                    <a:pt x="144" y="48"/>
                  </a:lnTo>
                  <a:lnTo>
                    <a:pt x="192" y="96"/>
                  </a:lnTo>
                  <a:lnTo>
                    <a:pt x="192" y="192"/>
                  </a:lnTo>
                  <a:lnTo>
                    <a:pt x="144" y="240"/>
                  </a:lnTo>
                  <a:lnTo>
                    <a:pt x="96" y="240"/>
                  </a:lnTo>
                  <a:lnTo>
                    <a:pt x="48" y="192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48" y="384"/>
                  </a:lnTo>
                  <a:lnTo>
                    <a:pt x="96" y="336"/>
                  </a:lnTo>
                  <a:lnTo>
                    <a:pt x="144" y="336"/>
                  </a:lnTo>
                  <a:lnTo>
                    <a:pt x="240" y="384"/>
                  </a:lnTo>
                  <a:lnTo>
                    <a:pt x="240" y="480"/>
                  </a:lnTo>
                  <a:lnTo>
                    <a:pt x="1008" y="480"/>
                  </a:lnTo>
                  <a:lnTo>
                    <a:pt x="1008" y="384"/>
                  </a:lnTo>
                  <a:lnTo>
                    <a:pt x="1056" y="336"/>
                  </a:lnTo>
                  <a:lnTo>
                    <a:pt x="1104" y="336"/>
                  </a:lnTo>
                  <a:lnTo>
                    <a:pt x="1152" y="384"/>
                  </a:lnTo>
                  <a:lnTo>
                    <a:pt x="1200" y="384"/>
                  </a:lnTo>
                  <a:lnTo>
                    <a:pt x="1248" y="336"/>
                  </a:lnTo>
                  <a:lnTo>
                    <a:pt x="1248" y="288"/>
                  </a:lnTo>
                  <a:lnTo>
                    <a:pt x="1200" y="240"/>
                  </a:lnTo>
                  <a:lnTo>
                    <a:pt x="1152" y="240"/>
                  </a:lnTo>
                  <a:lnTo>
                    <a:pt x="1152" y="288"/>
                  </a:lnTo>
                  <a:lnTo>
                    <a:pt x="1056" y="240"/>
                  </a:lnTo>
                  <a:lnTo>
                    <a:pt x="1056" y="192"/>
                  </a:lnTo>
                  <a:lnTo>
                    <a:pt x="1008" y="192"/>
                  </a:lnTo>
                  <a:lnTo>
                    <a:pt x="1008" y="48"/>
                  </a:lnTo>
                  <a:lnTo>
                    <a:pt x="912" y="48"/>
                  </a:lnTo>
                  <a:lnTo>
                    <a:pt x="912" y="0"/>
                  </a:lnTo>
                  <a:lnTo>
                    <a:pt x="768" y="0"/>
                  </a:lnTo>
                  <a:lnTo>
                    <a:pt x="768" y="96"/>
                  </a:lnTo>
                  <a:lnTo>
                    <a:pt x="816" y="144"/>
                  </a:lnTo>
                  <a:lnTo>
                    <a:pt x="720" y="192"/>
                  </a:lnTo>
                  <a:lnTo>
                    <a:pt x="624" y="192"/>
                  </a:lnTo>
                  <a:lnTo>
                    <a:pt x="624" y="240"/>
                  </a:lnTo>
                  <a:lnTo>
                    <a:pt x="480" y="144"/>
                  </a:lnTo>
                  <a:lnTo>
                    <a:pt x="528" y="96"/>
                  </a:lnTo>
                  <a:lnTo>
                    <a:pt x="528" y="48"/>
                  </a:lnTo>
                  <a:lnTo>
                    <a:pt x="432" y="48"/>
                  </a:lnTo>
                  <a:lnTo>
                    <a:pt x="432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Oval 72"/>
            <p:cNvSpPr>
              <a:spLocks noChangeArrowheads="1"/>
            </p:cNvSpPr>
            <p:nvPr/>
          </p:nvSpPr>
          <p:spPr bwMode="auto">
            <a:xfrm>
              <a:off x="2688" y="36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38</a:t>
              </a:r>
            </a:p>
          </p:txBody>
        </p:sp>
      </p:grpSp>
      <p:grpSp>
        <p:nvGrpSpPr>
          <p:cNvPr id="29" name="Group 142"/>
          <p:cNvGrpSpPr>
            <a:grpSpLocks/>
          </p:cNvGrpSpPr>
          <p:nvPr/>
        </p:nvGrpSpPr>
        <p:grpSpPr bwMode="auto">
          <a:xfrm>
            <a:off x="5410200" y="5410200"/>
            <a:ext cx="1600200" cy="762000"/>
            <a:chOff x="3408" y="3456"/>
            <a:chExt cx="1008" cy="480"/>
          </a:xfrm>
        </p:grpSpPr>
        <p:sp>
          <p:nvSpPr>
            <p:cNvPr id="4174" name="Freeform 26"/>
            <p:cNvSpPr>
              <a:spLocks/>
            </p:cNvSpPr>
            <p:nvPr/>
          </p:nvSpPr>
          <p:spPr bwMode="auto">
            <a:xfrm>
              <a:off x="3408" y="3456"/>
              <a:ext cx="1008" cy="480"/>
            </a:xfrm>
            <a:custGeom>
              <a:avLst/>
              <a:gdLst>
                <a:gd name="T0" fmla="*/ 0 w 1008"/>
                <a:gd name="T1" fmla="*/ 96 h 480"/>
                <a:gd name="T2" fmla="*/ 0 w 1008"/>
                <a:gd name="T3" fmla="*/ 192 h 480"/>
                <a:gd name="T4" fmla="*/ 48 w 1008"/>
                <a:gd name="T5" fmla="*/ 192 h 480"/>
                <a:gd name="T6" fmla="*/ 48 w 1008"/>
                <a:gd name="T7" fmla="*/ 240 h 480"/>
                <a:gd name="T8" fmla="*/ 144 w 1008"/>
                <a:gd name="T9" fmla="*/ 288 h 480"/>
                <a:gd name="T10" fmla="*/ 144 w 1008"/>
                <a:gd name="T11" fmla="*/ 240 h 480"/>
                <a:gd name="T12" fmla="*/ 192 w 1008"/>
                <a:gd name="T13" fmla="*/ 240 h 480"/>
                <a:gd name="T14" fmla="*/ 240 w 1008"/>
                <a:gd name="T15" fmla="*/ 288 h 480"/>
                <a:gd name="T16" fmla="*/ 240 w 1008"/>
                <a:gd name="T17" fmla="*/ 336 h 480"/>
                <a:gd name="T18" fmla="*/ 192 w 1008"/>
                <a:gd name="T19" fmla="*/ 384 h 480"/>
                <a:gd name="T20" fmla="*/ 144 w 1008"/>
                <a:gd name="T21" fmla="*/ 384 h 480"/>
                <a:gd name="T22" fmla="*/ 96 w 1008"/>
                <a:gd name="T23" fmla="*/ 336 h 480"/>
                <a:gd name="T24" fmla="*/ 48 w 1008"/>
                <a:gd name="T25" fmla="*/ 336 h 480"/>
                <a:gd name="T26" fmla="*/ 0 w 1008"/>
                <a:gd name="T27" fmla="*/ 384 h 480"/>
                <a:gd name="T28" fmla="*/ 0 w 1008"/>
                <a:gd name="T29" fmla="*/ 480 h 480"/>
                <a:gd name="T30" fmla="*/ 768 w 1008"/>
                <a:gd name="T31" fmla="*/ 480 h 480"/>
                <a:gd name="T32" fmla="*/ 768 w 1008"/>
                <a:gd name="T33" fmla="*/ 384 h 480"/>
                <a:gd name="T34" fmla="*/ 816 w 1008"/>
                <a:gd name="T35" fmla="*/ 336 h 480"/>
                <a:gd name="T36" fmla="*/ 864 w 1008"/>
                <a:gd name="T37" fmla="*/ 384 h 480"/>
                <a:gd name="T38" fmla="*/ 1008 w 1008"/>
                <a:gd name="T39" fmla="*/ 288 h 480"/>
                <a:gd name="T40" fmla="*/ 1008 w 1008"/>
                <a:gd name="T41" fmla="*/ 240 h 480"/>
                <a:gd name="T42" fmla="*/ 960 w 1008"/>
                <a:gd name="T43" fmla="*/ 192 h 480"/>
                <a:gd name="T44" fmla="*/ 912 w 1008"/>
                <a:gd name="T45" fmla="*/ 240 h 480"/>
                <a:gd name="T46" fmla="*/ 816 w 1008"/>
                <a:gd name="T47" fmla="*/ 240 h 480"/>
                <a:gd name="T48" fmla="*/ 816 w 1008"/>
                <a:gd name="T49" fmla="*/ 144 h 480"/>
                <a:gd name="T50" fmla="*/ 768 w 1008"/>
                <a:gd name="T51" fmla="*/ 96 h 480"/>
                <a:gd name="T52" fmla="*/ 768 w 1008"/>
                <a:gd name="T53" fmla="*/ 48 h 480"/>
                <a:gd name="T54" fmla="*/ 672 w 1008"/>
                <a:gd name="T55" fmla="*/ 48 h 480"/>
                <a:gd name="T56" fmla="*/ 672 w 1008"/>
                <a:gd name="T57" fmla="*/ 0 h 480"/>
                <a:gd name="T58" fmla="*/ 576 w 1008"/>
                <a:gd name="T59" fmla="*/ 0 h 480"/>
                <a:gd name="T60" fmla="*/ 576 w 1008"/>
                <a:gd name="T61" fmla="*/ 48 h 480"/>
                <a:gd name="T62" fmla="*/ 528 w 1008"/>
                <a:gd name="T63" fmla="*/ 96 h 480"/>
                <a:gd name="T64" fmla="*/ 528 w 1008"/>
                <a:gd name="T65" fmla="*/ 144 h 480"/>
                <a:gd name="T66" fmla="*/ 432 w 1008"/>
                <a:gd name="T67" fmla="*/ 144 h 480"/>
                <a:gd name="T68" fmla="*/ 384 w 1008"/>
                <a:gd name="T69" fmla="*/ 96 h 480"/>
                <a:gd name="T70" fmla="*/ 384 w 1008"/>
                <a:gd name="T71" fmla="*/ 48 h 480"/>
                <a:gd name="T72" fmla="*/ 336 w 1008"/>
                <a:gd name="T73" fmla="*/ 0 h 480"/>
                <a:gd name="T74" fmla="*/ 192 w 1008"/>
                <a:gd name="T75" fmla="*/ 0 h 480"/>
                <a:gd name="T76" fmla="*/ 144 w 1008"/>
                <a:gd name="T77" fmla="*/ 48 h 480"/>
                <a:gd name="T78" fmla="*/ 96 w 1008"/>
                <a:gd name="T79" fmla="*/ 48 h 480"/>
                <a:gd name="T80" fmla="*/ 0 w 1008"/>
                <a:gd name="T81" fmla="*/ 96 h 4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08"/>
                <a:gd name="T124" fmla="*/ 0 h 480"/>
                <a:gd name="T125" fmla="*/ 1008 w 1008"/>
                <a:gd name="T126" fmla="*/ 480 h 4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08" h="480">
                  <a:moveTo>
                    <a:pt x="0" y="96"/>
                  </a:moveTo>
                  <a:lnTo>
                    <a:pt x="0" y="192"/>
                  </a:lnTo>
                  <a:lnTo>
                    <a:pt x="48" y="192"/>
                  </a:lnTo>
                  <a:lnTo>
                    <a:pt x="48" y="240"/>
                  </a:lnTo>
                  <a:lnTo>
                    <a:pt x="144" y="288"/>
                  </a:lnTo>
                  <a:lnTo>
                    <a:pt x="144" y="240"/>
                  </a:lnTo>
                  <a:lnTo>
                    <a:pt x="192" y="240"/>
                  </a:lnTo>
                  <a:lnTo>
                    <a:pt x="240" y="288"/>
                  </a:lnTo>
                  <a:lnTo>
                    <a:pt x="240" y="336"/>
                  </a:lnTo>
                  <a:lnTo>
                    <a:pt x="192" y="384"/>
                  </a:lnTo>
                  <a:lnTo>
                    <a:pt x="144" y="384"/>
                  </a:lnTo>
                  <a:lnTo>
                    <a:pt x="96" y="336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768" y="480"/>
                  </a:lnTo>
                  <a:lnTo>
                    <a:pt x="768" y="384"/>
                  </a:lnTo>
                  <a:lnTo>
                    <a:pt x="816" y="336"/>
                  </a:lnTo>
                  <a:lnTo>
                    <a:pt x="864" y="384"/>
                  </a:lnTo>
                  <a:lnTo>
                    <a:pt x="1008" y="288"/>
                  </a:lnTo>
                  <a:lnTo>
                    <a:pt x="1008" y="240"/>
                  </a:lnTo>
                  <a:lnTo>
                    <a:pt x="960" y="192"/>
                  </a:lnTo>
                  <a:lnTo>
                    <a:pt x="912" y="240"/>
                  </a:lnTo>
                  <a:lnTo>
                    <a:pt x="816" y="240"/>
                  </a:lnTo>
                  <a:lnTo>
                    <a:pt x="816" y="144"/>
                  </a:lnTo>
                  <a:lnTo>
                    <a:pt x="768" y="96"/>
                  </a:lnTo>
                  <a:lnTo>
                    <a:pt x="768" y="48"/>
                  </a:lnTo>
                  <a:lnTo>
                    <a:pt x="672" y="48"/>
                  </a:lnTo>
                  <a:lnTo>
                    <a:pt x="672" y="0"/>
                  </a:lnTo>
                  <a:lnTo>
                    <a:pt x="576" y="0"/>
                  </a:lnTo>
                  <a:lnTo>
                    <a:pt x="576" y="48"/>
                  </a:lnTo>
                  <a:lnTo>
                    <a:pt x="528" y="96"/>
                  </a:lnTo>
                  <a:lnTo>
                    <a:pt x="528" y="144"/>
                  </a:lnTo>
                  <a:lnTo>
                    <a:pt x="432" y="144"/>
                  </a:lnTo>
                  <a:lnTo>
                    <a:pt x="384" y="96"/>
                  </a:lnTo>
                  <a:lnTo>
                    <a:pt x="384" y="48"/>
                  </a:lnTo>
                  <a:lnTo>
                    <a:pt x="336" y="0"/>
                  </a:lnTo>
                  <a:lnTo>
                    <a:pt x="192" y="0"/>
                  </a:lnTo>
                  <a:lnTo>
                    <a:pt x="144" y="48"/>
                  </a:lnTo>
                  <a:lnTo>
                    <a:pt x="96" y="48"/>
                  </a:lnTo>
                  <a:lnTo>
                    <a:pt x="0" y="9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Oval 73"/>
            <p:cNvSpPr>
              <a:spLocks noChangeArrowheads="1"/>
            </p:cNvSpPr>
            <p:nvPr/>
          </p:nvSpPr>
          <p:spPr bwMode="auto">
            <a:xfrm>
              <a:off x="3744" y="36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39</a:t>
              </a:r>
            </a:p>
          </p:txBody>
        </p:sp>
      </p:grpSp>
      <p:grpSp>
        <p:nvGrpSpPr>
          <p:cNvPr id="30" name="Group 136"/>
          <p:cNvGrpSpPr>
            <a:grpSpLocks/>
          </p:cNvGrpSpPr>
          <p:nvPr/>
        </p:nvGrpSpPr>
        <p:grpSpPr bwMode="auto">
          <a:xfrm>
            <a:off x="4038600" y="4648200"/>
            <a:ext cx="1752600" cy="1143000"/>
            <a:chOff x="2544" y="2976"/>
            <a:chExt cx="1104" cy="720"/>
          </a:xfrm>
        </p:grpSpPr>
        <p:sp>
          <p:nvSpPr>
            <p:cNvPr id="4172" name="Freeform 25"/>
            <p:cNvSpPr>
              <a:spLocks/>
            </p:cNvSpPr>
            <p:nvPr/>
          </p:nvSpPr>
          <p:spPr bwMode="auto">
            <a:xfrm>
              <a:off x="2544" y="2976"/>
              <a:ext cx="1104" cy="720"/>
            </a:xfrm>
            <a:custGeom>
              <a:avLst/>
              <a:gdLst>
                <a:gd name="T0" fmla="*/ 864 w 1104"/>
                <a:gd name="T1" fmla="*/ 528 h 720"/>
                <a:gd name="T2" fmla="*/ 768 w 1104"/>
                <a:gd name="T3" fmla="*/ 528 h 720"/>
                <a:gd name="T4" fmla="*/ 768 w 1104"/>
                <a:gd name="T5" fmla="*/ 480 h 720"/>
                <a:gd name="T6" fmla="*/ 624 w 1104"/>
                <a:gd name="T7" fmla="*/ 480 h 720"/>
                <a:gd name="T8" fmla="*/ 624 w 1104"/>
                <a:gd name="T9" fmla="*/ 576 h 720"/>
                <a:gd name="T10" fmla="*/ 672 w 1104"/>
                <a:gd name="T11" fmla="*/ 624 h 720"/>
                <a:gd name="T12" fmla="*/ 576 w 1104"/>
                <a:gd name="T13" fmla="*/ 672 h 720"/>
                <a:gd name="T14" fmla="*/ 480 w 1104"/>
                <a:gd name="T15" fmla="*/ 672 h 720"/>
                <a:gd name="T16" fmla="*/ 480 w 1104"/>
                <a:gd name="T17" fmla="*/ 720 h 720"/>
                <a:gd name="T18" fmla="*/ 336 w 1104"/>
                <a:gd name="T19" fmla="*/ 624 h 720"/>
                <a:gd name="T20" fmla="*/ 384 w 1104"/>
                <a:gd name="T21" fmla="*/ 576 h 720"/>
                <a:gd name="T22" fmla="*/ 384 w 1104"/>
                <a:gd name="T23" fmla="*/ 528 h 720"/>
                <a:gd name="T24" fmla="*/ 288 w 1104"/>
                <a:gd name="T25" fmla="*/ 528 h 720"/>
                <a:gd name="T26" fmla="*/ 288 w 1104"/>
                <a:gd name="T27" fmla="*/ 480 h 720"/>
                <a:gd name="T28" fmla="*/ 0 w 1104"/>
                <a:gd name="T29" fmla="*/ 480 h 720"/>
                <a:gd name="T30" fmla="*/ 0 w 1104"/>
                <a:gd name="T31" fmla="*/ 384 h 720"/>
                <a:gd name="T32" fmla="*/ 144 w 1104"/>
                <a:gd name="T33" fmla="*/ 384 h 720"/>
                <a:gd name="T34" fmla="*/ 192 w 1104"/>
                <a:gd name="T35" fmla="*/ 432 h 720"/>
                <a:gd name="T36" fmla="*/ 288 w 1104"/>
                <a:gd name="T37" fmla="*/ 384 h 720"/>
                <a:gd name="T38" fmla="*/ 288 w 1104"/>
                <a:gd name="T39" fmla="*/ 336 h 720"/>
                <a:gd name="T40" fmla="*/ 192 w 1104"/>
                <a:gd name="T41" fmla="*/ 288 h 720"/>
                <a:gd name="T42" fmla="*/ 144 w 1104"/>
                <a:gd name="T43" fmla="*/ 336 h 720"/>
                <a:gd name="T44" fmla="*/ 96 w 1104"/>
                <a:gd name="T45" fmla="*/ 336 h 720"/>
                <a:gd name="T46" fmla="*/ 96 w 1104"/>
                <a:gd name="T47" fmla="*/ 240 h 720"/>
                <a:gd name="T48" fmla="*/ 48 w 1104"/>
                <a:gd name="T49" fmla="*/ 240 h 720"/>
                <a:gd name="T50" fmla="*/ 48 w 1104"/>
                <a:gd name="T51" fmla="*/ 192 h 720"/>
                <a:gd name="T52" fmla="*/ 144 w 1104"/>
                <a:gd name="T53" fmla="*/ 192 h 720"/>
                <a:gd name="T54" fmla="*/ 144 w 1104"/>
                <a:gd name="T55" fmla="*/ 96 h 720"/>
                <a:gd name="T56" fmla="*/ 96 w 1104"/>
                <a:gd name="T57" fmla="*/ 96 h 720"/>
                <a:gd name="T58" fmla="*/ 144 w 1104"/>
                <a:gd name="T59" fmla="*/ 48 h 720"/>
                <a:gd name="T60" fmla="*/ 288 w 1104"/>
                <a:gd name="T61" fmla="*/ 48 h 720"/>
                <a:gd name="T62" fmla="*/ 336 w 1104"/>
                <a:gd name="T63" fmla="*/ 0 h 720"/>
                <a:gd name="T64" fmla="*/ 384 w 1104"/>
                <a:gd name="T65" fmla="*/ 0 h 720"/>
                <a:gd name="T66" fmla="*/ 432 w 1104"/>
                <a:gd name="T67" fmla="*/ 48 h 720"/>
                <a:gd name="T68" fmla="*/ 432 w 1104"/>
                <a:gd name="T69" fmla="*/ 96 h 720"/>
                <a:gd name="T70" fmla="*/ 432 w 1104"/>
                <a:gd name="T71" fmla="*/ 144 h 720"/>
                <a:gd name="T72" fmla="*/ 480 w 1104"/>
                <a:gd name="T73" fmla="*/ 144 h 720"/>
                <a:gd name="T74" fmla="*/ 528 w 1104"/>
                <a:gd name="T75" fmla="*/ 192 h 720"/>
                <a:gd name="T76" fmla="*/ 576 w 1104"/>
                <a:gd name="T77" fmla="*/ 192 h 720"/>
                <a:gd name="T78" fmla="*/ 624 w 1104"/>
                <a:gd name="T79" fmla="*/ 144 h 720"/>
                <a:gd name="T80" fmla="*/ 624 w 1104"/>
                <a:gd name="T81" fmla="*/ 96 h 720"/>
                <a:gd name="T82" fmla="*/ 576 w 1104"/>
                <a:gd name="T83" fmla="*/ 48 h 720"/>
                <a:gd name="T84" fmla="*/ 624 w 1104"/>
                <a:gd name="T85" fmla="*/ 0 h 720"/>
                <a:gd name="T86" fmla="*/ 720 w 1104"/>
                <a:gd name="T87" fmla="*/ 0 h 720"/>
                <a:gd name="T88" fmla="*/ 768 w 1104"/>
                <a:gd name="T89" fmla="*/ 48 h 720"/>
                <a:gd name="T90" fmla="*/ 864 w 1104"/>
                <a:gd name="T91" fmla="*/ 48 h 720"/>
                <a:gd name="T92" fmla="*/ 864 w 1104"/>
                <a:gd name="T93" fmla="*/ 96 h 720"/>
                <a:gd name="T94" fmla="*/ 816 w 1104"/>
                <a:gd name="T95" fmla="*/ 144 h 720"/>
                <a:gd name="T96" fmla="*/ 816 w 1104"/>
                <a:gd name="T97" fmla="*/ 192 h 720"/>
                <a:gd name="T98" fmla="*/ 864 w 1104"/>
                <a:gd name="T99" fmla="*/ 240 h 720"/>
                <a:gd name="T100" fmla="*/ 960 w 1104"/>
                <a:gd name="T101" fmla="*/ 240 h 720"/>
                <a:gd name="T102" fmla="*/ 1008 w 1104"/>
                <a:gd name="T103" fmla="*/ 192 h 720"/>
                <a:gd name="T104" fmla="*/ 1056 w 1104"/>
                <a:gd name="T105" fmla="*/ 192 h 720"/>
                <a:gd name="T106" fmla="*/ 1104 w 1104"/>
                <a:gd name="T107" fmla="*/ 240 h 720"/>
                <a:gd name="T108" fmla="*/ 1104 w 1104"/>
                <a:gd name="T109" fmla="*/ 336 h 720"/>
                <a:gd name="T110" fmla="*/ 1056 w 1104"/>
                <a:gd name="T111" fmla="*/ 384 h 720"/>
                <a:gd name="T112" fmla="*/ 1008 w 1104"/>
                <a:gd name="T113" fmla="*/ 384 h 720"/>
                <a:gd name="T114" fmla="*/ 960 w 1104"/>
                <a:gd name="T115" fmla="*/ 336 h 720"/>
                <a:gd name="T116" fmla="*/ 864 w 1104"/>
                <a:gd name="T117" fmla="*/ 336 h 720"/>
                <a:gd name="T118" fmla="*/ 864 w 1104"/>
                <a:gd name="T119" fmla="*/ 384 h 720"/>
                <a:gd name="T120" fmla="*/ 864 w 1104"/>
                <a:gd name="T121" fmla="*/ 528 h 7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04"/>
                <a:gd name="T184" fmla="*/ 0 h 720"/>
                <a:gd name="T185" fmla="*/ 1104 w 1104"/>
                <a:gd name="T186" fmla="*/ 720 h 7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04" h="720">
                  <a:moveTo>
                    <a:pt x="864" y="528"/>
                  </a:moveTo>
                  <a:lnTo>
                    <a:pt x="768" y="528"/>
                  </a:lnTo>
                  <a:lnTo>
                    <a:pt x="768" y="480"/>
                  </a:lnTo>
                  <a:lnTo>
                    <a:pt x="624" y="480"/>
                  </a:lnTo>
                  <a:lnTo>
                    <a:pt x="624" y="576"/>
                  </a:lnTo>
                  <a:lnTo>
                    <a:pt x="672" y="624"/>
                  </a:lnTo>
                  <a:lnTo>
                    <a:pt x="576" y="672"/>
                  </a:lnTo>
                  <a:lnTo>
                    <a:pt x="480" y="672"/>
                  </a:lnTo>
                  <a:lnTo>
                    <a:pt x="480" y="720"/>
                  </a:lnTo>
                  <a:lnTo>
                    <a:pt x="336" y="624"/>
                  </a:lnTo>
                  <a:lnTo>
                    <a:pt x="384" y="576"/>
                  </a:lnTo>
                  <a:lnTo>
                    <a:pt x="384" y="528"/>
                  </a:lnTo>
                  <a:lnTo>
                    <a:pt x="288" y="528"/>
                  </a:lnTo>
                  <a:lnTo>
                    <a:pt x="288" y="480"/>
                  </a:lnTo>
                  <a:lnTo>
                    <a:pt x="0" y="480"/>
                  </a:lnTo>
                  <a:lnTo>
                    <a:pt x="0" y="384"/>
                  </a:lnTo>
                  <a:lnTo>
                    <a:pt x="144" y="384"/>
                  </a:lnTo>
                  <a:lnTo>
                    <a:pt x="192" y="432"/>
                  </a:lnTo>
                  <a:lnTo>
                    <a:pt x="288" y="384"/>
                  </a:lnTo>
                  <a:lnTo>
                    <a:pt x="288" y="336"/>
                  </a:lnTo>
                  <a:lnTo>
                    <a:pt x="192" y="288"/>
                  </a:lnTo>
                  <a:lnTo>
                    <a:pt x="144" y="336"/>
                  </a:lnTo>
                  <a:lnTo>
                    <a:pt x="96" y="336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48" y="192"/>
                  </a:lnTo>
                  <a:lnTo>
                    <a:pt x="144" y="192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144" y="48"/>
                  </a:lnTo>
                  <a:lnTo>
                    <a:pt x="288" y="48"/>
                  </a:lnTo>
                  <a:lnTo>
                    <a:pt x="336" y="0"/>
                  </a:lnTo>
                  <a:lnTo>
                    <a:pt x="384" y="0"/>
                  </a:lnTo>
                  <a:lnTo>
                    <a:pt x="432" y="48"/>
                  </a:lnTo>
                  <a:lnTo>
                    <a:pt x="432" y="96"/>
                  </a:lnTo>
                  <a:lnTo>
                    <a:pt x="432" y="144"/>
                  </a:lnTo>
                  <a:lnTo>
                    <a:pt x="480" y="144"/>
                  </a:lnTo>
                  <a:lnTo>
                    <a:pt x="528" y="192"/>
                  </a:lnTo>
                  <a:lnTo>
                    <a:pt x="576" y="192"/>
                  </a:lnTo>
                  <a:lnTo>
                    <a:pt x="624" y="144"/>
                  </a:lnTo>
                  <a:lnTo>
                    <a:pt x="624" y="96"/>
                  </a:lnTo>
                  <a:lnTo>
                    <a:pt x="576" y="48"/>
                  </a:lnTo>
                  <a:lnTo>
                    <a:pt x="624" y="0"/>
                  </a:lnTo>
                  <a:lnTo>
                    <a:pt x="720" y="0"/>
                  </a:lnTo>
                  <a:lnTo>
                    <a:pt x="768" y="48"/>
                  </a:lnTo>
                  <a:lnTo>
                    <a:pt x="864" y="48"/>
                  </a:lnTo>
                  <a:lnTo>
                    <a:pt x="864" y="96"/>
                  </a:lnTo>
                  <a:lnTo>
                    <a:pt x="816" y="144"/>
                  </a:lnTo>
                  <a:lnTo>
                    <a:pt x="816" y="192"/>
                  </a:lnTo>
                  <a:lnTo>
                    <a:pt x="864" y="240"/>
                  </a:lnTo>
                  <a:lnTo>
                    <a:pt x="960" y="240"/>
                  </a:lnTo>
                  <a:lnTo>
                    <a:pt x="1008" y="192"/>
                  </a:lnTo>
                  <a:lnTo>
                    <a:pt x="1056" y="192"/>
                  </a:lnTo>
                  <a:lnTo>
                    <a:pt x="1104" y="240"/>
                  </a:lnTo>
                  <a:lnTo>
                    <a:pt x="1104" y="336"/>
                  </a:lnTo>
                  <a:lnTo>
                    <a:pt x="1056" y="384"/>
                  </a:lnTo>
                  <a:lnTo>
                    <a:pt x="1008" y="384"/>
                  </a:lnTo>
                  <a:lnTo>
                    <a:pt x="960" y="336"/>
                  </a:lnTo>
                  <a:lnTo>
                    <a:pt x="864" y="336"/>
                  </a:lnTo>
                  <a:lnTo>
                    <a:pt x="864" y="384"/>
                  </a:lnTo>
                  <a:lnTo>
                    <a:pt x="864" y="52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Oval 74"/>
            <p:cNvSpPr>
              <a:spLocks noChangeArrowheads="1"/>
            </p:cNvSpPr>
            <p:nvPr/>
          </p:nvSpPr>
          <p:spPr bwMode="auto">
            <a:xfrm>
              <a:off x="2880" y="32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33</a:t>
              </a:r>
            </a:p>
          </p:txBody>
        </p:sp>
      </p:grpSp>
      <p:grpSp>
        <p:nvGrpSpPr>
          <p:cNvPr id="31" name="Group 137"/>
          <p:cNvGrpSpPr>
            <a:grpSpLocks/>
          </p:cNvGrpSpPr>
          <p:nvPr/>
        </p:nvGrpSpPr>
        <p:grpSpPr bwMode="auto">
          <a:xfrm>
            <a:off x="5334000" y="4495800"/>
            <a:ext cx="1371600" cy="1143000"/>
            <a:chOff x="3360" y="2880"/>
            <a:chExt cx="864" cy="720"/>
          </a:xfrm>
        </p:grpSpPr>
        <p:sp>
          <p:nvSpPr>
            <p:cNvPr id="4170" name="Freeform 27"/>
            <p:cNvSpPr>
              <a:spLocks/>
            </p:cNvSpPr>
            <p:nvPr/>
          </p:nvSpPr>
          <p:spPr bwMode="auto">
            <a:xfrm>
              <a:off x="3360" y="2880"/>
              <a:ext cx="864" cy="720"/>
            </a:xfrm>
            <a:custGeom>
              <a:avLst/>
              <a:gdLst>
                <a:gd name="T0" fmla="*/ 816 w 864"/>
                <a:gd name="T1" fmla="*/ 624 h 720"/>
                <a:gd name="T2" fmla="*/ 720 w 864"/>
                <a:gd name="T3" fmla="*/ 624 h 720"/>
                <a:gd name="T4" fmla="*/ 720 w 864"/>
                <a:gd name="T5" fmla="*/ 576 h 720"/>
                <a:gd name="T6" fmla="*/ 624 w 864"/>
                <a:gd name="T7" fmla="*/ 576 h 720"/>
                <a:gd name="T8" fmla="*/ 624 w 864"/>
                <a:gd name="T9" fmla="*/ 624 h 720"/>
                <a:gd name="T10" fmla="*/ 576 w 864"/>
                <a:gd name="T11" fmla="*/ 672 h 720"/>
                <a:gd name="T12" fmla="*/ 576 w 864"/>
                <a:gd name="T13" fmla="*/ 720 h 720"/>
                <a:gd name="T14" fmla="*/ 480 w 864"/>
                <a:gd name="T15" fmla="*/ 720 h 720"/>
                <a:gd name="T16" fmla="*/ 432 w 864"/>
                <a:gd name="T17" fmla="*/ 672 h 720"/>
                <a:gd name="T18" fmla="*/ 432 w 864"/>
                <a:gd name="T19" fmla="*/ 624 h 720"/>
                <a:gd name="T20" fmla="*/ 384 w 864"/>
                <a:gd name="T21" fmla="*/ 576 h 720"/>
                <a:gd name="T22" fmla="*/ 240 w 864"/>
                <a:gd name="T23" fmla="*/ 576 h 720"/>
                <a:gd name="T24" fmla="*/ 192 w 864"/>
                <a:gd name="T25" fmla="*/ 624 h 720"/>
                <a:gd name="T26" fmla="*/ 144 w 864"/>
                <a:gd name="T27" fmla="*/ 624 h 720"/>
                <a:gd name="T28" fmla="*/ 48 w 864"/>
                <a:gd name="T29" fmla="*/ 672 h 720"/>
                <a:gd name="T30" fmla="*/ 48 w 864"/>
                <a:gd name="T31" fmla="*/ 432 h 720"/>
                <a:gd name="T32" fmla="*/ 144 w 864"/>
                <a:gd name="T33" fmla="*/ 432 h 720"/>
                <a:gd name="T34" fmla="*/ 192 w 864"/>
                <a:gd name="T35" fmla="*/ 480 h 720"/>
                <a:gd name="T36" fmla="*/ 240 w 864"/>
                <a:gd name="T37" fmla="*/ 480 h 720"/>
                <a:gd name="T38" fmla="*/ 288 w 864"/>
                <a:gd name="T39" fmla="*/ 432 h 720"/>
                <a:gd name="T40" fmla="*/ 288 w 864"/>
                <a:gd name="T41" fmla="*/ 336 h 720"/>
                <a:gd name="T42" fmla="*/ 240 w 864"/>
                <a:gd name="T43" fmla="*/ 288 h 720"/>
                <a:gd name="T44" fmla="*/ 192 w 864"/>
                <a:gd name="T45" fmla="*/ 288 h 720"/>
                <a:gd name="T46" fmla="*/ 144 w 864"/>
                <a:gd name="T47" fmla="*/ 336 h 720"/>
                <a:gd name="T48" fmla="*/ 48 w 864"/>
                <a:gd name="T49" fmla="*/ 336 h 720"/>
                <a:gd name="T50" fmla="*/ 0 w 864"/>
                <a:gd name="T51" fmla="*/ 288 h 720"/>
                <a:gd name="T52" fmla="*/ 0 w 864"/>
                <a:gd name="T53" fmla="*/ 240 h 720"/>
                <a:gd name="T54" fmla="*/ 48 w 864"/>
                <a:gd name="T55" fmla="*/ 192 h 720"/>
                <a:gd name="T56" fmla="*/ 48 w 864"/>
                <a:gd name="T57" fmla="*/ 144 h 720"/>
                <a:gd name="T58" fmla="*/ 144 w 864"/>
                <a:gd name="T59" fmla="*/ 144 h 720"/>
                <a:gd name="T60" fmla="*/ 192 w 864"/>
                <a:gd name="T61" fmla="*/ 192 h 720"/>
                <a:gd name="T62" fmla="*/ 336 w 864"/>
                <a:gd name="T63" fmla="*/ 192 h 720"/>
                <a:gd name="T64" fmla="*/ 384 w 864"/>
                <a:gd name="T65" fmla="*/ 144 h 720"/>
                <a:gd name="T66" fmla="*/ 384 w 864"/>
                <a:gd name="T67" fmla="*/ 48 h 720"/>
                <a:gd name="T68" fmla="*/ 480 w 864"/>
                <a:gd name="T69" fmla="*/ 0 h 720"/>
                <a:gd name="T70" fmla="*/ 528 w 864"/>
                <a:gd name="T71" fmla="*/ 48 h 720"/>
                <a:gd name="T72" fmla="*/ 624 w 864"/>
                <a:gd name="T73" fmla="*/ 48 h 720"/>
                <a:gd name="T74" fmla="*/ 624 w 864"/>
                <a:gd name="T75" fmla="*/ 96 h 720"/>
                <a:gd name="T76" fmla="*/ 576 w 864"/>
                <a:gd name="T77" fmla="*/ 192 h 720"/>
                <a:gd name="T78" fmla="*/ 624 w 864"/>
                <a:gd name="T79" fmla="*/ 192 h 720"/>
                <a:gd name="T80" fmla="*/ 720 w 864"/>
                <a:gd name="T81" fmla="*/ 192 h 720"/>
                <a:gd name="T82" fmla="*/ 720 w 864"/>
                <a:gd name="T83" fmla="*/ 144 h 720"/>
                <a:gd name="T84" fmla="*/ 816 w 864"/>
                <a:gd name="T85" fmla="*/ 96 h 720"/>
                <a:gd name="T86" fmla="*/ 864 w 864"/>
                <a:gd name="T87" fmla="*/ 192 h 720"/>
                <a:gd name="T88" fmla="*/ 864 w 864"/>
                <a:gd name="T89" fmla="*/ 288 h 720"/>
                <a:gd name="T90" fmla="*/ 816 w 864"/>
                <a:gd name="T91" fmla="*/ 336 h 720"/>
                <a:gd name="T92" fmla="*/ 768 w 864"/>
                <a:gd name="T93" fmla="*/ 336 h 720"/>
                <a:gd name="T94" fmla="*/ 720 w 864"/>
                <a:gd name="T95" fmla="*/ 288 h 720"/>
                <a:gd name="T96" fmla="*/ 672 w 864"/>
                <a:gd name="T97" fmla="*/ 288 h 720"/>
                <a:gd name="T98" fmla="*/ 624 w 864"/>
                <a:gd name="T99" fmla="*/ 384 h 720"/>
                <a:gd name="T100" fmla="*/ 624 w 864"/>
                <a:gd name="T101" fmla="*/ 432 h 720"/>
                <a:gd name="T102" fmla="*/ 720 w 864"/>
                <a:gd name="T103" fmla="*/ 480 h 720"/>
                <a:gd name="T104" fmla="*/ 768 w 864"/>
                <a:gd name="T105" fmla="*/ 432 h 720"/>
                <a:gd name="T106" fmla="*/ 816 w 864"/>
                <a:gd name="T107" fmla="*/ 480 h 720"/>
                <a:gd name="T108" fmla="*/ 816 w 864"/>
                <a:gd name="T109" fmla="*/ 624 h 7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64"/>
                <a:gd name="T166" fmla="*/ 0 h 720"/>
                <a:gd name="T167" fmla="*/ 864 w 864"/>
                <a:gd name="T168" fmla="*/ 720 h 7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64" h="720">
                  <a:moveTo>
                    <a:pt x="816" y="624"/>
                  </a:moveTo>
                  <a:lnTo>
                    <a:pt x="720" y="624"/>
                  </a:lnTo>
                  <a:lnTo>
                    <a:pt x="720" y="576"/>
                  </a:lnTo>
                  <a:lnTo>
                    <a:pt x="624" y="576"/>
                  </a:lnTo>
                  <a:lnTo>
                    <a:pt x="624" y="624"/>
                  </a:lnTo>
                  <a:lnTo>
                    <a:pt x="576" y="672"/>
                  </a:lnTo>
                  <a:lnTo>
                    <a:pt x="576" y="720"/>
                  </a:lnTo>
                  <a:lnTo>
                    <a:pt x="480" y="720"/>
                  </a:lnTo>
                  <a:lnTo>
                    <a:pt x="432" y="672"/>
                  </a:lnTo>
                  <a:lnTo>
                    <a:pt x="432" y="624"/>
                  </a:lnTo>
                  <a:lnTo>
                    <a:pt x="384" y="576"/>
                  </a:lnTo>
                  <a:lnTo>
                    <a:pt x="240" y="576"/>
                  </a:lnTo>
                  <a:lnTo>
                    <a:pt x="192" y="624"/>
                  </a:lnTo>
                  <a:lnTo>
                    <a:pt x="144" y="624"/>
                  </a:lnTo>
                  <a:lnTo>
                    <a:pt x="48" y="672"/>
                  </a:lnTo>
                  <a:lnTo>
                    <a:pt x="48" y="432"/>
                  </a:lnTo>
                  <a:lnTo>
                    <a:pt x="144" y="432"/>
                  </a:lnTo>
                  <a:lnTo>
                    <a:pt x="192" y="480"/>
                  </a:lnTo>
                  <a:lnTo>
                    <a:pt x="240" y="480"/>
                  </a:lnTo>
                  <a:lnTo>
                    <a:pt x="288" y="432"/>
                  </a:lnTo>
                  <a:lnTo>
                    <a:pt x="288" y="336"/>
                  </a:lnTo>
                  <a:lnTo>
                    <a:pt x="240" y="288"/>
                  </a:lnTo>
                  <a:lnTo>
                    <a:pt x="192" y="288"/>
                  </a:lnTo>
                  <a:lnTo>
                    <a:pt x="144" y="336"/>
                  </a:lnTo>
                  <a:lnTo>
                    <a:pt x="48" y="336"/>
                  </a:lnTo>
                  <a:lnTo>
                    <a:pt x="0" y="288"/>
                  </a:lnTo>
                  <a:lnTo>
                    <a:pt x="0" y="240"/>
                  </a:lnTo>
                  <a:lnTo>
                    <a:pt x="48" y="192"/>
                  </a:lnTo>
                  <a:lnTo>
                    <a:pt x="48" y="144"/>
                  </a:lnTo>
                  <a:lnTo>
                    <a:pt x="144" y="144"/>
                  </a:lnTo>
                  <a:lnTo>
                    <a:pt x="192" y="192"/>
                  </a:lnTo>
                  <a:lnTo>
                    <a:pt x="336" y="192"/>
                  </a:lnTo>
                  <a:lnTo>
                    <a:pt x="384" y="144"/>
                  </a:lnTo>
                  <a:lnTo>
                    <a:pt x="384" y="48"/>
                  </a:lnTo>
                  <a:lnTo>
                    <a:pt x="480" y="0"/>
                  </a:lnTo>
                  <a:lnTo>
                    <a:pt x="528" y="48"/>
                  </a:lnTo>
                  <a:lnTo>
                    <a:pt x="624" y="48"/>
                  </a:lnTo>
                  <a:lnTo>
                    <a:pt x="624" y="96"/>
                  </a:lnTo>
                  <a:lnTo>
                    <a:pt x="576" y="192"/>
                  </a:lnTo>
                  <a:lnTo>
                    <a:pt x="624" y="192"/>
                  </a:lnTo>
                  <a:lnTo>
                    <a:pt x="720" y="192"/>
                  </a:lnTo>
                  <a:lnTo>
                    <a:pt x="720" y="144"/>
                  </a:lnTo>
                  <a:lnTo>
                    <a:pt x="816" y="96"/>
                  </a:lnTo>
                  <a:lnTo>
                    <a:pt x="864" y="192"/>
                  </a:lnTo>
                  <a:lnTo>
                    <a:pt x="864" y="288"/>
                  </a:lnTo>
                  <a:lnTo>
                    <a:pt x="816" y="336"/>
                  </a:lnTo>
                  <a:lnTo>
                    <a:pt x="768" y="336"/>
                  </a:lnTo>
                  <a:lnTo>
                    <a:pt x="720" y="288"/>
                  </a:lnTo>
                  <a:lnTo>
                    <a:pt x="672" y="288"/>
                  </a:lnTo>
                  <a:lnTo>
                    <a:pt x="624" y="384"/>
                  </a:lnTo>
                  <a:lnTo>
                    <a:pt x="624" y="432"/>
                  </a:lnTo>
                  <a:lnTo>
                    <a:pt x="720" y="480"/>
                  </a:lnTo>
                  <a:lnTo>
                    <a:pt x="768" y="432"/>
                  </a:lnTo>
                  <a:lnTo>
                    <a:pt x="816" y="480"/>
                  </a:lnTo>
                  <a:lnTo>
                    <a:pt x="816" y="62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Oval 75"/>
            <p:cNvSpPr>
              <a:spLocks noChangeArrowheads="1"/>
            </p:cNvSpPr>
            <p:nvPr/>
          </p:nvSpPr>
          <p:spPr bwMode="auto">
            <a:xfrm>
              <a:off x="3696" y="312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34</a:t>
              </a:r>
            </a:p>
          </p:txBody>
        </p:sp>
      </p:grpSp>
      <p:grpSp>
        <p:nvGrpSpPr>
          <p:cNvPr id="128" name="Group 130"/>
          <p:cNvGrpSpPr>
            <a:grpSpLocks/>
          </p:cNvGrpSpPr>
          <p:nvPr/>
        </p:nvGrpSpPr>
        <p:grpSpPr bwMode="auto">
          <a:xfrm>
            <a:off x="2895600" y="3886200"/>
            <a:ext cx="1447800" cy="1066800"/>
            <a:chOff x="1824" y="2496"/>
            <a:chExt cx="912" cy="672"/>
          </a:xfrm>
        </p:grpSpPr>
        <p:sp>
          <p:nvSpPr>
            <p:cNvPr id="4168" name="Freeform 21"/>
            <p:cNvSpPr>
              <a:spLocks/>
            </p:cNvSpPr>
            <p:nvPr/>
          </p:nvSpPr>
          <p:spPr bwMode="auto">
            <a:xfrm>
              <a:off x="1824" y="2496"/>
              <a:ext cx="912" cy="672"/>
            </a:xfrm>
            <a:custGeom>
              <a:avLst/>
              <a:gdLst>
                <a:gd name="T0" fmla="*/ 864 w 912"/>
                <a:gd name="T1" fmla="*/ 48 h 672"/>
                <a:gd name="T2" fmla="*/ 816 w 912"/>
                <a:gd name="T3" fmla="*/ 48 h 672"/>
                <a:gd name="T4" fmla="*/ 720 w 912"/>
                <a:gd name="T5" fmla="*/ 0 h 672"/>
                <a:gd name="T6" fmla="*/ 576 w 912"/>
                <a:gd name="T7" fmla="*/ 0 h 672"/>
                <a:gd name="T8" fmla="*/ 576 w 912"/>
                <a:gd name="T9" fmla="*/ 48 h 672"/>
                <a:gd name="T10" fmla="*/ 528 w 912"/>
                <a:gd name="T11" fmla="*/ 96 h 672"/>
                <a:gd name="T12" fmla="*/ 528 w 912"/>
                <a:gd name="T13" fmla="*/ 192 h 672"/>
                <a:gd name="T14" fmla="*/ 336 w 912"/>
                <a:gd name="T15" fmla="*/ 192 h 672"/>
                <a:gd name="T16" fmla="*/ 336 w 912"/>
                <a:gd name="T17" fmla="*/ 144 h 672"/>
                <a:gd name="T18" fmla="*/ 384 w 912"/>
                <a:gd name="T19" fmla="*/ 96 h 672"/>
                <a:gd name="T20" fmla="*/ 384 w 912"/>
                <a:gd name="T21" fmla="*/ 48 h 672"/>
                <a:gd name="T22" fmla="*/ 240 w 912"/>
                <a:gd name="T23" fmla="*/ 48 h 672"/>
                <a:gd name="T24" fmla="*/ 192 w 912"/>
                <a:gd name="T25" fmla="*/ 96 h 672"/>
                <a:gd name="T26" fmla="*/ 48 w 912"/>
                <a:gd name="T27" fmla="*/ 96 h 672"/>
                <a:gd name="T28" fmla="*/ 48 w 912"/>
                <a:gd name="T29" fmla="*/ 144 h 672"/>
                <a:gd name="T30" fmla="*/ 0 w 912"/>
                <a:gd name="T31" fmla="*/ 192 h 672"/>
                <a:gd name="T32" fmla="*/ 0 w 912"/>
                <a:gd name="T33" fmla="*/ 288 h 672"/>
                <a:gd name="T34" fmla="*/ 96 w 912"/>
                <a:gd name="T35" fmla="*/ 240 h 672"/>
                <a:gd name="T36" fmla="*/ 192 w 912"/>
                <a:gd name="T37" fmla="*/ 240 h 672"/>
                <a:gd name="T38" fmla="*/ 240 w 912"/>
                <a:gd name="T39" fmla="*/ 336 h 672"/>
                <a:gd name="T40" fmla="*/ 240 w 912"/>
                <a:gd name="T41" fmla="*/ 384 h 672"/>
                <a:gd name="T42" fmla="*/ 144 w 912"/>
                <a:gd name="T43" fmla="*/ 480 h 672"/>
                <a:gd name="T44" fmla="*/ 96 w 912"/>
                <a:gd name="T45" fmla="*/ 432 h 672"/>
                <a:gd name="T46" fmla="*/ 0 w 912"/>
                <a:gd name="T47" fmla="*/ 432 h 672"/>
                <a:gd name="T48" fmla="*/ 0 w 912"/>
                <a:gd name="T49" fmla="*/ 576 h 672"/>
                <a:gd name="T50" fmla="*/ 144 w 912"/>
                <a:gd name="T51" fmla="*/ 576 h 672"/>
                <a:gd name="T52" fmla="*/ 240 w 912"/>
                <a:gd name="T53" fmla="*/ 528 h 672"/>
                <a:gd name="T54" fmla="*/ 336 w 912"/>
                <a:gd name="T55" fmla="*/ 528 h 672"/>
                <a:gd name="T56" fmla="*/ 384 w 912"/>
                <a:gd name="T57" fmla="*/ 576 h 672"/>
                <a:gd name="T58" fmla="*/ 336 w 912"/>
                <a:gd name="T59" fmla="*/ 624 h 672"/>
                <a:gd name="T60" fmla="*/ 384 w 912"/>
                <a:gd name="T61" fmla="*/ 672 h 672"/>
                <a:gd name="T62" fmla="*/ 480 w 912"/>
                <a:gd name="T63" fmla="*/ 672 h 672"/>
                <a:gd name="T64" fmla="*/ 480 w 912"/>
                <a:gd name="T65" fmla="*/ 624 h 672"/>
                <a:gd name="T66" fmla="*/ 480 w 912"/>
                <a:gd name="T67" fmla="*/ 576 h 672"/>
                <a:gd name="T68" fmla="*/ 528 w 912"/>
                <a:gd name="T69" fmla="*/ 528 h 672"/>
                <a:gd name="T70" fmla="*/ 624 w 912"/>
                <a:gd name="T71" fmla="*/ 528 h 672"/>
                <a:gd name="T72" fmla="*/ 672 w 912"/>
                <a:gd name="T73" fmla="*/ 576 h 672"/>
                <a:gd name="T74" fmla="*/ 816 w 912"/>
                <a:gd name="T75" fmla="*/ 576 h 672"/>
                <a:gd name="T76" fmla="*/ 864 w 912"/>
                <a:gd name="T77" fmla="*/ 528 h 672"/>
                <a:gd name="T78" fmla="*/ 864 w 912"/>
                <a:gd name="T79" fmla="*/ 432 h 672"/>
                <a:gd name="T80" fmla="*/ 768 w 912"/>
                <a:gd name="T81" fmla="*/ 432 h 672"/>
                <a:gd name="T82" fmla="*/ 768 w 912"/>
                <a:gd name="T83" fmla="*/ 384 h 672"/>
                <a:gd name="T84" fmla="*/ 624 w 912"/>
                <a:gd name="T85" fmla="*/ 384 h 672"/>
                <a:gd name="T86" fmla="*/ 624 w 912"/>
                <a:gd name="T87" fmla="*/ 336 h 672"/>
                <a:gd name="T88" fmla="*/ 672 w 912"/>
                <a:gd name="T89" fmla="*/ 240 h 672"/>
                <a:gd name="T90" fmla="*/ 768 w 912"/>
                <a:gd name="T91" fmla="*/ 288 h 672"/>
                <a:gd name="T92" fmla="*/ 864 w 912"/>
                <a:gd name="T93" fmla="*/ 288 h 672"/>
                <a:gd name="T94" fmla="*/ 864 w 912"/>
                <a:gd name="T95" fmla="*/ 240 h 672"/>
                <a:gd name="T96" fmla="*/ 912 w 912"/>
                <a:gd name="T97" fmla="*/ 240 h 672"/>
                <a:gd name="T98" fmla="*/ 912 w 912"/>
                <a:gd name="T99" fmla="*/ 48 h 672"/>
                <a:gd name="T100" fmla="*/ 864 w 912"/>
                <a:gd name="T101" fmla="*/ 48 h 6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12"/>
                <a:gd name="T154" fmla="*/ 0 h 672"/>
                <a:gd name="T155" fmla="*/ 912 w 912"/>
                <a:gd name="T156" fmla="*/ 672 h 6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12" h="672">
                  <a:moveTo>
                    <a:pt x="864" y="48"/>
                  </a:moveTo>
                  <a:lnTo>
                    <a:pt x="816" y="48"/>
                  </a:lnTo>
                  <a:lnTo>
                    <a:pt x="720" y="0"/>
                  </a:lnTo>
                  <a:lnTo>
                    <a:pt x="576" y="0"/>
                  </a:lnTo>
                  <a:lnTo>
                    <a:pt x="576" y="48"/>
                  </a:lnTo>
                  <a:lnTo>
                    <a:pt x="528" y="96"/>
                  </a:lnTo>
                  <a:lnTo>
                    <a:pt x="528" y="192"/>
                  </a:lnTo>
                  <a:lnTo>
                    <a:pt x="336" y="192"/>
                  </a:lnTo>
                  <a:lnTo>
                    <a:pt x="336" y="144"/>
                  </a:lnTo>
                  <a:lnTo>
                    <a:pt x="384" y="96"/>
                  </a:lnTo>
                  <a:lnTo>
                    <a:pt x="384" y="48"/>
                  </a:lnTo>
                  <a:lnTo>
                    <a:pt x="240" y="48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144"/>
                  </a:lnTo>
                  <a:lnTo>
                    <a:pt x="0" y="192"/>
                  </a:lnTo>
                  <a:lnTo>
                    <a:pt x="0" y="288"/>
                  </a:lnTo>
                  <a:lnTo>
                    <a:pt x="96" y="240"/>
                  </a:lnTo>
                  <a:lnTo>
                    <a:pt x="192" y="240"/>
                  </a:lnTo>
                  <a:lnTo>
                    <a:pt x="240" y="336"/>
                  </a:lnTo>
                  <a:lnTo>
                    <a:pt x="240" y="384"/>
                  </a:lnTo>
                  <a:lnTo>
                    <a:pt x="144" y="480"/>
                  </a:lnTo>
                  <a:lnTo>
                    <a:pt x="96" y="432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144" y="576"/>
                  </a:lnTo>
                  <a:lnTo>
                    <a:pt x="240" y="528"/>
                  </a:lnTo>
                  <a:lnTo>
                    <a:pt x="336" y="528"/>
                  </a:lnTo>
                  <a:lnTo>
                    <a:pt x="384" y="576"/>
                  </a:lnTo>
                  <a:lnTo>
                    <a:pt x="336" y="624"/>
                  </a:lnTo>
                  <a:lnTo>
                    <a:pt x="384" y="672"/>
                  </a:lnTo>
                  <a:lnTo>
                    <a:pt x="480" y="672"/>
                  </a:lnTo>
                  <a:lnTo>
                    <a:pt x="480" y="624"/>
                  </a:lnTo>
                  <a:lnTo>
                    <a:pt x="480" y="576"/>
                  </a:lnTo>
                  <a:lnTo>
                    <a:pt x="528" y="528"/>
                  </a:lnTo>
                  <a:lnTo>
                    <a:pt x="624" y="528"/>
                  </a:lnTo>
                  <a:lnTo>
                    <a:pt x="672" y="576"/>
                  </a:lnTo>
                  <a:lnTo>
                    <a:pt x="816" y="576"/>
                  </a:lnTo>
                  <a:lnTo>
                    <a:pt x="864" y="528"/>
                  </a:lnTo>
                  <a:lnTo>
                    <a:pt x="864" y="432"/>
                  </a:lnTo>
                  <a:lnTo>
                    <a:pt x="768" y="432"/>
                  </a:lnTo>
                  <a:lnTo>
                    <a:pt x="768" y="384"/>
                  </a:lnTo>
                  <a:lnTo>
                    <a:pt x="624" y="384"/>
                  </a:lnTo>
                  <a:lnTo>
                    <a:pt x="624" y="336"/>
                  </a:lnTo>
                  <a:lnTo>
                    <a:pt x="672" y="240"/>
                  </a:lnTo>
                  <a:lnTo>
                    <a:pt x="768" y="288"/>
                  </a:lnTo>
                  <a:lnTo>
                    <a:pt x="864" y="288"/>
                  </a:lnTo>
                  <a:lnTo>
                    <a:pt x="864" y="240"/>
                  </a:lnTo>
                  <a:lnTo>
                    <a:pt x="912" y="240"/>
                  </a:lnTo>
                  <a:lnTo>
                    <a:pt x="912" y="48"/>
                  </a:lnTo>
                  <a:lnTo>
                    <a:pt x="864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Oval 76"/>
            <p:cNvSpPr>
              <a:spLocks noChangeArrowheads="1"/>
            </p:cNvSpPr>
            <p:nvPr/>
          </p:nvSpPr>
          <p:spPr bwMode="auto">
            <a:xfrm>
              <a:off x="2112" y="273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27</a:t>
              </a:r>
            </a:p>
          </p:txBody>
        </p:sp>
      </p:grpSp>
      <p:grpSp>
        <p:nvGrpSpPr>
          <p:cNvPr id="129" name="Group 131"/>
          <p:cNvGrpSpPr>
            <a:grpSpLocks/>
          </p:cNvGrpSpPr>
          <p:nvPr/>
        </p:nvGrpSpPr>
        <p:grpSpPr bwMode="auto">
          <a:xfrm>
            <a:off x="3886200" y="3810000"/>
            <a:ext cx="1828800" cy="1143000"/>
            <a:chOff x="2448" y="2448"/>
            <a:chExt cx="1152" cy="720"/>
          </a:xfrm>
        </p:grpSpPr>
        <p:sp>
          <p:nvSpPr>
            <p:cNvPr id="4166" name="Freeform 28"/>
            <p:cNvSpPr>
              <a:spLocks/>
            </p:cNvSpPr>
            <p:nvPr/>
          </p:nvSpPr>
          <p:spPr bwMode="auto">
            <a:xfrm>
              <a:off x="2448" y="2448"/>
              <a:ext cx="1152" cy="720"/>
            </a:xfrm>
            <a:custGeom>
              <a:avLst/>
              <a:gdLst>
                <a:gd name="T0" fmla="*/ 960 w 1152"/>
                <a:gd name="T1" fmla="*/ 576 h 720"/>
                <a:gd name="T2" fmla="*/ 864 w 1152"/>
                <a:gd name="T3" fmla="*/ 576 h 720"/>
                <a:gd name="T4" fmla="*/ 816 w 1152"/>
                <a:gd name="T5" fmla="*/ 528 h 720"/>
                <a:gd name="T6" fmla="*/ 720 w 1152"/>
                <a:gd name="T7" fmla="*/ 528 h 720"/>
                <a:gd name="T8" fmla="*/ 672 w 1152"/>
                <a:gd name="T9" fmla="*/ 576 h 720"/>
                <a:gd name="T10" fmla="*/ 720 w 1152"/>
                <a:gd name="T11" fmla="*/ 624 h 720"/>
                <a:gd name="T12" fmla="*/ 720 w 1152"/>
                <a:gd name="T13" fmla="*/ 672 h 720"/>
                <a:gd name="T14" fmla="*/ 672 w 1152"/>
                <a:gd name="T15" fmla="*/ 720 h 720"/>
                <a:gd name="T16" fmla="*/ 624 w 1152"/>
                <a:gd name="T17" fmla="*/ 720 h 720"/>
                <a:gd name="T18" fmla="*/ 576 w 1152"/>
                <a:gd name="T19" fmla="*/ 672 h 720"/>
                <a:gd name="T20" fmla="*/ 528 w 1152"/>
                <a:gd name="T21" fmla="*/ 672 h 720"/>
                <a:gd name="T22" fmla="*/ 528 w 1152"/>
                <a:gd name="T23" fmla="*/ 576 h 720"/>
                <a:gd name="T24" fmla="*/ 480 w 1152"/>
                <a:gd name="T25" fmla="*/ 528 h 720"/>
                <a:gd name="T26" fmla="*/ 432 w 1152"/>
                <a:gd name="T27" fmla="*/ 528 h 720"/>
                <a:gd name="T28" fmla="*/ 384 w 1152"/>
                <a:gd name="T29" fmla="*/ 576 h 720"/>
                <a:gd name="T30" fmla="*/ 240 w 1152"/>
                <a:gd name="T31" fmla="*/ 576 h 720"/>
                <a:gd name="T32" fmla="*/ 240 w 1152"/>
                <a:gd name="T33" fmla="*/ 480 h 720"/>
                <a:gd name="T34" fmla="*/ 144 w 1152"/>
                <a:gd name="T35" fmla="*/ 480 h 720"/>
                <a:gd name="T36" fmla="*/ 144 w 1152"/>
                <a:gd name="T37" fmla="*/ 432 h 720"/>
                <a:gd name="T38" fmla="*/ 0 w 1152"/>
                <a:gd name="T39" fmla="*/ 432 h 720"/>
                <a:gd name="T40" fmla="*/ 0 w 1152"/>
                <a:gd name="T41" fmla="*/ 384 h 720"/>
                <a:gd name="T42" fmla="*/ 48 w 1152"/>
                <a:gd name="T43" fmla="*/ 288 h 720"/>
                <a:gd name="T44" fmla="*/ 144 w 1152"/>
                <a:gd name="T45" fmla="*/ 336 h 720"/>
                <a:gd name="T46" fmla="*/ 240 w 1152"/>
                <a:gd name="T47" fmla="*/ 336 h 720"/>
                <a:gd name="T48" fmla="*/ 240 w 1152"/>
                <a:gd name="T49" fmla="*/ 288 h 720"/>
                <a:gd name="T50" fmla="*/ 288 w 1152"/>
                <a:gd name="T51" fmla="*/ 288 h 720"/>
                <a:gd name="T52" fmla="*/ 288 w 1152"/>
                <a:gd name="T53" fmla="*/ 144 h 720"/>
                <a:gd name="T54" fmla="*/ 336 w 1152"/>
                <a:gd name="T55" fmla="*/ 144 h 720"/>
                <a:gd name="T56" fmla="*/ 384 w 1152"/>
                <a:gd name="T57" fmla="*/ 144 h 720"/>
                <a:gd name="T58" fmla="*/ 432 w 1152"/>
                <a:gd name="T59" fmla="*/ 192 h 720"/>
                <a:gd name="T60" fmla="*/ 528 w 1152"/>
                <a:gd name="T61" fmla="*/ 144 h 720"/>
                <a:gd name="T62" fmla="*/ 528 w 1152"/>
                <a:gd name="T63" fmla="*/ 96 h 720"/>
                <a:gd name="T64" fmla="*/ 576 w 1152"/>
                <a:gd name="T65" fmla="*/ 48 h 720"/>
                <a:gd name="T66" fmla="*/ 576 w 1152"/>
                <a:gd name="T67" fmla="*/ 96 h 720"/>
                <a:gd name="T68" fmla="*/ 624 w 1152"/>
                <a:gd name="T69" fmla="*/ 96 h 720"/>
                <a:gd name="T70" fmla="*/ 672 w 1152"/>
                <a:gd name="T71" fmla="*/ 0 h 720"/>
                <a:gd name="T72" fmla="*/ 768 w 1152"/>
                <a:gd name="T73" fmla="*/ 0 h 720"/>
                <a:gd name="T74" fmla="*/ 768 w 1152"/>
                <a:gd name="T75" fmla="*/ 48 h 720"/>
                <a:gd name="T76" fmla="*/ 768 w 1152"/>
                <a:gd name="T77" fmla="*/ 96 h 720"/>
                <a:gd name="T78" fmla="*/ 720 w 1152"/>
                <a:gd name="T79" fmla="*/ 96 h 720"/>
                <a:gd name="T80" fmla="*/ 720 w 1152"/>
                <a:gd name="T81" fmla="*/ 144 h 720"/>
                <a:gd name="T82" fmla="*/ 960 w 1152"/>
                <a:gd name="T83" fmla="*/ 144 h 720"/>
                <a:gd name="T84" fmla="*/ 960 w 1152"/>
                <a:gd name="T85" fmla="*/ 192 h 720"/>
                <a:gd name="T86" fmla="*/ 912 w 1152"/>
                <a:gd name="T87" fmla="*/ 192 h 720"/>
                <a:gd name="T88" fmla="*/ 912 w 1152"/>
                <a:gd name="T89" fmla="*/ 288 h 720"/>
                <a:gd name="T90" fmla="*/ 1008 w 1152"/>
                <a:gd name="T91" fmla="*/ 288 h 720"/>
                <a:gd name="T92" fmla="*/ 1008 w 1152"/>
                <a:gd name="T93" fmla="*/ 336 h 720"/>
                <a:gd name="T94" fmla="*/ 1056 w 1152"/>
                <a:gd name="T95" fmla="*/ 336 h 720"/>
                <a:gd name="T96" fmla="*/ 1104 w 1152"/>
                <a:gd name="T97" fmla="*/ 288 h 720"/>
                <a:gd name="T98" fmla="*/ 1152 w 1152"/>
                <a:gd name="T99" fmla="*/ 288 h 720"/>
                <a:gd name="T100" fmla="*/ 1152 w 1152"/>
                <a:gd name="T101" fmla="*/ 432 h 720"/>
                <a:gd name="T102" fmla="*/ 1104 w 1152"/>
                <a:gd name="T103" fmla="*/ 432 h 720"/>
                <a:gd name="T104" fmla="*/ 1056 w 1152"/>
                <a:gd name="T105" fmla="*/ 384 h 720"/>
                <a:gd name="T106" fmla="*/ 1008 w 1152"/>
                <a:gd name="T107" fmla="*/ 384 h 720"/>
                <a:gd name="T108" fmla="*/ 1008 w 1152"/>
                <a:gd name="T109" fmla="*/ 432 h 720"/>
                <a:gd name="T110" fmla="*/ 912 w 1152"/>
                <a:gd name="T111" fmla="*/ 480 h 720"/>
                <a:gd name="T112" fmla="*/ 960 w 1152"/>
                <a:gd name="T113" fmla="*/ 576 h 7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52"/>
                <a:gd name="T172" fmla="*/ 0 h 720"/>
                <a:gd name="T173" fmla="*/ 1152 w 1152"/>
                <a:gd name="T174" fmla="*/ 720 h 7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52" h="720">
                  <a:moveTo>
                    <a:pt x="960" y="576"/>
                  </a:moveTo>
                  <a:lnTo>
                    <a:pt x="864" y="576"/>
                  </a:lnTo>
                  <a:lnTo>
                    <a:pt x="816" y="528"/>
                  </a:lnTo>
                  <a:lnTo>
                    <a:pt x="720" y="528"/>
                  </a:lnTo>
                  <a:lnTo>
                    <a:pt x="672" y="576"/>
                  </a:lnTo>
                  <a:lnTo>
                    <a:pt x="720" y="624"/>
                  </a:lnTo>
                  <a:lnTo>
                    <a:pt x="720" y="672"/>
                  </a:lnTo>
                  <a:lnTo>
                    <a:pt x="672" y="720"/>
                  </a:lnTo>
                  <a:lnTo>
                    <a:pt x="624" y="720"/>
                  </a:lnTo>
                  <a:lnTo>
                    <a:pt x="576" y="672"/>
                  </a:lnTo>
                  <a:lnTo>
                    <a:pt x="528" y="672"/>
                  </a:lnTo>
                  <a:lnTo>
                    <a:pt x="528" y="576"/>
                  </a:lnTo>
                  <a:lnTo>
                    <a:pt x="480" y="528"/>
                  </a:lnTo>
                  <a:lnTo>
                    <a:pt x="432" y="528"/>
                  </a:lnTo>
                  <a:lnTo>
                    <a:pt x="384" y="576"/>
                  </a:lnTo>
                  <a:lnTo>
                    <a:pt x="240" y="576"/>
                  </a:lnTo>
                  <a:lnTo>
                    <a:pt x="240" y="480"/>
                  </a:lnTo>
                  <a:lnTo>
                    <a:pt x="144" y="480"/>
                  </a:lnTo>
                  <a:lnTo>
                    <a:pt x="144" y="432"/>
                  </a:lnTo>
                  <a:lnTo>
                    <a:pt x="0" y="432"/>
                  </a:lnTo>
                  <a:lnTo>
                    <a:pt x="0" y="384"/>
                  </a:lnTo>
                  <a:lnTo>
                    <a:pt x="48" y="288"/>
                  </a:lnTo>
                  <a:lnTo>
                    <a:pt x="144" y="336"/>
                  </a:lnTo>
                  <a:lnTo>
                    <a:pt x="240" y="336"/>
                  </a:lnTo>
                  <a:lnTo>
                    <a:pt x="240" y="288"/>
                  </a:lnTo>
                  <a:lnTo>
                    <a:pt x="288" y="288"/>
                  </a:lnTo>
                  <a:lnTo>
                    <a:pt x="288" y="144"/>
                  </a:lnTo>
                  <a:lnTo>
                    <a:pt x="336" y="144"/>
                  </a:lnTo>
                  <a:lnTo>
                    <a:pt x="384" y="144"/>
                  </a:lnTo>
                  <a:lnTo>
                    <a:pt x="432" y="192"/>
                  </a:lnTo>
                  <a:lnTo>
                    <a:pt x="528" y="144"/>
                  </a:lnTo>
                  <a:lnTo>
                    <a:pt x="528" y="96"/>
                  </a:lnTo>
                  <a:lnTo>
                    <a:pt x="576" y="48"/>
                  </a:lnTo>
                  <a:lnTo>
                    <a:pt x="576" y="96"/>
                  </a:lnTo>
                  <a:lnTo>
                    <a:pt x="624" y="96"/>
                  </a:lnTo>
                  <a:lnTo>
                    <a:pt x="672" y="0"/>
                  </a:lnTo>
                  <a:lnTo>
                    <a:pt x="768" y="0"/>
                  </a:lnTo>
                  <a:lnTo>
                    <a:pt x="768" y="48"/>
                  </a:lnTo>
                  <a:lnTo>
                    <a:pt x="768" y="96"/>
                  </a:lnTo>
                  <a:lnTo>
                    <a:pt x="720" y="96"/>
                  </a:lnTo>
                  <a:lnTo>
                    <a:pt x="720" y="144"/>
                  </a:lnTo>
                  <a:lnTo>
                    <a:pt x="960" y="144"/>
                  </a:lnTo>
                  <a:lnTo>
                    <a:pt x="960" y="192"/>
                  </a:lnTo>
                  <a:lnTo>
                    <a:pt x="912" y="192"/>
                  </a:lnTo>
                  <a:lnTo>
                    <a:pt x="912" y="288"/>
                  </a:lnTo>
                  <a:lnTo>
                    <a:pt x="1008" y="288"/>
                  </a:lnTo>
                  <a:lnTo>
                    <a:pt x="1008" y="336"/>
                  </a:lnTo>
                  <a:lnTo>
                    <a:pt x="1056" y="336"/>
                  </a:lnTo>
                  <a:lnTo>
                    <a:pt x="1104" y="288"/>
                  </a:lnTo>
                  <a:lnTo>
                    <a:pt x="1152" y="288"/>
                  </a:lnTo>
                  <a:lnTo>
                    <a:pt x="1152" y="432"/>
                  </a:lnTo>
                  <a:lnTo>
                    <a:pt x="1104" y="432"/>
                  </a:lnTo>
                  <a:lnTo>
                    <a:pt x="1056" y="384"/>
                  </a:lnTo>
                  <a:lnTo>
                    <a:pt x="1008" y="384"/>
                  </a:lnTo>
                  <a:lnTo>
                    <a:pt x="1008" y="432"/>
                  </a:lnTo>
                  <a:lnTo>
                    <a:pt x="912" y="480"/>
                  </a:lnTo>
                  <a:lnTo>
                    <a:pt x="960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Oval 77"/>
            <p:cNvSpPr>
              <a:spLocks noChangeArrowheads="1"/>
            </p:cNvSpPr>
            <p:nvPr/>
          </p:nvSpPr>
          <p:spPr bwMode="auto">
            <a:xfrm>
              <a:off x="2880" y="268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28</a:t>
              </a:r>
            </a:p>
          </p:txBody>
        </p:sp>
      </p:grpSp>
      <p:grpSp>
        <p:nvGrpSpPr>
          <p:cNvPr id="130" name="Group 143"/>
          <p:cNvGrpSpPr>
            <a:grpSpLocks/>
          </p:cNvGrpSpPr>
          <p:nvPr/>
        </p:nvGrpSpPr>
        <p:grpSpPr bwMode="auto">
          <a:xfrm>
            <a:off x="6629400" y="5181600"/>
            <a:ext cx="1219200" cy="990600"/>
            <a:chOff x="4176" y="3312"/>
            <a:chExt cx="768" cy="624"/>
          </a:xfrm>
        </p:grpSpPr>
        <p:sp>
          <p:nvSpPr>
            <p:cNvPr id="4164" name="Freeform 41"/>
            <p:cNvSpPr>
              <a:spLocks/>
            </p:cNvSpPr>
            <p:nvPr/>
          </p:nvSpPr>
          <p:spPr bwMode="auto">
            <a:xfrm>
              <a:off x="4176" y="3312"/>
              <a:ext cx="768" cy="624"/>
            </a:xfrm>
            <a:custGeom>
              <a:avLst/>
              <a:gdLst>
                <a:gd name="T0" fmla="*/ 768 w 768"/>
                <a:gd name="T1" fmla="*/ 192 h 624"/>
                <a:gd name="T2" fmla="*/ 624 w 768"/>
                <a:gd name="T3" fmla="*/ 192 h 624"/>
                <a:gd name="T4" fmla="*/ 576 w 768"/>
                <a:gd name="T5" fmla="*/ 144 h 624"/>
                <a:gd name="T6" fmla="*/ 576 w 768"/>
                <a:gd name="T7" fmla="*/ 48 h 624"/>
                <a:gd name="T8" fmla="*/ 480 w 768"/>
                <a:gd name="T9" fmla="*/ 48 h 624"/>
                <a:gd name="T10" fmla="*/ 480 w 768"/>
                <a:gd name="T11" fmla="*/ 96 h 624"/>
                <a:gd name="T12" fmla="*/ 384 w 768"/>
                <a:gd name="T13" fmla="*/ 144 h 624"/>
                <a:gd name="T14" fmla="*/ 336 w 768"/>
                <a:gd name="T15" fmla="*/ 0 h 624"/>
                <a:gd name="T16" fmla="*/ 240 w 768"/>
                <a:gd name="T17" fmla="*/ 96 h 624"/>
                <a:gd name="T18" fmla="*/ 288 w 768"/>
                <a:gd name="T19" fmla="*/ 144 h 624"/>
                <a:gd name="T20" fmla="*/ 288 w 768"/>
                <a:gd name="T21" fmla="*/ 192 h 624"/>
                <a:gd name="T22" fmla="*/ 192 w 768"/>
                <a:gd name="T23" fmla="*/ 192 h 624"/>
                <a:gd name="T24" fmla="*/ 96 w 768"/>
                <a:gd name="T25" fmla="*/ 144 h 624"/>
                <a:gd name="T26" fmla="*/ 0 w 768"/>
                <a:gd name="T27" fmla="*/ 144 h 624"/>
                <a:gd name="T28" fmla="*/ 0 w 768"/>
                <a:gd name="T29" fmla="*/ 240 h 624"/>
                <a:gd name="T30" fmla="*/ 48 w 768"/>
                <a:gd name="T31" fmla="*/ 288 h 624"/>
                <a:gd name="T32" fmla="*/ 48 w 768"/>
                <a:gd name="T33" fmla="*/ 384 h 624"/>
                <a:gd name="T34" fmla="*/ 144 w 768"/>
                <a:gd name="T35" fmla="*/ 384 h 624"/>
                <a:gd name="T36" fmla="*/ 192 w 768"/>
                <a:gd name="T37" fmla="*/ 336 h 624"/>
                <a:gd name="T38" fmla="*/ 240 w 768"/>
                <a:gd name="T39" fmla="*/ 384 h 624"/>
                <a:gd name="T40" fmla="*/ 240 w 768"/>
                <a:gd name="T41" fmla="*/ 432 h 624"/>
                <a:gd name="T42" fmla="*/ 96 w 768"/>
                <a:gd name="T43" fmla="*/ 528 h 624"/>
                <a:gd name="T44" fmla="*/ 48 w 768"/>
                <a:gd name="T45" fmla="*/ 480 h 624"/>
                <a:gd name="T46" fmla="*/ 0 w 768"/>
                <a:gd name="T47" fmla="*/ 528 h 624"/>
                <a:gd name="T48" fmla="*/ 0 w 768"/>
                <a:gd name="T49" fmla="*/ 624 h 624"/>
                <a:gd name="T50" fmla="*/ 768 w 768"/>
                <a:gd name="T51" fmla="*/ 624 h 624"/>
                <a:gd name="T52" fmla="*/ 768 w 768"/>
                <a:gd name="T53" fmla="*/ 192 h 6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68"/>
                <a:gd name="T82" fmla="*/ 0 h 624"/>
                <a:gd name="T83" fmla="*/ 768 w 768"/>
                <a:gd name="T84" fmla="*/ 624 h 6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68" h="624">
                  <a:moveTo>
                    <a:pt x="768" y="192"/>
                  </a:moveTo>
                  <a:lnTo>
                    <a:pt x="624" y="192"/>
                  </a:lnTo>
                  <a:lnTo>
                    <a:pt x="576" y="144"/>
                  </a:lnTo>
                  <a:lnTo>
                    <a:pt x="576" y="48"/>
                  </a:lnTo>
                  <a:lnTo>
                    <a:pt x="480" y="48"/>
                  </a:lnTo>
                  <a:lnTo>
                    <a:pt x="480" y="96"/>
                  </a:lnTo>
                  <a:lnTo>
                    <a:pt x="384" y="144"/>
                  </a:lnTo>
                  <a:lnTo>
                    <a:pt x="336" y="0"/>
                  </a:lnTo>
                  <a:lnTo>
                    <a:pt x="240" y="96"/>
                  </a:lnTo>
                  <a:lnTo>
                    <a:pt x="288" y="144"/>
                  </a:lnTo>
                  <a:lnTo>
                    <a:pt x="288" y="192"/>
                  </a:lnTo>
                  <a:lnTo>
                    <a:pt x="192" y="192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88"/>
                  </a:lnTo>
                  <a:lnTo>
                    <a:pt x="48" y="384"/>
                  </a:lnTo>
                  <a:lnTo>
                    <a:pt x="144" y="384"/>
                  </a:lnTo>
                  <a:lnTo>
                    <a:pt x="192" y="336"/>
                  </a:lnTo>
                  <a:lnTo>
                    <a:pt x="240" y="384"/>
                  </a:lnTo>
                  <a:lnTo>
                    <a:pt x="240" y="432"/>
                  </a:lnTo>
                  <a:lnTo>
                    <a:pt x="96" y="528"/>
                  </a:lnTo>
                  <a:lnTo>
                    <a:pt x="48" y="480"/>
                  </a:lnTo>
                  <a:lnTo>
                    <a:pt x="0" y="528"/>
                  </a:lnTo>
                  <a:lnTo>
                    <a:pt x="0" y="624"/>
                  </a:lnTo>
                  <a:lnTo>
                    <a:pt x="768" y="624"/>
                  </a:lnTo>
                  <a:lnTo>
                    <a:pt x="768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Oval 78"/>
            <p:cNvSpPr>
              <a:spLocks noChangeArrowheads="1"/>
            </p:cNvSpPr>
            <p:nvPr/>
          </p:nvSpPr>
          <p:spPr bwMode="auto">
            <a:xfrm>
              <a:off x="4512" y="36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40</a:t>
              </a:r>
            </a:p>
          </p:txBody>
        </p:sp>
      </p:grpSp>
      <p:grpSp>
        <p:nvGrpSpPr>
          <p:cNvPr id="131" name="Group 132"/>
          <p:cNvGrpSpPr>
            <a:grpSpLocks/>
          </p:cNvGrpSpPr>
          <p:nvPr/>
        </p:nvGrpSpPr>
        <p:grpSpPr bwMode="auto">
          <a:xfrm>
            <a:off x="5334000" y="3886200"/>
            <a:ext cx="1676400" cy="914400"/>
            <a:chOff x="3360" y="2496"/>
            <a:chExt cx="1056" cy="576"/>
          </a:xfrm>
        </p:grpSpPr>
        <p:sp>
          <p:nvSpPr>
            <p:cNvPr id="4162" name="Freeform 36"/>
            <p:cNvSpPr>
              <a:spLocks/>
            </p:cNvSpPr>
            <p:nvPr/>
          </p:nvSpPr>
          <p:spPr bwMode="auto">
            <a:xfrm>
              <a:off x="3360" y="2496"/>
              <a:ext cx="1056" cy="576"/>
            </a:xfrm>
            <a:custGeom>
              <a:avLst/>
              <a:gdLst>
                <a:gd name="T0" fmla="*/ 864 w 1056"/>
                <a:gd name="T1" fmla="*/ 576 h 576"/>
                <a:gd name="T2" fmla="*/ 816 w 1056"/>
                <a:gd name="T3" fmla="*/ 480 h 576"/>
                <a:gd name="T4" fmla="*/ 720 w 1056"/>
                <a:gd name="T5" fmla="*/ 528 h 576"/>
                <a:gd name="T6" fmla="*/ 720 w 1056"/>
                <a:gd name="T7" fmla="*/ 576 h 576"/>
                <a:gd name="T8" fmla="*/ 576 w 1056"/>
                <a:gd name="T9" fmla="*/ 576 h 576"/>
                <a:gd name="T10" fmla="*/ 624 w 1056"/>
                <a:gd name="T11" fmla="*/ 480 h 576"/>
                <a:gd name="T12" fmla="*/ 624 w 1056"/>
                <a:gd name="T13" fmla="*/ 432 h 576"/>
                <a:gd name="T14" fmla="*/ 528 w 1056"/>
                <a:gd name="T15" fmla="*/ 432 h 576"/>
                <a:gd name="T16" fmla="*/ 480 w 1056"/>
                <a:gd name="T17" fmla="*/ 384 h 576"/>
                <a:gd name="T18" fmla="*/ 384 w 1056"/>
                <a:gd name="T19" fmla="*/ 432 h 576"/>
                <a:gd name="T20" fmla="*/ 384 w 1056"/>
                <a:gd name="T21" fmla="*/ 528 h 576"/>
                <a:gd name="T22" fmla="*/ 336 w 1056"/>
                <a:gd name="T23" fmla="*/ 576 h 576"/>
                <a:gd name="T24" fmla="*/ 192 w 1056"/>
                <a:gd name="T25" fmla="*/ 576 h 576"/>
                <a:gd name="T26" fmla="*/ 144 w 1056"/>
                <a:gd name="T27" fmla="*/ 528 h 576"/>
                <a:gd name="T28" fmla="*/ 48 w 1056"/>
                <a:gd name="T29" fmla="*/ 528 h 576"/>
                <a:gd name="T30" fmla="*/ 0 w 1056"/>
                <a:gd name="T31" fmla="*/ 432 h 576"/>
                <a:gd name="T32" fmla="*/ 96 w 1056"/>
                <a:gd name="T33" fmla="*/ 384 h 576"/>
                <a:gd name="T34" fmla="*/ 96 w 1056"/>
                <a:gd name="T35" fmla="*/ 336 h 576"/>
                <a:gd name="T36" fmla="*/ 144 w 1056"/>
                <a:gd name="T37" fmla="*/ 336 h 576"/>
                <a:gd name="T38" fmla="*/ 192 w 1056"/>
                <a:gd name="T39" fmla="*/ 384 h 576"/>
                <a:gd name="T40" fmla="*/ 240 w 1056"/>
                <a:gd name="T41" fmla="*/ 384 h 576"/>
                <a:gd name="T42" fmla="*/ 240 w 1056"/>
                <a:gd name="T43" fmla="*/ 240 h 576"/>
                <a:gd name="T44" fmla="*/ 192 w 1056"/>
                <a:gd name="T45" fmla="*/ 240 h 576"/>
                <a:gd name="T46" fmla="*/ 144 w 1056"/>
                <a:gd name="T47" fmla="*/ 288 h 576"/>
                <a:gd name="T48" fmla="*/ 96 w 1056"/>
                <a:gd name="T49" fmla="*/ 288 h 576"/>
                <a:gd name="T50" fmla="*/ 96 w 1056"/>
                <a:gd name="T51" fmla="*/ 240 h 576"/>
                <a:gd name="T52" fmla="*/ 0 w 1056"/>
                <a:gd name="T53" fmla="*/ 240 h 576"/>
                <a:gd name="T54" fmla="*/ 0 w 1056"/>
                <a:gd name="T55" fmla="*/ 144 h 576"/>
                <a:gd name="T56" fmla="*/ 48 w 1056"/>
                <a:gd name="T57" fmla="*/ 144 h 576"/>
                <a:gd name="T58" fmla="*/ 48 w 1056"/>
                <a:gd name="T59" fmla="*/ 48 h 576"/>
                <a:gd name="T60" fmla="*/ 240 w 1056"/>
                <a:gd name="T61" fmla="*/ 48 h 576"/>
                <a:gd name="T62" fmla="*/ 288 w 1056"/>
                <a:gd name="T63" fmla="*/ 0 h 576"/>
                <a:gd name="T64" fmla="*/ 384 w 1056"/>
                <a:gd name="T65" fmla="*/ 0 h 576"/>
                <a:gd name="T66" fmla="*/ 432 w 1056"/>
                <a:gd name="T67" fmla="*/ 48 h 576"/>
                <a:gd name="T68" fmla="*/ 432 w 1056"/>
                <a:gd name="T69" fmla="*/ 96 h 576"/>
                <a:gd name="T70" fmla="*/ 384 w 1056"/>
                <a:gd name="T71" fmla="*/ 96 h 576"/>
                <a:gd name="T72" fmla="*/ 432 w 1056"/>
                <a:gd name="T73" fmla="*/ 192 h 576"/>
                <a:gd name="T74" fmla="*/ 528 w 1056"/>
                <a:gd name="T75" fmla="*/ 192 h 576"/>
                <a:gd name="T76" fmla="*/ 624 w 1056"/>
                <a:gd name="T77" fmla="*/ 144 h 576"/>
                <a:gd name="T78" fmla="*/ 624 w 1056"/>
                <a:gd name="T79" fmla="*/ 96 h 576"/>
                <a:gd name="T80" fmla="*/ 576 w 1056"/>
                <a:gd name="T81" fmla="*/ 48 h 576"/>
                <a:gd name="T82" fmla="*/ 672 w 1056"/>
                <a:gd name="T83" fmla="*/ 0 h 576"/>
                <a:gd name="T84" fmla="*/ 816 w 1056"/>
                <a:gd name="T85" fmla="*/ 0 h 576"/>
                <a:gd name="T86" fmla="*/ 864 w 1056"/>
                <a:gd name="T87" fmla="*/ 48 h 576"/>
                <a:gd name="T88" fmla="*/ 912 w 1056"/>
                <a:gd name="T89" fmla="*/ 48 h 576"/>
                <a:gd name="T90" fmla="*/ 912 w 1056"/>
                <a:gd name="T91" fmla="*/ 144 h 576"/>
                <a:gd name="T92" fmla="*/ 864 w 1056"/>
                <a:gd name="T93" fmla="*/ 192 h 576"/>
                <a:gd name="T94" fmla="*/ 864 w 1056"/>
                <a:gd name="T95" fmla="*/ 240 h 576"/>
                <a:gd name="T96" fmla="*/ 1008 w 1056"/>
                <a:gd name="T97" fmla="*/ 192 h 576"/>
                <a:gd name="T98" fmla="*/ 1056 w 1056"/>
                <a:gd name="T99" fmla="*/ 240 h 576"/>
                <a:gd name="T100" fmla="*/ 1056 w 1056"/>
                <a:gd name="T101" fmla="*/ 336 h 576"/>
                <a:gd name="T102" fmla="*/ 1008 w 1056"/>
                <a:gd name="T103" fmla="*/ 384 h 576"/>
                <a:gd name="T104" fmla="*/ 864 w 1056"/>
                <a:gd name="T105" fmla="*/ 336 h 576"/>
                <a:gd name="T106" fmla="*/ 864 w 1056"/>
                <a:gd name="T107" fmla="*/ 432 h 576"/>
                <a:gd name="T108" fmla="*/ 912 w 1056"/>
                <a:gd name="T109" fmla="*/ 432 h 576"/>
                <a:gd name="T110" fmla="*/ 912 w 1056"/>
                <a:gd name="T111" fmla="*/ 576 h 576"/>
                <a:gd name="T112" fmla="*/ 864 w 1056"/>
                <a:gd name="T113" fmla="*/ 576 h 57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56"/>
                <a:gd name="T172" fmla="*/ 0 h 576"/>
                <a:gd name="T173" fmla="*/ 1056 w 1056"/>
                <a:gd name="T174" fmla="*/ 576 h 57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56" h="576">
                  <a:moveTo>
                    <a:pt x="864" y="576"/>
                  </a:moveTo>
                  <a:lnTo>
                    <a:pt x="816" y="480"/>
                  </a:lnTo>
                  <a:lnTo>
                    <a:pt x="720" y="528"/>
                  </a:lnTo>
                  <a:lnTo>
                    <a:pt x="720" y="576"/>
                  </a:lnTo>
                  <a:lnTo>
                    <a:pt x="576" y="576"/>
                  </a:lnTo>
                  <a:lnTo>
                    <a:pt x="624" y="480"/>
                  </a:lnTo>
                  <a:lnTo>
                    <a:pt x="624" y="432"/>
                  </a:lnTo>
                  <a:lnTo>
                    <a:pt x="528" y="432"/>
                  </a:lnTo>
                  <a:lnTo>
                    <a:pt x="480" y="384"/>
                  </a:lnTo>
                  <a:lnTo>
                    <a:pt x="384" y="432"/>
                  </a:lnTo>
                  <a:lnTo>
                    <a:pt x="384" y="528"/>
                  </a:lnTo>
                  <a:lnTo>
                    <a:pt x="336" y="576"/>
                  </a:lnTo>
                  <a:lnTo>
                    <a:pt x="192" y="576"/>
                  </a:lnTo>
                  <a:lnTo>
                    <a:pt x="144" y="528"/>
                  </a:lnTo>
                  <a:lnTo>
                    <a:pt x="48" y="528"/>
                  </a:lnTo>
                  <a:lnTo>
                    <a:pt x="0" y="432"/>
                  </a:lnTo>
                  <a:lnTo>
                    <a:pt x="96" y="384"/>
                  </a:lnTo>
                  <a:lnTo>
                    <a:pt x="96" y="336"/>
                  </a:lnTo>
                  <a:lnTo>
                    <a:pt x="144" y="336"/>
                  </a:lnTo>
                  <a:lnTo>
                    <a:pt x="192" y="384"/>
                  </a:lnTo>
                  <a:lnTo>
                    <a:pt x="240" y="384"/>
                  </a:lnTo>
                  <a:lnTo>
                    <a:pt x="240" y="240"/>
                  </a:lnTo>
                  <a:lnTo>
                    <a:pt x="192" y="240"/>
                  </a:lnTo>
                  <a:lnTo>
                    <a:pt x="144" y="288"/>
                  </a:lnTo>
                  <a:lnTo>
                    <a:pt x="96" y="288"/>
                  </a:lnTo>
                  <a:lnTo>
                    <a:pt x="96" y="240"/>
                  </a:lnTo>
                  <a:lnTo>
                    <a:pt x="0" y="240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48" y="48"/>
                  </a:lnTo>
                  <a:lnTo>
                    <a:pt x="240" y="48"/>
                  </a:lnTo>
                  <a:lnTo>
                    <a:pt x="288" y="0"/>
                  </a:lnTo>
                  <a:lnTo>
                    <a:pt x="384" y="0"/>
                  </a:lnTo>
                  <a:lnTo>
                    <a:pt x="432" y="48"/>
                  </a:lnTo>
                  <a:lnTo>
                    <a:pt x="432" y="96"/>
                  </a:lnTo>
                  <a:lnTo>
                    <a:pt x="384" y="96"/>
                  </a:lnTo>
                  <a:lnTo>
                    <a:pt x="432" y="192"/>
                  </a:lnTo>
                  <a:lnTo>
                    <a:pt x="528" y="192"/>
                  </a:lnTo>
                  <a:lnTo>
                    <a:pt x="624" y="144"/>
                  </a:lnTo>
                  <a:lnTo>
                    <a:pt x="624" y="96"/>
                  </a:lnTo>
                  <a:lnTo>
                    <a:pt x="576" y="48"/>
                  </a:lnTo>
                  <a:lnTo>
                    <a:pt x="672" y="0"/>
                  </a:lnTo>
                  <a:lnTo>
                    <a:pt x="816" y="0"/>
                  </a:lnTo>
                  <a:lnTo>
                    <a:pt x="864" y="48"/>
                  </a:lnTo>
                  <a:lnTo>
                    <a:pt x="912" y="48"/>
                  </a:lnTo>
                  <a:lnTo>
                    <a:pt x="912" y="144"/>
                  </a:lnTo>
                  <a:lnTo>
                    <a:pt x="864" y="192"/>
                  </a:lnTo>
                  <a:lnTo>
                    <a:pt x="864" y="240"/>
                  </a:lnTo>
                  <a:lnTo>
                    <a:pt x="1008" y="192"/>
                  </a:lnTo>
                  <a:lnTo>
                    <a:pt x="1056" y="240"/>
                  </a:lnTo>
                  <a:lnTo>
                    <a:pt x="1056" y="336"/>
                  </a:lnTo>
                  <a:lnTo>
                    <a:pt x="1008" y="384"/>
                  </a:lnTo>
                  <a:lnTo>
                    <a:pt x="864" y="336"/>
                  </a:lnTo>
                  <a:lnTo>
                    <a:pt x="864" y="432"/>
                  </a:lnTo>
                  <a:lnTo>
                    <a:pt x="912" y="432"/>
                  </a:lnTo>
                  <a:lnTo>
                    <a:pt x="912" y="576"/>
                  </a:lnTo>
                  <a:lnTo>
                    <a:pt x="864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Oval 79"/>
            <p:cNvSpPr>
              <a:spLocks noChangeArrowheads="1"/>
            </p:cNvSpPr>
            <p:nvPr/>
          </p:nvSpPr>
          <p:spPr bwMode="auto">
            <a:xfrm>
              <a:off x="3936" y="264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29</a:t>
              </a:r>
            </a:p>
          </p:txBody>
        </p:sp>
      </p:grpSp>
      <p:grpSp>
        <p:nvGrpSpPr>
          <p:cNvPr id="132" name="Group 138"/>
          <p:cNvGrpSpPr>
            <a:grpSpLocks/>
          </p:cNvGrpSpPr>
          <p:nvPr/>
        </p:nvGrpSpPr>
        <p:grpSpPr bwMode="auto">
          <a:xfrm>
            <a:off x="6324600" y="4648200"/>
            <a:ext cx="1524000" cy="838200"/>
            <a:chOff x="3984" y="2976"/>
            <a:chExt cx="960" cy="528"/>
          </a:xfrm>
        </p:grpSpPr>
        <p:sp>
          <p:nvSpPr>
            <p:cNvPr id="4160" name="Freeform 40"/>
            <p:cNvSpPr>
              <a:spLocks/>
            </p:cNvSpPr>
            <p:nvPr/>
          </p:nvSpPr>
          <p:spPr bwMode="auto">
            <a:xfrm>
              <a:off x="3984" y="2976"/>
              <a:ext cx="960" cy="528"/>
            </a:xfrm>
            <a:custGeom>
              <a:avLst/>
              <a:gdLst>
                <a:gd name="T0" fmla="*/ 960 w 960"/>
                <a:gd name="T1" fmla="*/ 0 h 528"/>
                <a:gd name="T2" fmla="*/ 912 w 960"/>
                <a:gd name="T3" fmla="*/ 0 h 528"/>
                <a:gd name="T4" fmla="*/ 864 w 960"/>
                <a:gd name="T5" fmla="*/ 48 h 528"/>
                <a:gd name="T6" fmla="*/ 768 w 960"/>
                <a:gd name="T7" fmla="*/ 48 h 528"/>
                <a:gd name="T8" fmla="*/ 720 w 960"/>
                <a:gd name="T9" fmla="*/ 96 h 528"/>
                <a:gd name="T10" fmla="*/ 720 w 960"/>
                <a:gd name="T11" fmla="*/ 144 h 528"/>
                <a:gd name="T12" fmla="*/ 672 w 960"/>
                <a:gd name="T13" fmla="*/ 192 h 528"/>
                <a:gd name="T14" fmla="*/ 576 w 960"/>
                <a:gd name="T15" fmla="*/ 192 h 528"/>
                <a:gd name="T16" fmla="*/ 528 w 960"/>
                <a:gd name="T17" fmla="*/ 144 h 528"/>
                <a:gd name="T18" fmla="*/ 528 w 960"/>
                <a:gd name="T19" fmla="*/ 96 h 528"/>
                <a:gd name="T20" fmla="*/ 480 w 960"/>
                <a:gd name="T21" fmla="*/ 48 h 528"/>
                <a:gd name="T22" fmla="*/ 288 w 960"/>
                <a:gd name="T23" fmla="*/ 48 h 528"/>
                <a:gd name="T24" fmla="*/ 288 w 960"/>
                <a:gd name="T25" fmla="*/ 96 h 528"/>
                <a:gd name="T26" fmla="*/ 240 w 960"/>
                <a:gd name="T27" fmla="*/ 96 h 528"/>
                <a:gd name="T28" fmla="*/ 240 w 960"/>
                <a:gd name="T29" fmla="*/ 192 h 528"/>
                <a:gd name="T30" fmla="*/ 192 w 960"/>
                <a:gd name="T31" fmla="*/ 240 h 528"/>
                <a:gd name="T32" fmla="*/ 144 w 960"/>
                <a:gd name="T33" fmla="*/ 240 h 528"/>
                <a:gd name="T34" fmla="*/ 96 w 960"/>
                <a:gd name="T35" fmla="*/ 192 h 528"/>
                <a:gd name="T36" fmla="*/ 48 w 960"/>
                <a:gd name="T37" fmla="*/ 192 h 528"/>
                <a:gd name="T38" fmla="*/ 0 w 960"/>
                <a:gd name="T39" fmla="*/ 288 h 528"/>
                <a:gd name="T40" fmla="*/ 0 w 960"/>
                <a:gd name="T41" fmla="*/ 336 h 528"/>
                <a:gd name="T42" fmla="*/ 96 w 960"/>
                <a:gd name="T43" fmla="*/ 384 h 528"/>
                <a:gd name="T44" fmla="*/ 144 w 960"/>
                <a:gd name="T45" fmla="*/ 336 h 528"/>
                <a:gd name="T46" fmla="*/ 192 w 960"/>
                <a:gd name="T47" fmla="*/ 384 h 528"/>
                <a:gd name="T48" fmla="*/ 192 w 960"/>
                <a:gd name="T49" fmla="*/ 480 h 528"/>
                <a:gd name="T50" fmla="*/ 288 w 960"/>
                <a:gd name="T51" fmla="*/ 480 h 528"/>
                <a:gd name="T52" fmla="*/ 384 w 960"/>
                <a:gd name="T53" fmla="*/ 528 h 528"/>
                <a:gd name="T54" fmla="*/ 480 w 960"/>
                <a:gd name="T55" fmla="*/ 528 h 528"/>
                <a:gd name="T56" fmla="*/ 480 w 960"/>
                <a:gd name="T57" fmla="*/ 480 h 528"/>
                <a:gd name="T58" fmla="*/ 432 w 960"/>
                <a:gd name="T59" fmla="*/ 432 h 528"/>
                <a:gd name="T60" fmla="*/ 528 w 960"/>
                <a:gd name="T61" fmla="*/ 336 h 528"/>
                <a:gd name="T62" fmla="*/ 576 w 960"/>
                <a:gd name="T63" fmla="*/ 480 h 528"/>
                <a:gd name="T64" fmla="*/ 672 w 960"/>
                <a:gd name="T65" fmla="*/ 432 h 528"/>
                <a:gd name="T66" fmla="*/ 672 w 960"/>
                <a:gd name="T67" fmla="*/ 384 h 528"/>
                <a:gd name="T68" fmla="*/ 768 w 960"/>
                <a:gd name="T69" fmla="*/ 384 h 528"/>
                <a:gd name="T70" fmla="*/ 768 w 960"/>
                <a:gd name="T71" fmla="*/ 480 h 528"/>
                <a:gd name="T72" fmla="*/ 816 w 960"/>
                <a:gd name="T73" fmla="*/ 528 h 528"/>
                <a:gd name="T74" fmla="*/ 960 w 960"/>
                <a:gd name="T75" fmla="*/ 528 h 528"/>
                <a:gd name="T76" fmla="*/ 960 w 960"/>
                <a:gd name="T77" fmla="*/ 0 h 5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60"/>
                <a:gd name="T118" fmla="*/ 0 h 528"/>
                <a:gd name="T119" fmla="*/ 960 w 960"/>
                <a:gd name="T120" fmla="*/ 528 h 5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60" h="528">
                  <a:moveTo>
                    <a:pt x="960" y="0"/>
                  </a:moveTo>
                  <a:lnTo>
                    <a:pt x="912" y="0"/>
                  </a:lnTo>
                  <a:lnTo>
                    <a:pt x="864" y="48"/>
                  </a:lnTo>
                  <a:lnTo>
                    <a:pt x="768" y="48"/>
                  </a:lnTo>
                  <a:lnTo>
                    <a:pt x="720" y="96"/>
                  </a:lnTo>
                  <a:lnTo>
                    <a:pt x="720" y="144"/>
                  </a:lnTo>
                  <a:lnTo>
                    <a:pt x="672" y="192"/>
                  </a:lnTo>
                  <a:lnTo>
                    <a:pt x="576" y="192"/>
                  </a:lnTo>
                  <a:lnTo>
                    <a:pt x="528" y="144"/>
                  </a:lnTo>
                  <a:lnTo>
                    <a:pt x="528" y="96"/>
                  </a:lnTo>
                  <a:lnTo>
                    <a:pt x="480" y="48"/>
                  </a:lnTo>
                  <a:lnTo>
                    <a:pt x="288" y="48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240" y="192"/>
                  </a:lnTo>
                  <a:lnTo>
                    <a:pt x="192" y="240"/>
                  </a:lnTo>
                  <a:lnTo>
                    <a:pt x="144" y="240"/>
                  </a:lnTo>
                  <a:lnTo>
                    <a:pt x="96" y="192"/>
                  </a:lnTo>
                  <a:lnTo>
                    <a:pt x="48" y="192"/>
                  </a:lnTo>
                  <a:lnTo>
                    <a:pt x="0" y="288"/>
                  </a:lnTo>
                  <a:lnTo>
                    <a:pt x="0" y="336"/>
                  </a:lnTo>
                  <a:lnTo>
                    <a:pt x="96" y="384"/>
                  </a:lnTo>
                  <a:lnTo>
                    <a:pt x="144" y="336"/>
                  </a:lnTo>
                  <a:lnTo>
                    <a:pt x="192" y="384"/>
                  </a:lnTo>
                  <a:lnTo>
                    <a:pt x="192" y="480"/>
                  </a:lnTo>
                  <a:lnTo>
                    <a:pt x="288" y="480"/>
                  </a:lnTo>
                  <a:lnTo>
                    <a:pt x="384" y="528"/>
                  </a:lnTo>
                  <a:lnTo>
                    <a:pt x="480" y="528"/>
                  </a:lnTo>
                  <a:lnTo>
                    <a:pt x="480" y="480"/>
                  </a:lnTo>
                  <a:lnTo>
                    <a:pt x="432" y="432"/>
                  </a:lnTo>
                  <a:lnTo>
                    <a:pt x="528" y="336"/>
                  </a:lnTo>
                  <a:lnTo>
                    <a:pt x="576" y="480"/>
                  </a:lnTo>
                  <a:lnTo>
                    <a:pt x="672" y="432"/>
                  </a:lnTo>
                  <a:lnTo>
                    <a:pt x="672" y="384"/>
                  </a:lnTo>
                  <a:lnTo>
                    <a:pt x="768" y="384"/>
                  </a:lnTo>
                  <a:lnTo>
                    <a:pt x="768" y="480"/>
                  </a:lnTo>
                  <a:lnTo>
                    <a:pt x="816" y="528"/>
                  </a:lnTo>
                  <a:lnTo>
                    <a:pt x="960" y="528"/>
                  </a:lnTo>
                  <a:lnTo>
                    <a:pt x="96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Oval 80"/>
            <p:cNvSpPr>
              <a:spLocks noChangeArrowheads="1"/>
            </p:cNvSpPr>
            <p:nvPr/>
          </p:nvSpPr>
          <p:spPr bwMode="auto">
            <a:xfrm>
              <a:off x="4224" y="312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35</a:t>
              </a:r>
            </a:p>
          </p:txBody>
        </p:sp>
      </p:grpSp>
      <p:grpSp>
        <p:nvGrpSpPr>
          <p:cNvPr id="133" name="Group 133"/>
          <p:cNvGrpSpPr>
            <a:grpSpLocks/>
          </p:cNvGrpSpPr>
          <p:nvPr/>
        </p:nvGrpSpPr>
        <p:grpSpPr bwMode="auto">
          <a:xfrm>
            <a:off x="6705600" y="3733800"/>
            <a:ext cx="1143000" cy="1219200"/>
            <a:chOff x="4224" y="2400"/>
            <a:chExt cx="720" cy="768"/>
          </a:xfrm>
        </p:grpSpPr>
        <p:sp>
          <p:nvSpPr>
            <p:cNvPr id="4158" name="Freeform 39"/>
            <p:cNvSpPr>
              <a:spLocks/>
            </p:cNvSpPr>
            <p:nvPr/>
          </p:nvSpPr>
          <p:spPr bwMode="auto">
            <a:xfrm>
              <a:off x="4224" y="2400"/>
              <a:ext cx="720" cy="768"/>
            </a:xfrm>
            <a:custGeom>
              <a:avLst/>
              <a:gdLst>
                <a:gd name="T0" fmla="*/ 720 w 720"/>
                <a:gd name="T1" fmla="*/ 192 h 768"/>
                <a:gd name="T2" fmla="*/ 624 w 720"/>
                <a:gd name="T3" fmla="*/ 192 h 768"/>
                <a:gd name="T4" fmla="*/ 480 w 720"/>
                <a:gd name="T5" fmla="*/ 144 h 768"/>
                <a:gd name="T6" fmla="*/ 432 w 720"/>
                <a:gd name="T7" fmla="*/ 96 h 768"/>
                <a:gd name="T8" fmla="*/ 432 w 720"/>
                <a:gd name="T9" fmla="*/ 48 h 768"/>
                <a:gd name="T10" fmla="*/ 384 w 720"/>
                <a:gd name="T11" fmla="*/ 0 h 768"/>
                <a:gd name="T12" fmla="*/ 336 w 720"/>
                <a:gd name="T13" fmla="*/ 48 h 768"/>
                <a:gd name="T14" fmla="*/ 288 w 720"/>
                <a:gd name="T15" fmla="*/ 48 h 768"/>
                <a:gd name="T16" fmla="*/ 240 w 720"/>
                <a:gd name="T17" fmla="*/ 96 h 768"/>
                <a:gd name="T18" fmla="*/ 192 w 720"/>
                <a:gd name="T19" fmla="*/ 96 h 768"/>
                <a:gd name="T20" fmla="*/ 144 w 720"/>
                <a:gd name="T21" fmla="*/ 144 h 768"/>
                <a:gd name="T22" fmla="*/ 48 w 720"/>
                <a:gd name="T23" fmla="*/ 144 h 768"/>
                <a:gd name="T24" fmla="*/ 48 w 720"/>
                <a:gd name="T25" fmla="*/ 240 h 768"/>
                <a:gd name="T26" fmla="*/ 0 w 720"/>
                <a:gd name="T27" fmla="*/ 288 h 768"/>
                <a:gd name="T28" fmla="*/ 0 w 720"/>
                <a:gd name="T29" fmla="*/ 336 h 768"/>
                <a:gd name="T30" fmla="*/ 144 w 720"/>
                <a:gd name="T31" fmla="*/ 288 h 768"/>
                <a:gd name="T32" fmla="*/ 192 w 720"/>
                <a:gd name="T33" fmla="*/ 336 h 768"/>
                <a:gd name="T34" fmla="*/ 192 w 720"/>
                <a:gd name="T35" fmla="*/ 432 h 768"/>
                <a:gd name="T36" fmla="*/ 144 w 720"/>
                <a:gd name="T37" fmla="*/ 480 h 768"/>
                <a:gd name="T38" fmla="*/ 0 w 720"/>
                <a:gd name="T39" fmla="*/ 432 h 768"/>
                <a:gd name="T40" fmla="*/ 0 w 720"/>
                <a:gd name="T41" fmla="*/ 528 h 768"/>
                <a:gd name="T42" fmla="*/ 48 w 720"/>
                <a:gd name="T43" fmla="*/ 528 h 768"/>
                <a:gd name="T44" fmla="*/ 48 w 720"/>
                <a:gd name="T45" fmla="*/ 624 h 768"/>
                <a:gd name="T46" fmla="*/ 240 w 720"/>
                <a:gd name="T47" fmla="*/ 624 h 768"/>
                <a:gd name="T48" fmla="*/ 288 w 720"/>
                <a:gd name="T49" fmla="*/ 672 h 768"/>
                <a:gd name="T50" fmla="*/ 288 w 720"/>
                <a:gd name="T51" fmla="*/ 720 h 768"/>
                <a:gd name="T52" fmla="*/ 336 w 720"/>
                <a:gd name="T53" fmla="*/ 768 h 768"/>
                <a:gd name="T54" fmla="*/ 432 w 720"/>
                <a:gd name="T55" fmla="*/ 768 h 768"/>
                <a:gd name="T56" fmla="*/ 480 w 720"/>
                <a:gd name="T57" fmla="*/ 720 h 768"/>
                <a:gd name="T58" fmla="*/ 480 w 720"/>
                <a:gd name="T59" fmla="*/ 672 h 768"/>
                <a:gd name="T60" fmla="*/ 528 w 720"/>
                <a:gd name="T61" fmla="*/ 624 h 768"/>
                <a:gd name="T62" fmla="*/ 624 w 720"/>
                <a:gd name="T63" fmla="*/ 624 h 768"/>
                <a:gd name="T64" fmla="*/ 672 w 720"/>
                <a:gd name="T65" fmla="*/ 576 h 768"/>
                <a:gd name="T66" fmla="*/ 720 w 720"/>
                <a:gd name="T67" fmla="*/ 576 h 768"/>
                <a:gd name="T68" fmla="*/ 720 w 720"/>
                <a:gd name="T69" fmla="*/ 192 h 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0"/>
                <a:gd name="T106" fmla="*/ 0 h 768"/>
                <a:gd name="T107" fmla="*/ 720 w 720"/>
                <a:gd name="T108" fmla="*/ 768 h 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0" h="768">
                  <a:moveTo>
                    <a:pt x="720" y="192"/>
                  </a:moveTo>
                  <a:lnTo>
                    <a:pt x="624" y="192"/>
                  </a:lnTo>
                  <a:lnTo>
                    <a:pt x="480" y="144"/>
                  </a:lnTo>
                  <a:lnTo>
                    <a:pt x="432" y="96"/>
                  </a:lnTo>
                  <a:lnTo>
                    <a:pt x="432" y="48"/>
                  </a:lnTo>
                  <a:lnTo>
                    <a:pt x="384" y="0"/>
                  </a:lnTo>
                  <a:lnTo>
                    <a:pt x="336" y="48"/>
                  </a:lnTo>
                  <a:lnTo>
                    <a:pt x="288" y="48"/>
                  </a:lnTo>
                  <a:lnTo>
                    <a:pt x="240" y="96"/>
                  </a:lnTo>
                  <a:lnTo>
                    <a:pt x="192" y="96"/>
                  </a:lnTo>
                  <a:lnTo>
                    <a:pt x="144" y="144"/>
                  </a:lnTo>
                  <a:lnTo>
                    <a:pt x="48" y="144"/>
                  </a:lnTo>
                  <a:lnTo>
                    <a:pt x="48" y="240"/>
                  </a:lnTo>
                  <a:lnTo>
                    <a:pt x="0" y="288"/>
                  </a:lnTo>
                  <a:lnTo>
                    <a:pt x="0" y="336"/>
                  </a:lnTo>
                  <a:lnTo>
                    <a:pt x="144" y="288"/>
                  </a:lnTo>
                  <a:lnTo>
                    <a:pt x="192" y="336"/>
                  </a:lnTo>
                  <a:lnTo>
                    <a:pt x="192" y="432"/>
                  </a:lnTo>
                  <a:lnTo>
                    <a:pt x="144" y="480"/>
                  </a:lnTo>
                  <a:lnTo>
                    <a:pt x="0" y="432"/>
                  </a:lnTo>
                  <a:lnTo>
                    <a:pt x="0" y="528"/>
                  </a:lnTo>
                  <a:lnTo>
                    <a:pt x="48" y="528"/>
                  </a:lnTo>
                  <a:lnTo>
                    <a:pt x="48" y="624"/>
                  </a:lnTo>
                  <a:lnTo>
                    <a:pt x="240" y="624"/>
                  </a:lnTo>
                  <a:lnTo>
                    <a:pt x="288" y="672"/>
                  </a:lnTo>
                  <a:lnTo>
                    <a:pt x="288" y="720"/>
                  </a:lnTo>
                  <a:lnTo>
                    <a:pt x="336" y="768"/>
                  </a:lnTo>
                  <a:lnTo>
                    <a:pt x="432" y="768"/>
                  </a:lnTo>
                  <a:lnTo>
                    <a:pt x="480" y="720"/>
                  </a:lnTo>
                  <a:lnTo>
                    <a:pt x="480" y="672"/>
                  </a:lnTo>
                  <a:lnTo>
                    <a:pt x="528" y="624"/>
                  </a:lnTo>
                  <a:lnTo>
                    <a:pt x="624" y="624"/>
                  </a:lnTo>
                  <a:lnTo>
                    <a:pt x="672" y="576"/>
                  </a:lnTo>
                  <a:lnTo>
                    <a:pt x="720" y="576"/>
                  </a:lnTo>
                  <a:lnTo>
                    <a:pt x="720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Oval 81"/>
            <p:cNvSpPr>
              <a:spLocks noChangeArrowheads="1"/>
            </p:cNvSpPr>
            <p:nvPr/>
          </p:nvSpPr>
          <p:spPr bwMode="auto">
            <a:xfrm>
              <a:off x="4512" y="268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30</a:t>
              </a:r>
            </a:p>
          </p:txBody>
        </p:sp>
      </p:grpSp>
      <p:grpSp>
        <p:nvGrpSpPr>
          <p:cNvPr id="134" name="Group 125"/>
          <p:cNvGrpSpPr>
            <a:grpSpLocks/>
          </p:cNvGrpSpPr>
          <p:nvPr/>
        </p:nvGrpSpPr>
        <p:grpSpPr bwMode="auto">
          <a:xfrm>
            <a:off x="2514600" y="2971800"/>
            <a:ext cx="1752600" cy="1219200"/>
            <a:chOff x="1584" y="1920"/>
            <a:chExt cx="1104" cy="768"/>
          </a:xfrm>
        </p:grpSpPr>
        <p:sp>
          <p:nvSpPr>
            <p:cNvPr id="4156" name="Freeform 20"/>
            <p:cNvSpPr>
              <a:spLocks/>
            </p:cNvSpPr>
            <p:nvPr/>
          </p:nvSpPr>
          <p:spPr bwMode="auto">
            <a:xfrm>
              <a:off x="1584" y="1920"/>
              <a:ext cx="1104" cy="768"/>
            </a:xfrm>
            <a:custGeom>
              <a:avLst/>
              <a:gdLst>
                <a:gd name="T0" fmla="*/ 1056 w 1104"/>
                <a:gd name="T1" fmla="*/ 144 h 768"/>
                <a:gd name="T2" fmla="*/ 912 w 1104"/>
                <a:gd name="T3" fmla="*/ 144 h 768"/>
                <a:gd name="T4" fmla="*/ 864 w 1104"/>
                <a:gd name="T5" fmla="*/ 192 h 768"/>
                <a:gd name="T6" fmla="*/ 720 w 1104"/>
                <a:gd name="T7" fmla="*/ 192 h 768"/>
                <a:gd name="T8" fmla="*/ 720 w 1104"/>
                <a:gd name="T9" fmla="*/ 144 h 768"/>
                <a:gd name="T10" fmla="*/ 768 w 1104"/>
                <a:gd name="T11" fmla="*/ 96 h 768"/>
                <a:gd name="T12" fmla="*/ 768 w 1104"/>
                <a:gd name="T13" fmla="*/ 48 h 768"/>
                <a:gd name="T14" fmla="*/ 720 w 1104"/>
                <a:gd name="T15" fmla="*/ 48 h 768"/>
                <a:gd name="T16" fmla="*/ 672 w 1104"/>
                <a:gd name="T17" fmla="*/ 0 h 768"/>
                <a:gd name="T18" fmla="*/ 624 w 1104"/>
                <a:gd name="T19" fmla="*/ 0 h 768"/>
                <a:gd name="T20" fmla="*/ 576 w 1104"/>
                <a:gd name="T21" fmla="*/ 48 h 768"/>
                <a:gd name="T22" fmla="*/ 576 w 1104"/>
                <a:gd name="T23" fmla="*/ 144 h 768"/>
                <a:gd name="T24" fmla="*/ 528 w 1104"/>
                <a:gd name="T25" fmla="*/ 240 h 768"/>
                <a:gd name="T26" fmla="*/ 480 w 1104"/>
                <a:gd name="T27" fmla="*/ 240 h 768"/>
                <a:gd name="T28" fmla="*/ 432 w 1104"/>
                <a:gd name="T29" fmla="*/ 192 h 768"/>
                <a:gd name="T30" fmla="*/ 288 w 1104"/>
                <a:gd name="T31" fmla="*/ 192 h 768"/>
                <a:gd name="T32" fmla="*/ 288 w 1104"/>
                <a:gd name="T33" fmla="*/ 288 h 768"/>
                <a:gd name="T34" fmla="*/ 240 w 1104"/>
                <a:gd name="T35" fmla="*/ 336 h 768"/>
                <a:gd name="T36" fmla="*/ 192 w 1104"/>
                <a:gd name="T37" fmla="*/ 336 h 768"/>
                <a:gd name="T38" fmla="*/ 144 w 1104"/>
                <a:gd name="T39" fmla="*/ 288 h 768"/>
                <a:gd name="T40" fmla="*/ 48 w 1104"/>
                <a:gd name="T41" fmla="*/ 336 h 768"/>
                <a:gd name="T42" fmla="*/ 0 w 1104"/>
                <a:gd name="T43" fmla="*/ 432 h 768"/>
                <a:gd name="T44" fmla="*/ 96 w 1104"/>
                <a:gd name="T45" fmla="*/ 480 h 768"/>
                <a:gd name="T46" fmla="*/ 192 w 1104"/>
                <a:gd name="T47" fmla="*/ 480 h 768"/>
                <a:gd name="T48" fmla="*/ 240 w 1104"/>
                <a:gd name="T49" fmla="*/ 528 h 768"/>
                <a:gd name="T50" fmla="*/ 288 w 1104"/>
                <a:gd name="T51" fmla="*/ 528 h 768"/>
                <a:gd name="T52" fmla="*/ 288 w 1104"/>
                <a:gd name="T53" fmla="*/ 624 h 768"/>
                <a:gd name="T54" fmla="*/ 288 w 1104"/>
                <a:gd name="T55" fmla="*/ 672 h 768"/>
                <a:gd name="T56" fmla="*/ 432 w 1104"/>
                <a:gd name="T57" fmla="*/ 672 h 768"/>
                <a:gd name="T58" fmla="*/ 480 w 1104"/>
                <a:gd name="T59" fmla="*/ 624 h 768"/>
                <a:gd name="T60" fmla="*/ 624 w 1104"/>
                <a:gd name="T61" fmla="*/ 624 h 768"/>
                <a:gd name="T62" fmla="*/ 624 w 1104"/>
                <a:gd name="T63" fmla="*/ 672 h 768"/>
                <a:gd name="T64" fmla="*/ 576 w 1104"/>
                <a:gd name="T65" fmla="*/ 720 h 768"/>
                <a:gd name="T66" fmla="*/ 576 w 1104"/>
                <a:gd name="T67" fmla="*/ 768 h 768"/>
                <a:gd name="T68" fmla="*/ 768 w 1104"/>
                <a:gd name="T69" fmla="*/ 768 h 768"/>
                <a:gd name="T70" fmla="*/ 768 w 1104"/>
                <a:gd name="T71" fmla="*/ 672 h 768"/>
                <a:gd name="T72" fmla="*/ 816 w 1104"/>
                <a:gd name="T73" fmla="*/ 624 h 768"/>
                <a:gd name="T74" fmla="*/ 816 w 1104"/>
                <a:gd name="T75" fmla="*/ 576 h 768"/>
                <a:gd name="T76" fmla="*/ 960 w 1104"/>
                <a:gd name="T77" fmla="*/ 576 h 768"/>
                <a:gd name="T78" fmla="*/ 1056 w 1104"/>
                <a:gd name="T79" fmla="*/ 624 h 768"/>
                <a:gd name="T80" fmla="*/ 1104 w 1104"/>
                <a:gd name="T81" fmla="*/ 624 h 768"/>
                <a:gd name="T82" fmla="*/ 1104 w 1104"/>
                <a:gd name="T83" fmla="*/ 480 h 768"/>
                <a:gd name="T84" fmla="*/ 1056 w 1104"/>
                <a:gd name="T85" fmla="*/ 432 h 768"/>
                <a:gd name="T86" fmla="*/ 960 w 1104"/>
                <a:gd name="T87" fmla="*/ 480 h 768"/>
                <a:gd name="T88" fmla="*/ 864 w 1104"/>
                <a:gd name="T89" fmla="*/ 480 h 768"/>
                <a:gd name="T90" fmla="*/ 816 w 1104"/>
                <a:gd name="T91" fmla="*/ 384 h 768"/>
                <a:gd name="T92" fmla="*/ 912 w 1104"/>
                <a:gd name="T93" fmla="*/ 336 h 768"/>
                <a:gd name="T94" fmla="*/ 1008 w 1104"/>
                <a:gd name="T95" fmla="*/ 336 h 768"/>
                <a:gd name="T96" fmla="*/ 1056 w 1104"/>
                <a:gd name="T97" fmla="*/ 384 h 768"/>
                <a:gd name="T98" fmla="*/ 1104 w 1104"/>
                <a:gd name="T99" fmla="*/ 288 h 768"/>
                <a:gd name="T100" fmla="*/ 1104 w 1104"/>
                <a:gd name="T101" fmla="*/ 144 h 768"/>
                <a:gd name="T102" fmla="*/ 1056 w 1104"/>
                <a:gd name="T103" fmla="*/ 144 h 7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4"/>
                <a:gd name="T157" fmla="*/ 0 h 768"/>
                <a:gd name="T158" fmla="*/ 1104 w 1104"/>
                <a:gd name="T159" fmla="*/ 768 h 76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4" h="768">
                  <a:moveTo>
                    <a:pt x="1056" y="144"/>
                  </a:moveTo>
                  <a:lnTo>
                    <a:pt x="912" y="144"/>
                  </a:lnTo>
                  <a:lnTo>
                    <a:pt x="864" y="192"/>
                  </a:lnTo>
                  <a:lnTo>
                    <a:pt x="720" y="192"/>
                  </a:lnTo>
                  <a:lnTo>
                    <a:pt x="720" y="144"/>
                  </a:lnTo>
                  <a:lnTo>
                    <a:pt x="768" y="96"/>
                  </a:lnTo>
                  <a:lnTo>
                    <a:pt x="768" y="48"/>
                  </a:lnTo>
                  <a:lnTo>
                    <a:pt x="720" y="48"/>
                  </a:lnTo>
                  <a:lnTo>
                    <a:pt x="672" y="0"/>
                  </a:lnTo>
                  <a:lnTo>
                    <a:pt x="624" y="0"/>
                  </a:lnTo>
                  <a:lnTo>
                    <a:pt x="576" y="48"/>
                  </a:lnTo>
                  <a:lnTo>
                    <a:pt x="576" y="144"/>
                  </a:lnTo>
                  <a:lnTo>
                    <a:pt x="528" y="240"/>
                  </a:lnTo>
                  <a:lnTo>
                    <a:pt x="480" y="240"/>
                  </a:lnTo>
                  <a:lnTo>
                    <a:pt x="432" y="192"/>
                  </a:lnTo>
                  <a:lnTo>
                    <a:pt x="288" y="192"/>
                  </a:lnTo>
                  <a:lnTo>
                    <a:pt x="288" y="288"/>
                  </a:lnTo>
                  <a:lnTo>
                    <a:pt x="240" y="336"/>
                  </a:lnTo>
                  <a:lnTo>
                    <a:pt x="192" y="336"/>
                  </a:lnTo>
                  <a:lnTo>
                    <a:pt x="144" y="288"/>
                  </a:lnTo>
                  <a:lnTo>
                    <a:pt x="48" y="336"/>
                  </a:lnTo>
                  <a:lnTo>
                    <a:pt x="0" y="432"/>
                  </a:lnTo>
                  <a:lnTo>
                    <a:pt x="96" y="480"/>
                  </a:lnTo>
                  <a:lnTo>
                    <a:pt x="192" y="480"/>
                  </a:lnTo>
                  <a:lnTo>
                    <a:pt x="240" y="528"/>
                  </a:lnTo>
                  <a:lnTo>
                    <a:pt x="288" y="528"/>
                  </a:lnTo>
                  <a:lnTo>
                    <a:pt x="288" y="624"/>
                  </a:lnTo>
                  <a:lnTo>
                    <a:pt x="288" y="672"/>
                  </a:lnTo>
                  <a:lnTo>
                    <a:pt x="432" y="672"/>
                  </a:lnTo>
                  <a:lnTo>
                    <a:pt x="480" y="624"/>
                  </a:lnTo>
                  <a:lnTo>
                    <a:pt x="624" y="624"/>
                  </a:lnTo>
                  <a:lnTo>
                    <a:pt x="624" y="672"/>
                  </a:lnTo>
                  <a:lnTo>
                    <a:pt x="576" y="720"/>
                  </a:lnTo>
                  <a:lnTo>
                    <a:pt x="576" y="768"/>
                  </a:lnTo>
                  <a:lnTo>
                    <a:pt x="768" y="768"/>
                  </a:lnTo>
                  <a:lnTo>
                    <a:pt x="768" y="672"/>
                  </a:lnTo>
                  <a:lnTo>
                    <a:pt x="816" y="624"/>
                  </a:lnTo>
                  <a:lnTo>
                    <a:pt x="816" y="576"/>
                  </a:lnTo>
                  <a:lnTo>
                    <a:pt x="960" y="576"/>
                  </a:lnTo>
                  <a:lnTo>
                    <a:pt x="1056" y="624"/>
                  </a:lnTo>
                  <a:lnTo>
                    <a:pt x="1104" y="624"/>
                  </a:lnTo>
                  <a:lnTo>
                    <a:pt x="1104" y="480"/>
                  </a:lnTo>
                  <a:lnTo>
                    <a:pt x="1056" y="432"/>
                  </a:lnTo>
                  <a:lnTo>
                    <a:pt x="960" y="480"/>
                  </a:lnTo>
                  <a:lnTo>
                    <a:pt x="864" y="480"/>
                  </a:lnTo>
                  <a:lnTo>
                    <a:pt x="816" y="384"/>
                  </a:lnTo>
                  <a:lnTo>
                    <a:pt x="912" y="336"/>
                  </a:lnTo>
                  <a:lnTo>
                    <a:pt x="1008" y="336"/>
                  </a:lnTo>
                  <a:lnTo>
                    <a:pt x="1056" y="384"/>
                  </a:lnTo>
                  <a:lnTo>
                    <a:pt x="1104" y="288"/>
                  </a:lnTo>
                  <a:lnTo>
                    <a:pt x="1104" y="144"/>
                  </a:lnTo>
                  <a:lnTo>
                    <a:pt x="1056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Oval 82"/>
            <p:cNvSpPr>
              <a:spLocks noChangeArrowheads="1"/>
            </p:cNvSpPr>
            <p:nvPr/>
          </p:nvSpPr>
          <p:spPr bwMode="auto">
            <a:xfrm>
              <a:off x="2064" y="220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22</a:t>
              </a:r>
            </a:p>
          </p:txBody>
        </p:sp>
      </p:grpSp>
      <p:grpSp>
        <p:nvGrpSpPr>
          <p:cNvPr id="135" name="Group 126"/>
          <p:cNvGrpSpPr>
            <a:grpSpLocks/>
          </p:cNvGrpSpPr>
          <p:nvPr/>
        </p:nvGrpSpPr>
        <p:grpSpPr bwMode="auto">
          <a:xfrm>
            <a:off x="3810000" y="2971800"/>
            <a:ext cx="1905000" cy="1143000"/>
            <a:chOff x="2400" y="1920"/>
            <a:chExt cx="1200" cy="720"/>
          </a:xfrm>
        </p:grpSpPr>
        <p:sp>
          <p:nvSpPr>
            <p:cNvPr id="4154" name="Freeform 33"/>
            <p:cNvSpPr>
              <a:spLocks/>
            </p:cNvSpPr>
            <p:nvPr/>
          </p:nvSpPr>
          <p:spPr bwMode="auto">
            <a:xfrm>
              <a:off x="2400" y="1920"/>
              <a:ext cx="1200" cy="720"/>
            </a:xfrm>
            <a:custGeom>
              <a:avLst/>
              <a:gdLst>
                <a:gd name="T0" fmla="*/ 960 w 1200"/>
                <a:gd name="T1" fmla="*/ 192 h 720"/>
                <a:gd name="T2" fmla="*/ 864 w 1200"/>
                <a:gd name="T3" fmla="*/ 192 h 720"/>
                <a:gd name="T4" fmla="*/ 864 w 1200"/>
                <a:gd name="T5" fmla="*/ 144 h 720"/>
                <a:gd name="T6" fmla="*/ 816 w 1200"/>
                <a:gd name="T7" fmla="*/ 144 h 720"/>
                <a:gd name="T8" fmla="*/ 768 w 1200"/>
                <a:gd name="T9" fmla="*/ 96 h 720"/>
                <a:gd name="T10" fmla="*/ 768 w 1200"/>
                <a:gd name="T11" fmla="*/ 48 h 720"/>
                <a:gd name="T12" fmla="*/ 720 w 1200"/>
                <a:gd name="T13" fmla="*/ 0 h 720"/>
                <a:gd name="T14" fmla="*/ 624 w 1200"/>
                <a:gd name="T15" fmla="*/ 0 h 720"/>
                <a:gd name="T16" fmla="*/ 576 w 1200"/>
                <a:gd name="T17" fmla="*/ 48 h 720"/>
                <a:gd name="T18" fmla="*/ 576 w 1200"/>
                <a:gd name="T19" fmla="*/ 96 h 720"/>
                <a:gd name="T20" fmla="*/ 528 w 1200"/>
                <a:gd name="T21" fmla="*/ 192 h 720"/>
                <a:gd name="T22" fmla="*/ 432 w 1200"/>
                <a:gd name="T23" fmla="*/ 192 h 720"/>
                <a:gd name="T24" fmla="*/ 384 w 1200"/>
                <a:gd name="T25" fmla="*/ 144 h 720"/>
                <a:gd name="T26" fmla="*/ 288 w 1200"/>
                <a:gd name="T27" fmla="*/ 144 h 720"/>
                <a:gd name="T28" fmla="*/ 288 w 1200"/>
                <a:gd name="T29" fmla="*/ 288 h 720"/>
                <a:gd name="T30" fmla="*/ 240 w 1200"/>
                <a:gd name="T31" fmla="*/ 384 h 720"/>
                <a:gd name="T32" fmla="*/ 192 w 1200"/>
                <a:gd name="T33" fmla="*/ 336 h 720"/>
                <a:gd name="T34" fmla="*/ 96 w 1200"/>
                <a:gd name="T35" fmla="*/ 336 h 720"/>
                <a:gd name="T36" fmla="*/ 0 w 1200"/>
                <a:gd name="T37" fmla="*/ 384 h 720"/>
                <a:gd name="T38" fmla="*/ 48 w 1200"/>
                <a:gd name="T39" fmla="*/ 480 h 720"/>
                <a:gd name="T40" fmla="*/ 144 w 1200"/>
                <a:gd name="T41" fmla="*/ 480 h 720"/>
                <a:gd name="T42" fmla="*/ 240 w 1200"/>
                <a:gd name="T43" fmla="*/ 432 h 720"/>
                <a:gd name="T44" fmla="*/ 288 w 1200"/>
                <a:gd name="T45" fmla="*/ 480 h 720"/>
                <a:gd name="T46" fmla="*/ 288 w 1200"/>
                <a:gd name="T47" fmla="*/ 624 h 720"/>
                <a:gd name="T48" fmla="*/ 336 w 1200"/>
                <a:gd name="T49" fmla="*/ 624 h 720"/>
                <a:gd name="T50" fmla="*/ 336 w 1200"/>
                <a:gd name="T51" fmla="*/ 672 h 720"/>
                <a:gd name="T52" fmla="*/ 432 w 1200"/>
                <a:gd name="T53" fmla="*/ 672 h 720"/>
                <a:gd name="T54" fmla="*/ 480 w 1200"/>
                <a:gd name="T55" fmla="*/ 720 h 720"/>
                <a:gd name="T56" fmla="*/ 576 w 1200"/>
                <a:gd name="T57" fmla="*/ 672 h 720"/>
                <a:gd name="T58" fmla="*/ 576 w 1200"/>
                <a:gd name="T59" fmla="*/ 624 h 720"/>
                <a:gd name="T60" fmla="*/ 624 w 1200"/>
                <a:gd name="T61" fmla="*/ 576 h 720"/>
                <a:gd name="T62" fmla="*/ 624 w 1200"/>
                <a:gd name="T63" fmla="*/ 624 h 720"/>
                <a:gd name="T64" fmla="*/ 672 w 1200"/>
                <a:gd name="T65" fmla="*/ 624 h 720"/>
                <a:gd name="T66" fmla="*/ 720 w 1200"/>
                <a:gd name="T67" fmla="*/ 528 h 720"/>
                <a:gd name="T68" fmla="*/ 816 w 1200"/>
                <a:gd name="T69" fmla="*/ 528 h 720"/>
                <a:gd name="T70" fmla="*/ 816 w 1200"/>
                <a:gd name="T71" fmla="*/ 624 h 720"/>
                <a:gd name="T72" fmla="*/ 768 w 1200"/>
                <a:gd name="T73" fmla="*/ 624 h 720"/>
                <a:gd name="T74" fmla="*/ 768 w 1200"/>
                <a:gd name="T75" fmla="*/ 672 h 720"/>
                <a:gd name="T76" fmla="*/ 1008 w 1200"/>
                <a:gd name="T77" fmla="*/ 672 h 720"/>
                <a:gd name="T78" fmla="*/ 1008 w 1200"/>
                <a:gd name="T79" fmla="*/ 624 h 720"/>
                <a:gd name="T80" fmla="*/ 1008 w 1200"/>
                <a:gd name="T81" fmla="*/ 576 h 720"/>
                <a:gd name="T82" fmla="*/ 1056 w 1200"/>
                <a:gd name="T83" fmla="*/ 528 h 720"/>
                <a:gd name="T84" fmla="*/ 1056 w 1200"/>
                <a:gd name="T85" fmla="*/ 480 h 720"/>
                <a:gd name="T86" fmla="*/ 1152 w 1200"/>
                <a:gd name="T87" fmla="*/ 480 h 720"/>
                <a:gd name="T88" fmla="*/ 1200 w 1200"/>
                <a:gd name="T89" fmla="*/ 432 h 720"/>
                <a:gd name="T90" fmla="*/ 1200 w 1200"/>
                <a:gd name="T91" fmla="*/ 384 h 720"/>
                <a:gd name="T92" fmla="*/ 1152 w 1200"/>
                <a:gd name="T93" fmla="*/ 336 h 720"/>
                <a:gd name="T94" fmla="*/ 1104 w 1200"/>
                <a:gd name="T95" fmla="*/ 336 h 720"/>
                <a:gd name="T96" fmla="*/ 1056 w 1200"/>
                <a:gd name="T97" fmla="*/ 384 h 720"/>
                <a:gd name="T98" fmla="*/ 1008 w 1200"/>
                <a:gd name="T99" fmla="*/ 384 h 720"/>
                <a:gd name="T100" fmla="*/ 1008 w 1200"/>
                <a:gd name="T101" fmla="*/ 192 h 720"/>
                <a:gd name="T102" fmla="*/ 960 w 1200"/>
                <a:gd name="T103" fmla="*/ 192 h 7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00"/>
                <a:gd name="T157" fmla="*/ 0 h 720"/>
                <a:gd name="T158" fmla="*/ 1200 w 1200"/>
                <a:gd name="T159" fmla="*/ 720 h 7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00" h="720">
                  <a:moveTo>
                    <a:pt x="960" y="192"/>
                  </a:moveTo>
                  <a:lnTo>
                    <a:pt x="864" y="192"/>
                  </a:lnTo>
                  <a:lnTo>
                    <a:pt x="864" y="144"/>
                  </a:lnTo>
                  <a:lnTo>
                    <a:pt x="816" y="144"/>
                  </a:lnTo>
                  <a:lnTo>
                    <a:pt x="768" y="96"/>
                  </a:lnTo>
                  <a:lnTo>
                    <a:pt x="768" y="48"/>
                  </a:lnTo>
                  <a:lnTo>
                    <a:pt x="720" y="0"/>
                  </a:lnTo>
                  <a:lnTo>
                    <a:pt x="624" y="0"/>
                  </a:lnTo>
                  <a:lnTo>
                    <a:pt x="576" y="48"/>
                  </a:lnTo>
                  <a:lnTo>
                    <a:pt x="576" y="96"/>
                  </a:lnTo>
                  <a:lnTo>
                    <a:pt x="528" y="192"/>
                  </a:lnTo>
                  <a:lnTo>
                    <a:pt x="432" y="192"/>
                  </a:lnTo>
                  <a:lnTo>
                    <a:pt x="384" y="144"/>
                  </a:lnTo>
                  <a:lnTo>
                    <a:pt x="288" y="144"/>
                  </a:lnTo>
                  <a:lnTo>
                    <a:pt x="288" y="288"/>
                  </a:lnTo>
                  <a:lnTo>
                    <a:pt x="240" y="384"/>
                  </a:lnTo>
                  <a:lnTo>
                    <a:pt x="192" y="336"/>
                  </a:lnTo>
                  <a:lnTo>
                    <a:pt x="96" y="336"/>
                  </a:lnTo>
                  <a:lnTo>
                    <a:pt x="0" y="384"/>
                  </a:lnTo>
                  <a:lnTo>
                    <a:pt x="48" y="480"/>
                  </a:lnTo>
                  <a:lnTo>
                    <a:pt x="144" y="480"/>
                  </a:lnTo>
                  <a:lnTo>
                    <a:pt x="240" y="432"/>
                  </a:lnTo>
                  <a:lnTo>
                    <a:pt x="288" y="480"/>
                  </a:lnTo>
                  <a:lnTo>
                    <a:pt x="288" y="624"/>
                  </a:lnTo>
                  <a:lnTo>
                    <a:pt x="336" y="624"/>
                  </a:lnTo>
                  <a:lnTo>
                    <a:pt x="336" y="672"/>
                  </a:lnTo>
                  <a:lnTo>
                    <a:pt x="432" y="672"/>
                  </a:lnTo>
                  <a:lnTo>
                    <a:pt x="480" y="720"/>
                  </a:lnTo>
                  <a:lnTo>
                    <a:pt x="576" y="672"/>
                  </a:lnTo>
                  <a:lnTo>
                    <a:pt x="576" y="624"/>
                  </a:lnTo>
                  <a:lnTo>
                    <a:pt x="624" y="576"/>
                  </a:lnTo>
                  <a:lnTo>
                    <a:pt x="624" y="624"/>
                  </a:lnTo>
                  <a:lnTo>
                    <a:pt x="672" y="624"/>
                  </a:lnTo>
                  <a:lnTo>
                    <a:pt x="720" y="528"/>
                  </a:lnTo>
                  <a:lnTo>
                    <a:pt x="816" y="528"/>
                  </a:lnTo>
                  <a:lnTo>
                    <a:pt x="816" y="624"/>
                  </a:lnTo>
                  <a:lnTo>
                    <a:pt x="768" y="624"/>
                  </a:lnTo>
                  <a:lnTo>
                    <a:pt x="768" y="672"/>
                  </a:lnTo>
                  <a:lnTo>
                    <a:pt x="1008" y="672"/>
                  </a:lnTo>
                  <a:lnTo>
                    <a:pt x="1008" y="624"/>
                  </a:lnTo>
                  <a:lnTo>
                    <a:pt x="1008" y="576"/>
                  </a:lnTo>
                  <a:lnTo>
                    <a:pt x="1056" y="528"/>
                  </a:lnTo>
                  <a:lnTo>
                    <a:pt x="1056" y="480"/>
                  </a:lnTo>
                  <a:lnTo>
                    <a:pt x="1152" y="480"/>
                  </a:lnTo>
                  <a:lnTo>
                    <a:pt x="1200" y="432"/>
                  </a:lnTo>
                  <a:lnTo>
                    <a:pt x="1200" y="384"/>
                  </a:lnTo>
                  <a:lnTo>
                    <a:pt x="1152" y="336"/>
                  </a:lnTo>
                  <a:lnTo>
                    <a:pt x="1104" y="336"/>
                  </a:lnTo>
                  <a:lnTo>
                    <a:pt x="1056" y="384"/>
                  </a:lnTo>
                  <a:lnTo>
                    <a:pt x="1008" y="384"/>
                  </a:lnTo>
                  <a:lnTo>
                    <a:pt x="1008" y="192"/>
                  </a:lnTo>
                  <a:lnTo>
                    <a:pt x="960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Oval 83"/>
            <p:cNvSpPr>
              <a:spLocks noChangeArrowheads="1"/>
            </p:cNvSpPr>
            <p:nvPr/>
          </p:nvSpPr>
          <p:spPr bwMode="auto">
            <a:xfrm>
              <a:off x="2880" y="216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23</a:t>
              </a:r>
            </a:p>
          </p:txBody>
        </p:sp>
      </p:grpSp>
      <p:grpSp>
        <p:nvGrpSpPr>
          <p:cNvPr id="136" name="Group 127"/>
          <p:cNvGrpSpPr>
            <a:grpSpLocks/>
          </p:cNvGrpSpPr>
          <p:nvPr/>
        </p:nvGrpSpPr>
        <p:grpSpPr bwMode="auto">
          <a:xfrm>
            <a:off x="5410200" y="3124200"/>
            <a:ext cx="1524000" cy="1066800"/>
            <a:chOff x="3408" y="2016"/>
            <a:chExt cx="960" cy="672"/>
          </a:xfrm>
        </p:grpSpPr>
        <p:sp>
          <p:nvSpPr>
            <p:cNvPr id="4152" name="Freeform 35"/>
            <p:cNvSpPr>
              <a:spLocks/>
            </p:cNvSpPr>
            <p:nvPr/>
          </p:nvSpPr>
          <p:spPr bwMode="auto">
            <a:xfrm>
              <a:off x="3408" y="2016"/>
              <a:ext cx="960" cy="672"/>
            </a:xfrm>
            <a:custGeom>
              <a:avLst/>
              <a:gdLst>
                <a:gd name="T0" fmla="*/ 672 w 960"/>
                <a:gd name="T1" fmla="*/ 48 h 672"/>
                <a:gd name="T2" fmla="*/ 576 w 960"/>
                <a:gd name="T3" fmla="*/ 48 h 672"/>
                <a:gd name="T4" fmla="*/ 576 w 960"/>
                <a:gd name="T5" fmla="*/ 144 h 672"/>
                <a:gd name="T6" fmla="*/ 528 w 960"/>
                <a:gd name="T7" fmla="*/ 192 h 672"/>
                <a:gd name="T8" fmla="*/ 432 w 960"/>
                <a:gd name="T9" fmla="*/ 192 h 672"/>
                <a:gd name="T10" fmla="*/ 384 w 960"/>
                <a:gd name="T11" fmla="*/ 144 h 672"/>
                <a:gd name="T12" fmla="*/ 384 w 960"/>
                <a:gd name="T13" fmla="*/ 48 h 672"/>
                <a:gd name="T14" fmla="*/ 192 w 960"/>
                <a:gd name="T15" fmla="*/ 48 h 672"/>
                <a:gd name="T16" fmla="*/ 144 w 960"/>
                <a:gd name="T17" fmla="*/ 96 h 672"/>
                <a:gd name="T18" fmla="*/ 0 w 960"/>
                <a:gd name="T19" fmla="*/ 96 h 672"/>
                <a:gd name="T20" fmla="*/ 0 w 960"/>
                <a:gd name="T21" fmla="*/ 288 h 672"/>
                <a:gd name="T22" fmla="*/ 48 w 960"/>
                <a:gd name="T23" fmla="*/ 288 h 672"/>
                <a:gd name="T24" fmla="*/ 96 w 960"/>
                <a:gd name="T25" fmla="*/ 240 h 672"/>
                <a:gd name="T26" fmla="*/ 144 w 960"/>
                <a:gd name="T27" fmla="*/ 240 h 672"/>
                <a:gd name="T28" fmla="*/ 192 w 960"/>
                <a:gd name="T29" fmla="*/ 288 h 672"/>
                <a:gd name="T30" fmla="*/ 192 w 960"/>
                <a:gd name="T31" fmla="*/ 336 h 672"/>
                <a:gd name="T32" fmla="*/ 144 w 960"/>
                <a:gd name="T33" fmla="*/ 384 h 672"/>
                <a:gd name="T34" fmla="*/ 48 w 960"/>
                <a:gd name="T35" fmla="*/ 384 h 672"/>
                <a:gd name="T36" fmla="*/ 48 w 960"/>
                <a:gd name="T37" fmla="*/ 432 h 672"/>
                <a:gd name="T38" fmla="*/ 0 w 960"/>
                <a:gd name="T39" fmla="*/ 480 h 672"/>
                <a:gd name="T40" fmla="*/ 0 w 960"/>
                <a:gd name="T41" fmla="*/ 528 h 672"/>
                <a:gd name="T42" fmla="*/ 192 w 960"/>
                <a:gd name="T43" fmla="*/ 528 h 672"/>
                <a:gd name="T44" fmla="*/ 240 w 960"/>
                <a:gd name="T45" fmla="*/ 480 h 672"/>
                <a:gd name="T46" fmla="*/ 336 w 960"/>
                <a:gd name="T47" fmla="*/ 480 h 672"/>
                <a:gd name="T48" fmla="*/ 384 w 960"/>
                <a:gd name="T49" fmla="*/ 528 h 672"/>
                <a:gd name="T50" fmla="*/ 384 w 960"/>
                <a:gd name="T51" fmla="*/ 576 h 672"/>
                <a:gd name="T52" fmla="*/ 336 w 960"/>
                <a:gd name="T53" fmla="*/ 576 h 672"/>
                <a:gd name="T54" fmla="*/ 384 w 960"/>
                <a:gd name="T55" fmla="*/ 672 h 672"/>
                <a:gd name="T56" fmla="*/ 480 w 960"/>
                <a:gd name="T57" fmla="*/ 672 h 672"/>
                <a:gd name="T58" fmla="*/ 576 w 960"/>
                <a:gd name="T59" fmla="*/ 624 h 672"/>
                <a:gd name="T60" fmla="*/ 576 w 960"/>
                <a:gd name="T61" fmla="*/ 576 h 672"/>
                <a:gd name="T62" fmla="*/ 528 w 960"/>
                <a:gd name="T63" fmla="*/ 528 h 672"/>
                <a:gd name="T64" fmla="*/ 624 w 960"/>
                <a:gd name="T65" fmla="*/ 480 h 672"/>
                <a:gd name="T66" fmla="*/ 768 w 960"/>
                <a:gd name="T67" fmla="*/ 480 h 672"/>
                <a:gd name="T68" fmla="*/ 816 w 960"/>
                <a:gd name="T69" fmla="*/ 528 h 672"/>
                <a:gd name="T70" fmla="*/ 864 w 960"/>
                <a:gd name="T71" fmla="*/ 528 h 672"/>
                <a:gd name="T72" fmla="*/ 816 w 960"/>
                <a:gd name="T73" fmla="*/ 432 h 672"/>
                <a:gd name="T74" fmla="*/ 768 w 960"/>
                <a:gd name="T75" fmla="*/ 384 h 672"/>
                <a:gd name="T76" fmla="*/ 768 w 960"/>
                <a:gd name="T77" fmla="*/ 336 h 672"/>
                <a:gd name="T78" fmla="*/ 816 w 960"/>
                <a:gd name="T79" fmla="*/ 336 h 672"/>
                <a:gd name="T80" fmla="*/ 864 w 960"/>
                <a:gd name="T81" fmla="*/ 336 h 672"/>
                <a:gd name="T82" fmla="*/ 960 w 960"/>
                <a:gd name="T83" fmla="*/ 288 h 672"/>
                <a:gd name="T84" fmla="*/ 912 w 960"/>
                <a:gd name="T85" fmla="*/ 240 h 672"/>
                <a:gd name="T86" fmla="*/ 912 w 960"/>
                <a:gd name="T87" fmla="*/ 192 h 672"/>
                <a:gd name="T88" fmla="*/ 864 w 960"/>
                <a:gd name="T89" fmla="*/ 192 h 672"/>
                <a:gd name="T90" fmla="*/ 816 w 960"/>
                <a:gd name="T91" fmla="*/ 288 h 672"/>
                <a:gd name="T92" fmla="*/ 768 w 960"/>
                <a:gd name="T93" fmla="*/ 240 h 672"/>
                <a:gd name="T94" fmla="*/ 768 w 960"/>
                <a:gd name="T95" fmla="*/ 96 h 672"/>
                <a:gd name="T96" fmla="*/ 816 w 960"/>
                <a:gd name="T97" fmla="*/ 96 h 672"/>
                <a:gd name="T98" fmla="*/ 816 w 960"/>
                <a:gd name="T99" fmla="*/ 0 h 672"/>
                <a:gd name="T100" fmla="*/ 720 w 960"/>
                <a:gd name="T101" fmla="*/ 0 h 672"/>
                <a:gd name="T102" fmla="*/ 672 w 960"/>
                <a:gd name="T103" fmla="*/ 48 h 6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0"/>
                <a:gd name="T157" fmla="*/ 0 h 672"/>
                <a:gd name="T158" fmla="*/ 960 w 960"/>
                <a:gd name="T159" fmla="*/ 672 h 6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0" h="672">
                  <a:moveTo>
                    <a:pt x="672" y="48"/>
                  </a:moveTo>
                  <a:lnTo>
                    <a:pt x="576" y="48"/>
                  </a:lnTo>
                  <a:lnTo>
                    <a:pt x="576" y="144"/>
                  </a:lnTo>
                  <a:lnTo>
                    <a:pt x="528" y="192"/>
                  </a:lnTo>
                  <a:lnTo>
                    <a:pt x="432" y="192"/>
                  </a:lnTo>
                  <a:lnTo>
                    <a:pt x="384" y="144"/>
                  </a:lnTo>
                  <a:lnTo>
                    <a:pt x="384" y="48"/>
                  </a:lnTo>
                  <a:lnTo>
                    <a:pt x="192" y="48"/>
                  </a:lnTo>
                  <a:lnTo>
                    <a:pt x="144" y="96"/>
                  </a:lnTo>
                  <a:lnTo>
                    <a:pt x="0" y="96"/>
                  </a:lnTo>
                  <a:lnTo>
                    <a:pt x="0" y="288"/>
                  </a:lnTo>
                  <a:lnTo>
                    <a:pt x="48" y="288"/>
                  </a:lnTo>
                  <a:lnTo>
                    <a:pt x="96" y="240"/>
                  </a:lnTo>
                  <a:lnTo>
                    <a:pt x="144" y="240"/>
                  </a:lnTo>
                  <a:lnTo>
                    <a:pt x="192" y="288"/>
                  </a:lnTo>
                  <a:lnTo>
                    <a:pt x="192" y="336"/>
                  </a:lnTo>
                  <a:lnTo>
                    <a:pt x="144" y="384"/>
                  </a:lnTo>
                  <a:lnTo>
                    <a:pt x="48" y="384"/>
                  </a:lnTo>
                  <a:lnTo>
                    <a:pt x="48" y="432"/>
                  </a:lnTo>
                  <a:lnTo>
                    <a:pt x="0" y="480"/>
                  </a:lnTo>
                  <a:lnTo>
                    <a:pt x="0" y="528"/>
                  </a:lnTo>
                  <a:lnTo>
                    <a:pt x="192" y="528"/>
                  </a:lnTo>
                  <a:lnTo>
                    <a:pt x="240" y="480"/>
                  </a:lnTo>
                  <a:lnTo>
                    <a:pt x="336" y="480"/>
                  </a:lnTo>
                  <a:lnTo>
                    <a:pt x="384" y="528"/>
                  </a:lnTo>
                  <a:lnTo>
                    <a:pt x="384" y="576"/>
                  </a:lnTo>
                  <a:lnTo>
                    <a:pt x="336" y="576"/>
                  </a:lnTo>
                  <a:lnTo>
                    <a:pt x="384" y="672"/>
                  </a:lnTo>
                  <a:lnTo>
                    <a:pt x="480" y="672"/>
                  </a:lnTo>
                  <a:lnTo>
                    <a:pt x="576" y="624"/>
                  </a:lnTo>
                  <a:lnTo>
                    <a:pt x="576" y="576"/>
                  </a:lnTo>
                  <a:lnTo>
                    <a:pt x="528" y="528"/>
                  </a:lnTo>
                  <a:lnTo>
                    <a:pt x="624" y="480"/>
                  </a:lnTo>
                  <a:lnTo>
                    <a:pt x="768" y="480"/>
                  </a:lnTo>
                  <a:lnTo>
                    <a:pt x="816" y="528"/>
                  </a:lnTo>
                  <a:lnTo>
                    <a:pt x="864" y="528"/>
                  </a:lnTo>
                  <a:lnTo>
                    <a:pt x="816" y="432"/>
                  </a:lnTo>
                  <a:lnTo>
                    <a:pt x="768" y="384"/>
                  </a:lnTo>
                  <a:lnTo>
                    <a:pt x="768" y="336"/>
                  </a:lnTo>
                  <a:lnTo>
                    <a:pt x="816" y="336"/>
                  </a:lnTo>
                  <a:lnTo>
                    <a:pt x="864" y="336"/>
                  </a:lnTo>
                  <a:lnTo>
                    <a:pt x="960" y="288"/>
                  </a:lnTo>
                  <a:lnTo>
                    <a:pt x="912" y="240"/>
                  </a:lnTo>
                  <a:lnTo>
                    <a:pt x="912" y="192"/>
                  </a:lnTo>
                  <a:lnTo>
                    <a:pt x="864" y="192"/>
                  </a:lnTo>
                  <a:lnTo>
                    <a:pt x="816" y="288"/>
                  </a:lnTo>
                  <a:lnTo>
                    <a:pt x="768" y="240"/>
                  </a:lnTo>
                  <a:lnTo>
                    <a:pt x="768" y="96"/>
                  </a:lnTo>
                  <a:lnTo>
                    <a:pt x="816" y="96"/>
                  </a:lnTo>
                  <a:lnTo>
                    <a:pt x="816" y="0"/>
                  </a:lnTo>
                  <a:lnTo>
                    <a:pt x="720" y="0"/>
                  </a:lnTo>
                  <a:lnTo>
                    <a:pt x="672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Oval 84"/>
            <p:cNvSpPr>
              <a:spLocks noChangeArrowheads="1"/>
            </p:cNvSpPr>
            <p:nvPr/>
          </p:nvSpPr>
          <p:spPr bwMode="auto">
            <a:xfrm>
              <a:off x="3744" y="225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24</a:t>
              </a:r>
            </a:p>
          </p:txBody>
        </p:sp>
      </p:grpSp>
      <p:grpSp>
        <p:nvGrpSpPr>
          <p:cNvPr id="137" name="Group 128"/>
          <p:cNvGrpSpPr>
            <a:grpSpLocks/>
          </p:cNvGrpSpPr>
          <p:nvPr/>
        </p:nvGrpSpPr>
        <p:grpSpPr bwMode="auto">
          <a:xfrm>
            <a:off x="6629400" y="3124200"/>
            <a:ext cx="1219200" cy="914400"/>
            <a:chOff x="4176" y="2016"/>
            <a:chExt cx="768" cy="576"/>
          </a:xfrm>
        </p:grpSpPr>
        <p:sp>
          <p:nvSpPr>
            <p:cNvPr id="4150" name="Freeform 38"/>
            <p:cNvSpPr>
              <a:spLocks/>
            </p:cNvSpPr>
            <p:nvPr/>
          </p:nvSpPr>
          <p:spPr bwMode="auto">
            <a:xfrm>
              <a:off x="4176" y="2016"/>
              <a:ext cx="768" cy="576"/>
            </a:xfrm>
            <a:custGeom>
              <a:avLst/>
              <a:gdLst>
                <a:gd name="T0" fmla="*/ 768 w 768"/>
                <a:gd name="T1" fmla="*/ 96 h 576"/>
                <a:gd name="T2" fmla="*/ 672 w 768"/>
                <a:gd name="T3" fmla="*/ 96 h 576"/>
                <a:gd name="T4" fmla="*/ 576 w 768"/>
                <a:gd name="T5" fmla="*/ 0 h 576"/>
                <a:gd name="T6" fmla="*/ 480 w 768"/>
                <a:gd name="T7" fmla="*/ 48 h 576"/>
                <a:gd name="T8" fmla="*/ 528 w 768"/>
                <a:gd name="T9" fmla="*/ 144 h 576"/>
                <a:gd name="T10" fmla="*/ 384 w 768"/>
                <a:gd name="T11" fmla="*/ 144 h 576"/>
                <a:gd name="T12" fmla="*/ 384 w 768"/>
                <a:gd name="T13" fmla="*/ 96 h 576"/>
                <a:gd name="T14" fmla="*/ 336 w 768"/>
                <a:gd name="T15" fmla="*/ 0 h 576"/>
                <a:gd name="T16" fmla="*/ 192 w 768"/>
                <a:gd name="T17" fmla="*/ 0 h 576"/>
                <a:gd name="T18" fmla="*/ 192 w 768"/>
                <a:gd name="T19" fmla="*/ 48 h 576"/>
                <a:gd name="T20" fmla="*/ 48 w 768"/>
                <a:gd name="T21" fmla="*/ 48 h 576"/>
                <a:gd name="T22" fmla="*/ 48 w 768"/>
                <a:gd name="T23" fmla="*/ 96 h 576"/>
                <a:gd name="T24" fmla="*/ 0 w 768"/>
                <a:gd name="T25" fmla="*/ 96 h 576"/>
                <a:gd name="T26" fmla="*/ 0 w 768"/>
                <a:gd name="T27" fmla="*/ 240 h 576"/>
                <a:gd name="T28" fmla="*/ 48 w 768"/>
                <a:gd name="T29" fmla="*/ 288 h 576"/>
                <a:gd name="T30" fmla="*/ 96 w 768"/>
                <a:gd name="T31" fmla="*/ 192 h 576"/>
                <a:gd name="T32" fmla="*/ 144 w 768"/>
                <a:gd name="T33" fmla="*/ 192 h 576"/>
                <a:gd name="T34" fmla="*/ 144 w 768"/>
                <a:gd name="T35" fmla="*/ 240 h 576"/>
                <a:gd name="T36" fmla="*/ 192 w 768"/>
                <a:gd name="T37" fmla="*/ 288 h 576"/>
                <a:gd name="T38" fmla="*/ 96 w 768"/>
                <a:gd name="T39" fmla="*/ 336 h 576"/>
                <a:gd name="T40" fmla="*/ 0 w 768"/>
                <a:gd name="T41" fmla="*/ 336 h 576"/>
                <a:gd name="T42" fmla="*/ 0 w 768"/>
                <a:gd name="T43" fmla="*/ 384 h 576"/>
                <a:gd name="T44" fmla="*/ 48 w 768"/>
                <a:gd name="T45" fmla="*/ 432 h 576"/>
                <a:gd name="T46" fmla="*/ 96 w 768"/>
                <a:gd name="T47" fmla="*/ 528 h 576"/>
                <a:gd name="T48" fmla="*/ 192 w 768"/>
                <a:gd name="T49" fmla="*/ 528 h 576"/>
                <a:gd name="T50" fmla="*/ 240 w 768"/>
                <a:gd name="T51" fmla="*/ 480 h 576"/>
                <a:gd name="T52" fmla="*/ 288 w 768"/>
                <a:gd name="T53" fmla="*/ 480 h 576"/>
                <a:gd name="T54" fmla="*/ 336 w 768"/>
                <a:gd name="T55" fmla="*/ 432 h 576"/>
                <a:gd name="T56" fmla="*/ 384 w 768"/>
                <a:gd name="T57" fmla="*/ 432 h 576"/>
                <a:gd name="T58" fmla="*/ 432 w 768"/>
                <a:gd name="T59" fmla="*/ 384 h 576"/>
                <a:gd name="T60" fmla="*/ 480 w 768"/>
                <a:gd name="T61" fmla="*/ 432 h 576"/>
                <a:gd name="T62" fmla="*/ 480 w 768"/>
                <a:gd name="T63" fmla="*/ 480 h 576"/>
                <a:gd name="T64" fmla="*/ 528 w 768"/>
                <a:gd name="T65" fmla="*/ 528 h 576"/>
                <a:gd name="T66" fmla="*/ 672 w 768"/>
                <a:gd name="T67" fmla="*/ 576 h 576"/>
                <a:gd name="T68" fmla="*/ 768 w 768"/>
                <a:gd name="T69" fmla="*/ 576 h 576"/>
                <a:gd name="T70" fmla="*/ 768 w 768"/>
                <a:gd name="T71" fmla="*/ 96 h 5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68"/>
                <a:gd name="T109" fmla="*/ 0 h 576"/>
                <a:gd name="T110" fmla="*/ 768 w 768"/>
                <a:gd name="T111" fmla="*/ 576 h 5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68" h="576">
                  <a:moveTo>
                    <a:pt x="768" y="96"/>
                  </a:moveTo>
                  <a:lnTo>
                    <a:pt x="672" y="96"/>
                  </a:lnTo>
                  <a:lnTo>
                    <a:pt x="576" y="0"/>
                  </a:lnTo>
                  <a:lnTo>
                    <a:pt x="480" y="48"/>
                  </a:lnTo>
                  <a:lnTo>
                    <a:pt x="528" y="144"/>
                  </a:lnTo>
                  <a:lnTo>
                    <a:pt x="384" y="144"/>
                  </a:lnTo>
                  <a:lnTo>
                    <a:pt x="384" y="96"/>
                  </a:lnTo>
                  <a:lnTo>
                    <a:pt x="336" y="0"/>
                  </a:lnTo>
                  <a:lnTo>
                    <a:pt x="192" y="0"/>
                  </a:lnTo>
                  <a:lnTo>
                    <a:pt x="192" y="48"/>
                  </a:lnTo>
                  <a:lnTo>
                    <a:pt x="48" y="48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240"/>
                  </a:lnTo>
                  <a:lnTo>
                    <a:pt x="48" y="288"/>
                  </a:lnTo>
                  <a:lnTo>
                    <a:pt x="96" y="192"/>
                  </a:lnTo>
                  <a:lnTo>
                    <a:pt x="144" y="192"/>
                  </a:lnTo>
                  <a:lnTo>
                    <a:pt x="144" y="240"/>
                  </a:lnTo>
                  <a:lnTo>
                    <a:pt x="192" y="288"/>
                  </a:lnTo>
                  <a:lnTo>
                    <a:pt x="96" y="336"/>
                  </a:lnTo>
                  <a:lnTo>
                    <a:pt x="0" y="336"/>
                  </a:lnTo>
                  <a:lnTo>
                    <a:pt x="0" y="384"/>
                  </a:lnTo>
                  <a:lnTo>
                    <a:pt x="48" y="432"/>
                  </a:lnTo>
                  <a:lnTo>
                    <a:pt x="96" y="528"/>
                  </a:lnTo>
                  <a:lnTo>
                    <a:pt x="192" y="528"/>
                  </a:lnTo>
                  <a:lnTo>
                    <a:pt x="240" y="480"/>
                  </a:lnTo>
                  <a:lnTo>
                    <a:pt x="288" y="480"/>
                  </a:lnTo>
                  <a:lnTo>
                    <a:pt x="336" y="432"/>
                  </a:lnTo>
                  <a:lnTo>
                    <a:pt x="384" y="432"/>
                  </a:lnTo>
                  <a:lnTo>
                    <a:pt x="432" y="384"/>
                  </a:lnTo>
                  <a:lnTo>
                    <a:pt x="480" y="432"/>
                  </a:lnTo>
                  <a:lnTo>
                    <a:pt x="480" y="480"/>
                  </a:lnTo>
                  <a:lnTo>
                    <a:pt x="528" y="528"/>
                  </a:lnTo>
                  <a:lnTo>
                    <a:pt x="672" y="576"/>
                  </a:lnTo>
                  <a:lnTo>
                    <a:pt x="768" y="576"/>
                  </a:lnTo>
                  <a:lnTo>
                    <a:pt x="768" y="9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Oval 85"/>
            <p:cNvSpPr>
              <a:spLocks noChangeArrowheads="1"/>
            </p:cNvSpPr>
            <p:nvPr/>
          </p:nvSpPr>
          <p:spPr bwMode="auto">
            <a:xfrm>
              <a:off x="4392" y="216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25</a:t>
              </a:r>
            </a:p>
          </p:txBody>
        </p:sp>
      </p:grpSp>
      <p:sp>
        <p:nvSpPr>
          <p:cNvPr id="280" name="AutoShape 19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4625" y="4038600"/>
            <a:ext cx="6096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view</a:t>
            </a:r>
          </a:p>
        </p:txBody>
      </p:sp>
      <p:sp>
        <p:nvSpPr>
          <p:cNvPr id="281" name="TextBox 280"/>
          <p:cNvSpPr txBox="1">
            <a:spLocks noChangeArrowheads="1"/>
          </p:cNvSpPr>
          <p:nvPr/>
        </p:nvSpPr>
        <p:spPr bwMode="auto">
          <a:xfrm>
            <a:off x="3657600" y="6149975"/>
            <a:ext cx="243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sz="4000" b="1">
                <a:solidFill>
                  <a:schemeClr val="bg1"/>
                </a:solidFill>
              </a:rPr>
              <a:t>Ongaku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 nodeType="clickPar">
                      <p:stCondLst>
                        <p:cond delay="0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 nodeType="clickPar">
                      <p:stCondLst>
                        <p:cond delay="0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 nodeType="clickPar">
                      <p:stCondLst>
                        <p:cond delay="0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 nodeType="clickPar">
                      <p:stCondLst>
                        <p:cond delay="0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 nodeType="clickPar">
                      <p:stCondLst>
                        <p:cond delay="0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 nodeType="clickPar">
                      <p:stCondLst>
                        <p:cond delay="0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 nodeType="clickPar">
                      <p:stCondLst>
                        <p:cond delay="0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 nodeType="clickPar">
                      <p:stCondLst>
                        <p:cond delay="0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 nodeType="clickPar">
                      <p:stCondLst>
                        <p:cond delay="0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 nodeType="clickPar">
                      <p:stCondLst>
                        <p:cond delay="0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 nodeType="clickPar">
                      <p:stCondLst>
                        <p:cond delay="0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 nodeType="clickPar">
                      <p:stCondLst>
                        <p:cond delay="0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 nodeType="clickPar">
                      <p:stCondLst>
                        <p:cond delay="0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 nodeType="clickPar">
                      <p:stCondLst>
                        <p:cond delay="0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 nodeType="clickPar">
                      <p:stCondLst>
                        <p:cond delay="0"/>
                      </p:stCondLst>
                      <p:childTnLst>
                        <p:par>
                          <p:cTn id="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 nodeType="clickPar">
                      <p:stCondLst>
                        <p:cond delay="0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 nodeType="clickPar">
                      <p:stCondLst>
                        <p:cond delay="0"/>
                      </p:stCondLst>
                      <p:childTnLst>
                        <p:par>
                          <p:cTn id="3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 nodeType="clickPar">
                      <p:stCondLst>
                        <p:cond delay="0"/>
                      </p:stCondLst>
                      <p:childTnLst>
                        <p:par>
                          <p:cTn id="3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 nodeType="clickPar">
                      <p:stCondLst>
                        <p:cond delay="0"/>
                      </p:stCondLst>
                      <p:childTnLst>
                        <p:par>
                          <p:cTn id="3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 nodeType="clickPar">
                      <p:stCondLst>
                        <p:cond delay="0"/>
                      </p:stCondLst>
                      <p:childTnLst>
                        <p:par>
                          <p:cTn id="3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 nodeType="clickPar">
                      <p:stCondLst>
                        <p:cond delay="0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 nodeType="clickPar">
                      <p:stCondLst>
                        <p:cond delay="0"/>
                      </p:stCondLst>
                      <p:childTnLst>
                        <p:par>
                          <p:cTn id="3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 nodeType="clickPar">
                      <p:stCondLst>
                        <p:cond delay="0"/>
                      </p:stCondLst>
                      <p:childTnLst>
                        <p:par>
                          <p:cTn id="3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 nodeType="clickPar">
                      <p:stCondLst>
                        <p:cond delay="0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 nodeType="clickPar">
                      <p:stCondLst>
                        <p:cond delay="0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 nodeType="clickPar">
                      <p:stCondLst>
                        <p:cond delay="0"/>
                      </p:stCondLst>
                      <p:childTnLst>
                        <p:par>
                          <p:cTn id="4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 nodeType="clickPar">
                      <p:stCondLst>
                        <p:cond delay="0"/>
                      </p:stCondLst>
                      <p:childTnLst>
                        <p:par>
                          <p:cTn id="4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 nodeType="clickPar">
                      <p:stCondLst>
                        <p:cond delay="0"/>
                      </p:stCondLst>
                      <p:childTnLst>
                        <p:par>
                          <p:cTn id="4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 nodeType="clickPar">
                      <p:stCondLst>
                        <p:cond delay="0"/>
                      </p:stCondLst>
                      <p:childTnLst>
                        <p:par>
                          <p:cTn id="4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 nodeType="clickPar">
                      <p:stCondLst>
                        <p:cond delay="0"/>
                      </p:stCondLst>
                      <p:childTnLst>
                        <p:par>
                          <p:cTn id="4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 nodeType="clickPar">
                      <p:stCondLst>
                        <p:cond delay="0"/>
                      </p:stCondLst>
                      <p:childTnLst>
                        <p:par>
                          <p:cTn id="4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 nodeType="clickPar">
                      <p:stCondLst>
                        <p:cond delay="0"/>
                      </p:stCondLst>
                      <p:childTnLst>
                        <p:par>
                          <p:cTn id="4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 nodeType="clickPar">
                      <p:stCondLst>
                        <p:cond delay="0"/>
                      </p:stCondLst>
                      <p:childTnLst>
                        <p:par>
                          <p:cTn id="4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5" fill="hold" nodeType="clickPar">
                      <p:stCondLst>
                        <p:cond delay="0"/>
                      </p:stCondLst>
                      <p:childTnLst>
                        <p:par>
                          <p:cTn id="4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4" fill="hold" nodeType="clickPar">
                      <p:stCondLst>
                        <p:cond delay="0"/>
                      </p:stCondLst>
                      <p:childTnLst>
                        <p:par>
                          <p:cTn id="4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 nodeType="clickPar">
                      <p:stCondLst>
                        <p:cond delay="0"/>
                      </p:stCondLst>
                      <p:childTnLst>
                        <p:par>
                          <p:cTn id="5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2" fill="hold" nodeType="clickPar">
                      <p:stCondLst>
                        <p:cond delay="0"/>
                      </p:stCondLst>
                      <p:childTnLst>
                        <p:par>
                          <p:cTn id="5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 nodeType="clickPar">
                      <p:stCondLst>
                        <p:cond delay="0"/>
                      </p:stCondLst>
                      <p:childTnLst>
                        <p:par>
                          <p:cTn id="5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 nodeType="clickPar">
                      <p:stCondLst>
                        <p:cond delay="0"/>
                      </p:stCondLst>
                      <p:childTnLst>
                        <p:par>
                          <p:cTn id="5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3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5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1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3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9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0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5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1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</p:childTnLst>
        </p:cTn>
      </p:par>
    </p:tnLst>
    <p:bldLst>
      <p:bldP spid="2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7" name="Picture 137" descr="http://www.istockphoto.com/file_thumbview_approve/9520747/2/istockphoto_9520747-sewing-ite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57200"/>
            <a:ext cx="6172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AutoShape 12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1905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141" name="AutoShape 12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1905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143" name="AutoShape 12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2286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144" name="AutoShape 12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2667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145" name="AutoShape 12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2667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</a:p>
        </p:txBody>
      </p:sp>
      <p:sp>
        <p:nvSpPr>
          <p:cNvPr id="146" name="AutoShape 12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048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</a:p>
        </p:txBody>
      </p:sp>
      <p:sp>
        <p:nvSpPr>
          <p:cNvPr id="147" name="AutoShape 129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3048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8</a:t>
            </a:r>
          </a:p>
        </p:txBody>
      </p:sp>
      <p:sp>
        <p:nvSpPr>
          <p:cNvPr id="156" name="AutoShape 17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2286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157" name="AutoShape 19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4625" y="3581400"/>
            <a:ext cx="6096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list</a:t>
            </a:r>
          </a:p>
        </p:txBody>
      </p:sp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1676400" y="2971800"/>
            <a:ext cx="1295400" cy="1219200"/>
            <a:chOff x="1056" y="1920"/>
            <a:chExt cx="816" cy="768"/>
          </a:xfrm>
        </p:grpSpPr>
        <p:sp>
          <p:nvSpPr>
            <p:cNvPr id="5252" name="Freeform 6"/>
            <p:cNvSpPr>
              <a:spLocks/>
            </p:cNvSpPr>
            <p:nvPr/>
          </p:nvSpPr>
          <p:spPr bwMode="auto">
            <a:xfrm>
              <a:off x="1056" y="1920"/>
              <a:ext cx="816" cy="768"/>
            </a:xfrm>
            <a:custGeom>
              <a:avLst/>
              <a:gdLst>
                <a:gd name="T0" fmla="*/ 0 w 816"/>
                <a:gd name="T1" fmla="*/ 240 h 768"/>
                <a:gd name="T2" fmla="*/ 144 w 816"/>
                <a:gd name="T3" fmla="*/ 240 h 768"/>
                <a:gd name="T4" fmla="*/ 144 w 816"/>
                <a:gd name="T5" fmla="*/ 144 h 768"/>
                <a:gd name="T6" fmla="*/ 336 w 816"/>
                <a:gd name="T7" fmla="*/ 144 h 768"/>
                <a:gd name="T8" fmla="*/ 336 w 816"/>
                <a:gd name="T9" fmla="*/ 96 h 768"/>
                <a:gd name="T10" fmla="*/ 240 w 816"/>
                <a:gd name="T11" fmla="*/ 48 h 768"/>
                <a:gd name="T12" fmla="*/ 288 w 816"/>
                <a:gd name="T13" fmla="*/ 0 h 768"/>
                <a:gd name="T14" fmla="*/ 480 w 816"/>
                <a:gd name="T15" fmla="*/ 0 h 768"/>
                <a:gd name="T16" fmla="*/ 576 w 816"/>
                <a:gd name="T17" fmla="*/ 48 h 768"/>
                <a:gd name="T18" fmla="*/ 528 w 816"/>
                <a:gd name="T19" fmla="*/ 96 h 768"/>
                <a:gd name="T20" fmla="*/ 528 w 816"/>
                <a:gd name="T21" fmla="*/ 144 h 768"/>
                <a:gd name="T22" fmla="*/ 768 w 816"/>
                <a:gd name="T23" fmla="*/ 144 h 768"/>
                <a:gd name="T24" fmla="*/ 816 w 816"/>
                <a:gd name="T25" fmla="*/ 192 h 768"/>
                <a:gd name="T26" fmla="*/ 816 w 816"/>
                <a:gd name="T27" fmla="*/ 288 h 768"/>
                <a:gd name="T28" fmla="*/ 768 w 816"/>
                <a:gd name="T29" fmla="*/ 336 h 768"/>
                <a:gd name="T30" fmla="*/ 720 w 816"/>
                <a:gd name="T31" fmla="*/ 336 h 768"/>
                <a:gd name="T32" fmla="*/ 672 w 816"/>
                <a:gd name="T33" fmla="*/ 288 h 768"/>
                <a:gd name="T34" fmla="*/ 576 w 816"/>
                <a:gd name="T35" fmla="*/ 336 h 768"/>
                <a:gd name="T36" fmla="*/ 528 w 816"/>
                <a:gd name="T37" fmla="*/ 432 h 768"/>
                <a:gd name="T38" fmla="*/ 624 w 816"/>
                <a:gd name="T39" fmla="*/ 480 h 768"/>
                <a:gd name="T40" fmla="*/ 720 w 816"/>
                <a:gd name="T41" fmla="*/ 480 h 768"/>
                <a:gd name="T42" fmla="*/ 768 w 816"/>
                <a:gd name="T43" fmla="*/ 528 h 768"/>
                <a:gd name="T44" fmla="*/ 816 w 816"/>
                <a:gd name="T45" fmla="*/ 528 h 768"/>
                <a:gd name="T46" fmla="*/ 816 w 816"/>
                <a:gd name="T47" fmla="*/ 624 h 768"/>
                <a:gd name="T48" fmla="*/ 720 w 816"/>
                <a:gd name="T49" fmla="*/ 624 h 768"/>
                <a:gd name="T50" fmla="*/ 720 w 816"/>
                <a:gd name="T51" fmla="*/ 672 h 768"/>
                <a:gd name="T52" fmla="*/ 576 w 816"/>
                <a:gd name="T53" fmla="*/ 672 h 768"/>
                <a:gd name="T54" fmla="*/ 528 w 816"/>
                <a:gd name="T55" fmla="*/ 624 h 768"/>
                <a:gd name="T56" fmla="*/ 480 w 816"/>
                <a:gd name="T57" fmla="*/ 624 h 768"/>
                <a:gd name="T58" fmla="*/ 480 w 816"/>
                <a:gd name="T59" fmla="*/ 672 h 768"/>
                <a:gd name="T60" fmla="*/ 528 w 816"/>
                <a:gd name="T61" fmla="*/ 720 h 768"/>
                <a:gd name="T62" fmla="*/ 480 w 816"/>
                <a:gd name="T63" fmla="*/ 768 h 768"/>
                <a:gd name="T64" fmla="*/ 384 w 816"/>
                <a:gd name="T65" fmla="*/ 768 h 768"/>
                <a:gd name="T66" fmla="*/ 288 w 816"/>
                <a:gd name="T67" fmla="*/ 720 h 768"/>
                <a:gd name="T68" fmla="*/ 336 w 816"/>
                <a:gd name="T69" fmla="*/ 672 h 768"/>
                <a:gd name="T70" fmla="*/ 336 w 816"/>
                <a:gd name="T71" fmla="*/ 624 h 768"/>
                <a:gd name="T72" fmla="*/ 192 w 816"/>
                <a:gd name="T73" fmla="*/ 624 h 768"/>
                <a:gd name="T74" fmla="*/ 144 w 816"/>
                <a:gd name="T75" fmla="*/ 672 h 768"/>
                <a:gd name="T76" fmla="*/ 0 w 816"/>
                <a:gd name="T77" fmla="*/ 672 h 768"/>
                <a:gd name="T78" fmla="*/ 0 w 816"/>
                <a:gd name="T79" fmla="*/ 240 h 7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16"/>
                <a:gd name="T121" fmla="*/ 0 h 768"/>
                <a:gd name="T122" fmla="*/ 816 w 816"/>
                <a:gd name="T123" fmla="*/ 768 h 7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16" h="768">
                  <a:moveTo>
                    <a:pt x="0" y="240"/>
                  </a:moveTo>
                  <a:lnTo>
                    <a:pt x="144" y="240"/>
                  </a:lnTo>
                  <a:lnTo>
                    <a:pt x="144" y="144"/>
                  </a:lnTo>
                  <a:lnTo>
                    <a:pt x="336" y="144"/>
                  </a:lnTo>
                  <a:lnTo>
                    <a:pt x="336" y="96"/>
                  </a:lnTo>
                  <a:lnTo>
                    <a:pt x="240" y="48"/>
                  </a:lnTo>
                  <a:lnTo>
                    <a:pt x="288" y="0"/>
                  </a:lnTo>
                  <a:lnTo>
                    <a:pt x="480" y="0"/>
                  </a:lnTo>
                  <a:lnTo>
                    <a:pt x="576" y="48"/>
                  </a:lnTo>
                  <a:lnTo>
                    <a:pt x="528" y="96"/>
                  </a:lnTo>
                  <a:lnTo>
                    <a:pt x="528" y="144"/>
                  </a:lnTo>
                  <a:lnTo>
                    <a:pt x="768" y="144"/>
                  </a:lnTo>
                  <a:lnTo>
                    <a:pt x="816" y="192"/>
                  </a:lnTo>
                  <a:lnTo>
                    <a:pt x="816" y="288"/>
                  </a:lnTo>
                  <a:lnTo>
                    <a:pt x="768" y="336"/>
                  </a:lnTo>
                  <a:lnTo>
                    <a:pt x="720" y="336"/>
                  </a:lnTo>
                  <a:lnTo>
                    <a:pt x="672" y="288"/>
                  </a:lnTo>
                  <a:lnTo>
                    <a:pt x="576" y="336"/>
                  </a:lnTo>
                  <a:lnTo>
                    <a:pt x="528" y="432"/>
                  </a:lnTo>
                  <a:lnTo>
                    <a:pt x="624" y="480"/>
                  </a:lnTo>
                  <a:lnTo>
                    <a:pt x="720" y="480"/>
                  </a:lnTo>
                  <a:lnTo>
                    <a:pt x="768" y="528"/>
                  </a:lnTo>
                  <a:lnTo>
                    <a:pt x="816" y="528"/>
                  </a:lnTo>
                  <a:lnTo>
                    <a:pt x="816" y="624"/>
                  </a:lnTo>
                  <a:lnTo>
                    <a:pt x="720" y="624"/>
                  </a:lnTo>
                  <a:lnTo>
                    <a:pt x="720" y="672"/>
                  </a:lnTo>
                  <a:lnTo>
                    <a:pt x="576" y="672"/>
                  </a:lnTo>
                  <a:lnTo>
                    <a:pt x="528" y="624"/>
                  </a:lnTo>
                  <a:lnTo>
                    <a:pt x="480" y="624"/>
                  </a:lnTo>
                  <a:lnTo>
                    <a:pt x="480" y="672"/>
                  </a:lnTo>
                  <a:lnTo>
                    <a:pt x="528" y="720"/>
                  </a:lnTo>
                  <a:lnTo>
                    <a:pt x="480" y="768"/>
                  </a:lnTo>
                  <a:lnTo>
                    <a:pt x="384" y="768"/>
                  </a:lnTo>
                  <a:lnTo>
                    <a:pt x="288" y="720"/>
                  </a:lnTo>
                  <a:lnTo>
                    <a:pt x="336" y="672"/>
                  </a:lnTo>
                  <a:lnTo>
                    <a:pt x="336" y="624"/>
                  </a:lnTo>
                  <a:lnTo>
                    <a:pt x="192" y="624"/>
                  </a:lnTo>
                  <a:lnTo>
                    <a:pt x="144" y="672"/>
                  </a:lnTo>
                  <a:lnTo>
                    <a:pt x="0" y="672"/>
                  </a:lnTo>
                  <a:lnTo>
                    <a:pt x="0" y="24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Oval 46"/>
            <p:cNvSpPr>
              <a:spLocks noChangeArrowheads="1"/>
            </p:cNvSpPr>
            <p:nvPr/>
          </p:nvSpPr>
          <p:spPr bwMode="auto">
            <a:xfrm>
              <a:off x="1248" y="216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21</a:t>
              </a:r>
            </a:p>
          </p:txBody>
        </p:sp>
      </p:grpSp>
      <p:grpSp>
        <p:nvGrpSpPr>
          <p:cNvPr id="3" name="Group 123"/>
          <p:cNvGrpSpPr>
            <a:grpSpLocks/>
          </p:cNvGrpSpPr>
          <p:nvPr/>
        </p:nvGrpSpPr>
        <p:grpSpPr bwMode="auto">
          <a:xfrm>
            <a:off x="6400800" y="2286000"/>
            <a:ext cx="1447800" cy="1066800"/>
            <a:chOff x="4032" y="1488"/>
            <a:chExt cx="912" cy="672"/>
          </a:xfrm>
        </p:grpSpPr>
        <p:sp>
          <p:nvSpPr>
            <p:cNvPr id="5250" name="Freeform 37"/>
            <p:cNvSpPr>
              <a:spLocks/>
            </p:cNvSpPr>
            <p:nvPr/>
          </p:nvSpPr>
          <p:spPr bwMode="auto">
            <a:xfrm>
              <a:off x="4032" y="1488"/>
              <a:ext cx="912" cy="672"/>
            </a:xfrm>
            <a:custGeom>
              <a:avLst/>
              <a:gdLst>
                <a:gd name="T0" fmla="*/ 912 w 912"/>
                <a:gd name="T1" fmla="*/ 144 h 672"/>
                <a:gd name="T2" fmla="*/ 768 w 912"/>
                <a:gd name="T3" fmla="*/ 144 h 672"/>
                <a:gd name="T4" fmla="*/ 672 w 912"/>
                <a:gd name="T5" fmla="*/ 192 h 672"/>
                <a:gd name="T6" fmla="*/ 624 w 912"/>
                <a:gd name="T7" fmla="*/ 192 h 672"/>
                <a:gd name="T8" fmla="*/ 624 w 912"/>
                <a:gd name="T9" fmla="*/ 96 h 672"/>
                <a:gd name="T10" fmla="*/ 576 w 912"/>
                <a:gd name="T11" fmla="*/ 96 h 672"/>
                <a:gd name="T12" fmla="*/ 576 w 912"/>
                <a:gd name="T13" fmla="*/ 0 h 672"/>
                <a:gd name="T14" fmla="*/ 480 w 912"/>
                <a:gd name="T15" fmla="*/ 96 h 672"/>
                <a:gd name="T16" fmla="*/ 480 w 912"/>
                <a:gd name="T17" fmla="*/ 192 h 672"/>
                <a:gd name="T18" fmla="*/ 240 w 912"/>
                <a:gd name="T19" fmla="*/ 192 h 672"/>
                <a:gd name="T20" fmla="*/ 240 w 912"/>
                <a:gd name="T21" fmla="*/ 144 h 672"/>
                <a:gd name="T22" fmla="*/ 144 w 912"/>
                <a:gd name="T23" fmla="*/ 144 h 672"/>
                <a:gd name="T24" fmla="*/ 144 w 912"/>
                <a:gd name="T25" fmla="*/ 192 h 672"/>
                <a:gd name="T26" fmla="*/ 192 w 912"/>
                <a:gd name="T27" fmla="*/ 240 h 672"/>
                <a:gd name="T28" fmla="*/ 192 w 912"/>
                <a:gd name="T29" fmla="*/ 336 h 672"/>
                <a:gd name="T30" fmla="*/ 96 w 912"/>
                <a:gd name="T31" fmla="*/ 288 h 672"/>
                <a:gd name="T32" fmla="*/ 0 w 912"/>
                <a:gd name="T33" fmla="*/ 384 h 672"/>
                <a:gd name="T34" fmla="*/ 48 w 912"/>
                <a:gd name="T35" fmla="*/ 480 h 672"/>
                <a:gd name="T36" fmla="*/ 144 w 912"/>
                <a:gd name="T37" fmla="*/ 432 h 672"/>
                <a:gd name="T38" fmla="*/ 192 w 912"/>
                <a:gd name="T39" fmla="*/ 432 h 672"/>
                <a:gd name="T40" fmla="*/ 192 w 912"/>
                <a:gd name="T41" fmla="*/ 576 h 672"/>
                <a:gd name="T42" fmla="*/ 336 w 912"/>
                <a:gd name="T43" fmla="*/ 576 h 672"/>
                <a:gd name="T44" fmla="*/ 336 w 912"/>
                <a:gd name="T45" fmla="*/ 528 h 672"/>
                <a:gd name="T46" fmla="*/ 480 w 912"/>
                <a:gd name="T47" fmla="*/ 528 h 672"/>
                <a:gd name="T48" fmla="*/ 528 w 912"/>
                <a:gd name="T49" fmla="*/ 624 h 672"/>
                <a:gd name="T50" fmla="*/ 528 w 912"/>
                <a:gd name="T51" fmla="*/ 672 h 672"/>
                <a:gd name="T52" fmla="*/ 672 w 912"/>
                <a:gd name="T53" fmla="*/ 672 h 672"/>
                <a:gd name="T54" fmla="*/ 624 w 912"/>
                <a:gd name="T55" fmla="*/ 576 h 672"/>
                <a:gd name="T56" fmla="*/ 720 w 912"/>
                <a:gd name="T57" fmla="*/ 528 h 672"/>
                <a:gd name="T58" fmla="*/ 816 w 912"/>
                <a:gd name="T59" fmla="*/ 624 h 672"/>
                <a:gd name="T60" fmla="*/ 912 w 912"/>
                <a:gd name="T61" fmla="*/ 624 h 672"/>
                <a:gd name="T62" fmla="*/ 912 w 912"/>
                <a:gd name="T63" fmla="*/ 144 h 6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12"/>
                <a:gd name="T97" fmla="*/ 0 h 672"/>
                <a:gd name="T98" fmla="*/ 912 w 912"/>
                <a:gd name="T99" fmla="*/ 672 h 6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12" h="672">
                  <a:moveTo>
                    <a:pt x="912" y="144"/>
                  </a:moveTo>
                  <a:lnTo>
                    <a:pt x="768" y="144"/>
                  </a:lnTo>
                  <a:lnTo>
                    <a:pt x="672" y="192"/>
                  </a:lnTo>
                  <a:lnTo>
                    <a:pt x="624" y="192"/>
                  </a:lnTo>
                  <a:lnTo>
                    <a:pt x="624" y="96"/>
                  </a:lnTo>
                  <a:lnTo>
                    <a:pt x="576" y="96"/>
                  </a:lnTo>
                  <a:lnTo>
                    <a:pt x="576" y="0"/>
                  </a:lnTo>
                  <a:lnTo>
                    <a:pt x="480" y="96"/>
                  </a:lnTo>
                  <a:lnTo>
                    <a:pt x="480" y="192"/>
                  </a:lnTo>
                  <a:lnTo>
                    <a:pt x="240" y="192"/>
                  </a:lnTo>
                  <a:lnTo>
                    <a:pt x="240" y="144"/>
                  </a:lnTo>
                  <a:lnTo>
                    <a:pt x="144" y="144"/>
                  </a:lnTo>
                  <a:lnTo>
                    <a:pt x="144" y="192"/>
                  </a:lnTo>
                  <a:lnTo>
                    <a:pt x="192" y="240"/>
                  </a:lnTo>
                  <a:lnTo>
                    <a:pt x="192" y="336"/>
                  </a:lnTo>
                  <a:lnTo>
                    <a:pt x="96" y="288"/>
                  </a:lnTo>
                  <a:lnTo>
                    <a:pt x="0" y="384"/>
                  </a:lnTo>
                  <a:lnTo>
                    <a:pt x="48" y="480"/>
                  </a:lnTo>
                  <a:lnTo>
                    <a:pt x="144" y="432"/>
                  </a:lnTo>
                  <a:lnTo>
                    <a:pt x="192" y="432"/>
                  </a:lnTo>
                  <a:lnTo>
                    <a:pt x="192" y="576"/>
                  </a:lnTo>
                  <a:lnTo>
                    <a:pt x="336" y="576"/>
                  </a:lnTo>
                  <a:lnTo>
                    <a:pt x="336" y="528"/>
                  </a:lnTo>
                  <a:lnTo>
                    <a:pt x="480" y="528"/>
                  </a:lnTo>
                  <a:lnTo>
                    <a:pt x="528" y="624"/>
                  </a:lnTo>
                  <a:lnTo>
                    <a:pt x="528" y="672"/>
                  </a:lnTo>
                  <a:lnTo>
                    <a:pt x="672" y="672"/>
                  </a:lnTo>
                  <a:lnTo>
                    <a:pt x="624" y="576"/>
                  </a:lnTo>
                  <a:lnTo>
                    <a:pt x="720" y="528"/>
                  </a:lnTo>
                  <a:lnTo>
                    <a:pt x="816" y="624"/>
                  </a:lnTo>
                  <a:lnTo>
                    <a:pt x="912" y="624"/>
                  </a:lnTo>
                  <a:lnTo>
                    <a:pt x="912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Oval 47"/>
            <p:cNvSpPr>
              <a:spLocks noChangeArrowheads="1"/>
            </p:cNvSpPr>
            <p:nvPr/>
          </p:nvSpPr>
          <p:spPr bwMode="auto">
            <a:xfrm>
              <a:off x="4416" y="172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</a:t>
              </a:r>
            </a:p>
          </p:txBody>
        </p:sp>
      </p:grpSp>
      <p:grpSp>
        <p:nvGrpSpPr>
          <p:cNvPr id="4" name="Group 122"/>
          <p:cNvGrpSpPr>
            <a:grpSpLocks/>
          </p:cNvGrpSpPr>
          <p:nvPr/>
        </p:nvGrpSpPr>
        <p:grpSpPr bwMode="auto">
          <a:xfrm>
            <a:off x="5334000" y="2133600"/>
            <a:ext cx="1371600" cy="1295400"/>
            <a:chOff x="3360" y="1392"/>
            <a:chExt cx="864" cy="816"/>
          </a:xfrm>
        </p:grpSpPr>
        <p:sp>
          <p:nvSpPr>
            <p:cNvPr id="5248" name="Freeform 34"/>
            <p:cNvSpPr>
              <a:spLocks/>
            </p:cNvSpPr>
            <p:nvPr/>
          </p:nvSpPr>
          <p:spPr bwMode="auto">
            <a:xfrm>
              <a:off x="3360" y="1392"/>
              <a:ext cx="864" cy="816"/>
            </a:xfrm>
            <a:custGeom>
              <a:avLst/>
              <a:gdLst>
                <a:gd name="T0" fmla="*/ 816 w 864"/>
                <a:gd name="T1" fmla="*/ 240 h 816"/>
                <a:gd name="T2" fmla="*/ 672 w 864"/>
                <a:gd name="T3" fmla="*/ 240 h 816"/>
                <a:gd name="T4" fmla="*/ 576 w 864"/>
                <a:gd name="T5" fmla="*/ 192 h 816"/>
                <a:gd name="T6" fmla="*/ 576 w 864"/>
                <a:gd name="T7" fmla="*/ 144 h 816"/>
                <a:gd name="T8" fmla="*/ 624 w 864"/>
                <a:gd name="T9" fmla="*/ 96 h 816"/>
                <a:gd name="T10" fmla="*/ 576 w 864"/>
                <a:gd name="T11" fmla="*/ 0 h 816"/>
                <a:gd name="T12" fmla="*/ 528 w 864"/>
                <a:gd name="T13" fmla="*/ 48 h 816"/>
                <a:gd name="T14" fmla="*/ 432 w 864"/>
                <a:gd name="T15" fmla="*/ 48 h 816"/>
                <a:gd name="T16" fmla="*/ 432 w 864"/>
                <a:gd name="T17" fmla="*/ 144 h 816"/>
                <a:gd name="T18" fmla="*/ 384 w 864"/>
                <a:gd name="T19" fmla="*/ 192 h 816"/>
                <a:gd name="T20" fmla="*/ 336 w 864"/>
                <a:gd name="T21" fmla="*/ 96 h 816"/>
                <a:gd name="T22" fmla="*/ 240 w 864"/>
                <a:gd name="T23" fmla="*/ 192 h 816"/>
                <a:gd name="T24" fmla="*/ 240 w 864"/>
                <a:gd name="T25" fmla="*/ 240 h 816"/>
                <a:gd name="T26" fmla="*/ 192 w 864"/>
                <a:gd name="T27" fmla="*/ 240 h 816"/>
                <a:gd name="T28" fmla="*/ 192 w 864"/>
                <a:gd name="T29" fmla="*/ 336 h 816"/>
                <a:gd name="T30" fmla="*/ 144 w 864"/>
                <a:gd name="T31" fmla="*/ 336 h 816"/>
                <a:gd name="T32" fmla="*/ 144 w 864"/>
                <a:gd name="T33" fmla="*/ 432 h 816"/>
                <a:gd name="T34" fmla="*/ 192 w 864"/>
                <a:gd name="T35" fmla="*/ 432 h 816"/>
                <a:gd name="T36" fmla="*/ 240 w 864"/>
                <a:gd name="T37" fmla="*/ 384 h 816"/>
                <a:gd name="T38" fmla="*/ 288 w 864"/>
                <a:gd name="T39" fmla="*/ 384 h 816"/>
                <a:gd name="T40" fmla="*/ 336 w 864"/>
                <a:gd name="T41" fmla="*/ 480 h 816"/>
                <a:gd name="T42" fmla="*/ 288 w 864"/>
                <a:gd name="T43" fmla="*/ 576 h 816"/>
                <a:gd name="T44" fmla="*/ 192 w 864"/>
                <a:gd name="T45" fmla="*/ 576 h 816"/>
                <a:gd name="T46" fmla="*/ 144 w 864"/>
                <a:gd name="T47" fmla="*/ 528 h 816"/>
                <a:gd name="T48" fmla="*/ 96 w 864"/>
                <a:gd name="T49" fmla="*/ 528 h 816"/>
                <a:gd name="T50" fmla="*/ 48 w 864"/>
                <a:gd name="T51" fmla="*/ 576 h 816"/>
                <a:gd name="T52" fmla="*/ 48 w 864"/>
                <a:gd name="T53" fmla="*/ 672 h 816"/>
                <a:gd name="T54" fmla="*/ 0 w 864"/>
                <a:gd name="T55" fmla="*/ 672 h 816"/>
                <a:gd name="T56" fmla="*/ 0 w 864"/>
                <a:gd name="T57" fmla="*/ 720 h 816"/>
                <a:gd name="T58" fmla="*/ 48 w 864"/>
                <a:gd name="T59" fmla="*/ 720 h 816"/>
                <a:gd name="T60" fmla="*/ 192 w 864"/>
                <a:gd name="T61" fmla="*/ 720 h 816"/>
                <a:gd name="T62" fmla="*/ 240 w 864"/>
                <a:gd name="T63" fmla="*/ 672 h 816"/>
                <a:gd name="T64" fmla="*/ 432 w 864"/>
                <a:gd name="T65" fmla="*/ 672 h 816"/>
                <a:gd name="T66" fmla="*/ 432 w 864"/>
                <a:gd name="T67" fmla="*/ 768 h 816"/>
                <a:gd name="T68" fmla="*/ 480 w 864"/>
                <a:gd name="T69" fmla="*/ 816 h 816"/>
                <a:gd name="T70" fmla="*/ 576 w 864"/>
                <a:gd name="T71" fmla="*/ 816 h 816"/>
                <a:gd name="T72" fmla="*/ 624 w 864"/>
                <a:gd name="T73" fmla="*/ 768 h 816"/>
                <a:gd name="T74" fmla="*/ 624 w 864"/>
                <a:gd name="T75" fmla="*/ 672 h 816"/>
                <a:gd name="T76" fmla="*/ 720 w 864"/>
                <a:gd name="T77" fmla="*/ 672 h 816"/>
                <a:gd name="T78" fmla="*/ 768 w 864"/>
                <a:gd name="T79" fmla="*/ 624 h 816"/>
                <a:gd name="T80" fmla="*/ 864 w 864"/>
                <a:gd name="T81" fmla="*/ 624 h 816"/>
                <a:gd name="T82" fmla="*/ 864 w 864"/>
                <a:gd name="T83" fmla="*/ 528 h 816"/>
                <a:gd name="T84" fmla="*/ 816 w 864"/>
                <a:gd name="T85" fmla="*/ 528 h 816"/>
                <a:gd name="T86" fmla="*/ 720 w 864"/>
                <a:gd name="T87" fmla="*/ 576 h 816"/>
                <a:gd name="T88" fmla="*/ 672 w 864"/>
                <a:gd name="T89" fmla="*/ 480 h 816"/>
                <a:gd name="T90" fmla="*/ 768 w 864"/>
                <a:gd name="T91" fmla="*/ 384 h 816"/>
                <a:gd name="T92" fmla="*/ 864 w 864"/>
                <a:gd name="T93" fmla="*/ 432 h 816"/>
                <a:gd name="T94" fmla="*/ 864 w 864"/>
                <a:gd name="T95" fmla="*/ 336 h 816"/>
                <a:gd name="T96" fmla="*/ 816 w 864"/>
                <a:gd name="T97" fmla="*/ 288 h 816"/>
                <a:gd name="T98" fmla="*/ 816 w 864"/>
                <a:gd name="T99" fmla="*/ 240 h 8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64"/>
                <a:gd name="T151" fmla="*/ 0 h 816"/>
                <a:gd name="T152" fmla="*/ 864 w 864"/>
                <a:gd name="T153" fmla="*/ 816 h 8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64" h="816">
                  <a:moveTo>
                    <a:pt x="816" y="240"/>
                  </a:moveTo>
                  <a:lnTo>
                    <a:pt x="672" y="240"/>
                  </a:lnTo>
                  <a:lnTo>
                    <a:pt x="576" y="192"/>
                  </a:lnTo>
                  <a:lnTo>
                    <a:pt x="576" y="144"/>
                  </a:lnTo>
                  <a:lnTo>
                    <a:pt x="624" y="96"/>
                  </a:lnTo>
                  <a:lnTo>
                    <a:pt x="576" y="0"/>
                  </a:lnTo>
                  <a:lnTo>
                    <a:pt x="528" y="48"/>
                  </a:lnTo>
                  <a:lnTo>
                    <a:pt x="432" y="48"/>
                  </a:lnTo>
                  <a:lnTo>
                    <a:pt x="432" y="144"/>
                  </a:lnTo>
                  <a:lnTo>
                    <a:pt x="384" y="192"/>
                  </a:lnTo>
                  <a:lnTo>
                    <a:pt x="336" y="96"/>
                  </a:lnTo>
                  <a:lnTo>
                    <a:pt x="240" y="192"/>
                  </a:lnTo>
                  <a:lnTo>
                    <a:pt x="240" y="240"/>
                  </a:lnTo>
                  <a:lnTo>
                    <a:pt x="192" y="240"/>
                  </a:lnTo>
                  <a:lnTo>
                    <a:pt x="192" y="336"/>
                  </a:lnTo>
                  <a:lnTo>
                    <a:pt x="144" y="336"/>
                  </a:lnTo>
                  <a:lnTo>
                    <a:pt x="144" y="432"/>
                  </a:lnTo>
                  <a:lnTo>
                    <a:pt x="192" y="432"/>
                  </a:lnTo>
                  <a:lnTo>
                    <a:pt x="240" y="384"/>
                  </a:lnTo>
                  <a:lnTo>
                    <a:pt x="288" y="384"/>
                  </a:lnTo>
                  <a:lnTo>
                    <a:pt x="336" y="480"/>
                  </a:lnTo>
                  <a:lnTo>
                    <a:pt x="288" y="576"/>
                  </a:lnTo>
                  <a:lnTo>
                    <a:pt x="192" y="576"/>
                  </a:lnTo>
                  <a:lnTo>
                    <a:pt x="144" y="528"/>
                  </a:lnTo>
                  <a:lnTo>
                    <a:pt x="96" y="528"/>
                  </a:lnTo>
                  <a:lnTo>
                    <a:pt x="48" y="576"/>
                  </a:lnTo>
                  <a:lnTo>
                    <a:pt x="48" y="672"/>
                  </a:lnTo>
                  <a:lnTo>
                    <a:pt x="0" y="672"/>
                  </a:lnTo>
                  <a:lnTo>
                    <a:pt x="0" y="720"/>
                  </a:lnTo>
                  <a:lnTo>
                    <a:pt x="48" y="720"/>
                  </a:lnTo>
                  <a:lnTo>
                    <a:pt x="192" y="720"/>
                  </a:lnTo>
                  <a:lnTo>
                    <a:pt x="240" y="672"/>
                  </a:lnTo>
                  <a:lnTo>
                    <a:pt x="432" y="672"/>
                  </a:lnTo>
                  <a:lnTo>
                    <a:pt x="432" y="768"/>
                  </a:lnTo>
                  <a:lnTo>
                    <a:pt x="480" y="816"/>
                  </a:lnTo>
                  <a:lnTo>
                    <a:pt x="576" y="816"/>
                  </a:lnTo>
                  <a:lnTo>
                    <a:pt x="624" y="768"/>
                  </a:lnTo>
                  <a:lnTo>
                    <a:pt x="624" y="672"/>
                  </a:lnTo>
                  <a:lnTo>
                    <a:pt x="720" y="672"/>
                  </a:lnTo>
                  <a:lnTo>
                    <a:pt x="768" y="624"/>
                  </a:lnTo>
                  <a:lnTo>
                    <a:pt x="864" y="624"/>
                  </a:lnTo>
                  <a:lnTo>
                    <a:pt x="864" y="528"/>
                  </a:lnTo>
                  <a:lnTo>
                    <a:pt x="816" y="528"/>
                  </a:lnTo>
                  <a:lnTo>
                    <a:pt x="720" y="576"/>
                  </a:lnTo>
                  <a:lnTo>
                    <a:pt x="672" y="480"/>
                  </a:lnTo>
                  <a:lnTo>
                    <a:pt x="768" y="384"/>
                  </a:lnTo>
                  <a:lnTo>
                    <a:pt x="864" y="432"/>
                  </a:lnTo>
                  <a:lnTo>
                    <a:pt x="864" y="336"/>
                  </a:lnTo>
                  <a:lnTo>
                    <a:pt x="816" y="288"/>
                  </a:lnTo>
                  <a:lnTo>
                    <a:pt x="816" y="24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Oval 48"/>
            <p:cNvSpPr>
              <a:spLocks noChangeArrowheads="1"/>
            </p:cNvSpPr>
            <p:nvPr/>
          </p:nvSpPr>
          <p:spPr bwMode="auto">
            <a:xfrm>
              <a:off x="3744" y="168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19</a:t>
              </a:r>
            </a:p>
          </p:txBody>
        </p:sp>
      </p:grpSp>
      <p:grpSp>
        <p:nvGrpSpPr>
          <p:cNvPr id="5" name="Group 121"/>
          <p:cNvGrpSpPr>
            <a:grpSpLocks/>
          </p:cNvGrpSpPr>
          <p:nvPr/>
        </p:nvGrpSpPr>
        <p:grpSpPr bwMode="auto">
          <a:xfrm>
            <a:off x="4191000" y="2286000"/>
            <a:ext cx="1676400" cy="990600"/>
            <a:chOff x="2640" y="1488"/>
            <a:chExt cx="1056" cy="624"/>
          </a:xfrm>
        </p:grpSpPr>
        <p:sp>
          <p:nvSpPr>
            <p:cNvPr id="5246" name="Freeform 32"/>
            <p:cNvSpPr>
              <a:spLocks/>
            </p:cNvSpPr>
            <p:nvPr/>
          </p:nvSpPr>
          <p:spPr bwMode="auto">
            <a:xfrm>
              <a:off x="2640" y="1488"/>
              <a:ext cx="1056" cy="624"/>
            </a:xfrm>
            <a:custGeom>
              <a:avLst/>
              <a:gdLst>
                <a:gd name="T0" fmla="*/ 864 w 1056"/>
                <a:gd name="T1" fmla="*/ 144 h 624"/>
                <a:gd name="T2" fmla="*/ 720 w 1056"/>
                <a:gd name="T3" fmla="*/ 144 h 624"/>
                <a:gd name="T4" fmla="*/ 672 w 1056"/>
                <a:gd name="T5" fmla="*/ 192 h 624"/>
                <a:gd name="T6" fmla="*/ 528 w 1056"/>
                <a:gd name="T7" fmla="*/ 192 h 624"/>
                <a:gd name="T8" fmla="*/ 480 w 1056"/>
                <a:gd name="T9" fmla="*/ 144 h 624"/>
                <a:gd name="T10" fmla="*/ 528 w 1056"/>
                <a:gd name="T11" fmla="*/ 96 h 624"/>
                <a:gd name="T12" fmla="*/ 528 w 1056"/>
                <a:gd name="T13" fmla="*/ 48 h 624"/>
                <a:gd name="T14" fmla="*/ 480 w 1056"/>
                <a:gd name="T15" fmla="*/ 0 h 624"/>
                <a:gd name="T16" fmla="*/ 432 w 1056"/>
                <a:gd name="T17" fmla="*/ 48 h 624"/>
                <a:gd name="T18" fmla="*/ 432 w 1056"/>
                <a:gd name="T19" fmla="*/ 0 h 624"/>
                <a:gd name="T20" fmla="*/ 336 w 1056"/>
                <a:gd name="T21" fmla="*/ 0 h 624"/>
                <a:gd name="T22" fmla="*/ 336 w 1056"/>
                <a:gd name="T23" fmla="*/ 96 h 624"/>
                <a:gd name="T24" fmla="*/ 240 w 1056"/>
                <a:gd name="T25" fmla="*/ 96 h 624"/>
                <a:gd name="T26" fmla="*/ 192 w 1056"/>
                <a:gd name="T27" fmla="*/ 144 h 624"/>
                <a:gd name="T28" fmla="*/ 48 w 1056"/>
                <a:gd name="T29" fmla="*/ 144 h 624"/>
                <a:gd name="T30" fmla="*/ 0 w 1056"/>
                <a:gd name="T31" fmla="*/ 288 h 624"/>
                <a:gd name="T32" fmla="*/ 48 w 1056"/>
                <a:gd name="T33" fmla="*/ 336 h 624"/>
                <a:gd name="T34" fmla="*/ 144 w 1056"/>
                <a:gd name="T35" fmla="*/ 288 h 624"/>
                <a:gd name="T36" fmla="*/ 192 w 1056"/>
                <a:gd name="T37" fmla="*/ 288 h 624"/>
                <a:gd name="T38" fmla="*/ 240 w 1056"/>
                <a:gd name="T39" fmla="*/ 336 h 624"/>
                <a:gd name="T40" fmla="*/ 240 w 1056"/>
                <a:gd name="T41" fmla="*/ 384 h 624"/>
                <a:gd name="T42" fmla="*/ 192 w 1056"/>
                <a:gd name="T43" fmla="*/ 432 h 624"/>
                <a:gd name="T44" fmla="*/ 96 w 1056"/>
                <a:gd name="T45" fmla="*/ 480 h 624"/>
                <a:gd name="T46" fmla="*/ 48 w 1056"/>
                <a:gd name="T47" fmla="*/ 432 h 624"/>
                <a:gd name="T48" fmla="*/ 0 w 1056"/>
                <a:gd name="T49" fmla="*/ 480 h 624"/>
                <a:gd name="T50" fmla="*/ 0 w 1056"/>
                <a:gd name="T51" fmla="*/ 576 h 624"/>
                <a:gd name="T52" fmla="*/ 48 w 1056"/>
                <a:gd name="T53" fmla="*/ 576 h 624"/>
                <a:gd name="T54" fmla="*/ 144 w 1056"/>
                <a:gd name="T55" fmla="*/ 576 h 624"/>
                <a:gd name="T56" fmla="*/ 192 w 1056"/>
                <a:gd name="T57" fmla="*/ 624 h 624"/>
                <a:gd name="T58" fmla="*/ 288 w 1056"/>
                <a:gd name="T59" fmla="*/ 624 h 624"/>
                <a:gd name="T60" fmla="*/ 336 w 1056"/>
                <a:gd name="T61" fmla="*/ 528 h 624"/>
                <a:gd name="T62" fmla="*/ 336 w 1056"/>
                <a:gd name="T63" fmla="*/ 480 h 624"/>
                <a:gd name="T64" fmla="*/ 384 w 1056"/>
                <a:gd name="T65" fmla="*/ 432 h 624"/>
                <a:gd name="T66" fmla="*/ 480 w 1056"/>
                <a:gd name="T67" fmla="*/ 432 h 624"/>
                <a:gd name="T68" fmla="*/ 528 w 1056"/>
                <a:gd name="T69" fmla="*/ 480 h 624"/>
                <a:gd name="T70" fmla="*/ 528 w 1056"/>
                <a:gd name="T71" fmla="*/ 528 h 624"/>
                <a:gd name="T72" fmla="*/ 576 w 1056"/>
                <a:gd name="T73" fmla="*/ 576 h 624"/>
                <a:gd name="T74" fmla="*/ 624 w 1056"/>
                <a:gd name="T75" fmla="*/ 576 h 624"/>
                <a:gd name="T76" fmla="*/ 624 w 1056"/>
                <a:gd name="T77" fmla="*/ 624 h 624"/>
                <a:gd name="T78" fmla="*/ 720 w 1056"/>
                <a:gd name="T79" fmla="*/ 624 h 624"/>
                <a:gd name="T80" fmla="*/ 720 w 1056"/>
                <a:gd name="T81" fmla="*/ 576 h 624"/>
                <a:gd name="T82" fmla="*/ 768 w 1056"/>
                <a:gd name="T83" fmla="*/ 576 h 624"/>
                <a:gd name="T84" fmla="*/ 768 w 1056"/>
                <a:gd name="T85" fmla="*/ 480 h 624"/>
                <a:gd name="T86" fmla="*/ 816 w 1056"/>
                <a:gd name="T87" fmla="*/ 432 h 624"/>
                <a:gd name="T88" fmla="*/ 864 w 1056"/>
                <a:gd name="T89" fmla="*/ 432 h 624"/>
                <a:gd name="T90" fmla="*/ 912 w 1056"/>
                <a:gd name="T91" fmla="*/ 480 h 624"/>
                <a:gd name="T92" fmla="*/ 1008 w 1056"/>
                <a:gd name="T93" fmla="*/ 480 h 624"/>
                <a:gd name="T94" fmla="*/ 1056 w 1056"/>
                <a:gd name="T95" fmla="*/ 384 h 624"/>
                <a:gd name="T96" fmla="*/ 1008 w 1056"/>
                <a:gd name="T97" fmla="*/ 288 h 624"/>
                <a:gd name="T98" fmla="*/ 960 w 1056"/>
                <a:gd name="T99" fmla="*/ 288 h 624"/>
                <a:gd name="T100" fmla="*/ 912 w 1056"/>
                <a:gd name="T101" fmla="*/ 336 h 624"/>
                <a:gd name="T102" fmla="*/ 864 w 1056"/>
                <a:gd name="T103" fmla="*/ 336 h 624"/>
                <a:gd name="T104" fmla="*/ 864 w 1056"/>
                <a:gd name="T105" fmla="*/ 240 h 624"/>
                <a:gd name="T106" fmla="*/ 912 w 1056"/>
                <a:gd name="T107" fmla="*/ 240 h 624"/>
                <a:gd name="T108" fmla="*/ 912 w 1056"/>
                <a:gd name="T109" fmla="*/ 144 h 624"/>
                <a:gd name="T110" fmla="*/ 864 w 1056"/>
                <a:gd name="T111" fmla="*/ 144 h 6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56"/>
                <a:gd name="T169" fmla="*/ 0 h 624"/>
                <a:gd name="T170" fmla="*/ 1056 w 1056"/>
                <a:gd name="T171" fmla="*/ 624 h 6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56" h="624">
                  <a:moveTo>
                    <a:pt x="864" y="144"/>
                  </a:moveTo>
                  <a:lnTo>
                    <a:pt x="720" y="144"/>
                  </a:lnTo>
                  <a:lnTo>
                    <a:pt x="672" y="192"/>
                  </a:lnTo>
                  <a:lnTo>
                    <a:pt x="528" y="192"/>
                  </a:lnTo>
                  <a:lnTo>
                    <a:pt x="480" y="144"/>
                  </a:lnTo>
                  <a:lnTo>
                    <a:pt x="528" y="96"/>
                  </a:lnTo>
                  <a:lnTo>
                    <a:pt x="528" y="48"/>
                  </a:lnTo>
                  <a:lnTo>
                    <a:pt x="480" y="0"/>
                  </a:lnTo>
                  <a:lnTo>
                    <a:pt x="432" y="48"/>
                  </a:lnTo>
                  <a:lnTo>
                    <a:pt x="432" y="0"/>
                  </a:lnTo>
                  <a:lnTo>
                    <a:pt x="336" y="0"/>
                  </a:lnTo>
                  <a:lnTo>
                    <a:pt x="336" y="96"/>
                  </a:lnTo>
                  <a:lnTo>
                    <a:pt x="240" y="96"/>
                  </a:lnTo>
                  <a:lnTo>
                    <a:pt x="192" y="144"/>
                  </a:lnTo>
                  <a:lnTo>
                    <a:pt x="48" y="144"/>
                  </a:lnTo>
                  <a:lnTo>
                    <a:pt x="0" y="288"/>
                  </a:lnTo>
                  <a:lnTo>
                    <a:pt x="48" y="336"/>
                  </a:lnTo>
                  <a:lnTo>
                    <a:pt x="144" y="288"/>
                  </a:lnTo>
                  <a:lnTo>
                    <a:pt x="192" y="288"/>
                  </a:lnTo>
                  <a:lnTo>
                    <a:pt x="240" y="336"/>
                  </a:lnTo>
                  <a:lnTo>
                    <a:pt x="240" y="384"/>
                  </a:lnTo>
                  <a:lnTo>
                    <a:pt x="192" y="432"/>
                  </a:lnTo>
                  <a:lnTo>
                    <a:pt x="96" y="480"/>
                  </a:lnTo>
                  <a:lnTo>
                    <a:pt x="48" y="432"/>
                  </a:lnTo>
                  <a:lnTo>
                    <a:pt x="0" y="480"/>
                  </a:lnTo>
                  <a:lnTo>
                    <a:pt x="0" y="576"/>
                  </a:lnTo>
                  <a:lnTo>
                    <a:pt x="48" y="576"/>
                  </a:lnTo>
                  <a:lnTo>
                    <a:pt x="144" y="576"/>
                  </a:lnTo>
                  <a:lnTo>
                    <a:pt x="192" y="624"/>
                  </a:lnTo>
                  <a:lnTo>
                    <a:pt x="288" y="624"/>
                  </a:lnTo>
                  <a:lnTo>
                    <a:pt x="336" y="528"/>
                  </a:lnTo>
                  <a:lnTo>
                    <a:pt x="336" y="480"/>
                  </a:lnTo>
                  <a:lnTo>
                    <a:pt x="384" y="432"/>
                  </a:lnTo>
                  <a:lnTo>
                    <a:pt x="480" y="432"/>
                  </a:lnTo>
                  <a:lnTo>
                    <a:pt x="528" y="480"/>
                  </a:lnTo>
                  <a:lnTo>
                    <a:pt x="528" y="528"/>
                  </a:lnTo>
                  <a:lnTo>
                    <a:pt x="576" y="576"/>
                  </a:lnTo>
                  <a:lnTo>
                    <a:pt x="624" y="576"/>
                  </a:lnTo>
                  <a:lnTo>
                    <a:pt x="624" y="624"/>
                  </a:lnTo>
                  <a:lnTo>
                    <a:pt x="720" y="624"/>
                  </a:lnTo>
                  <a:lnTo>
                    <a:pt x="720" y="576"/>
                  </a:lnTo>
                  <a:lnTo>
                    <a:pt x="768" y="576"/>
                  </a:lnTo>
                  <a:lnTo>
                    <a:pt x="768" y="480"/>
                  </a:lnTo>
                  <a:lnTo>
                    <a:pt x="816" y="432"/>
                  </a:lnTo>
                  <a:lnTo>
                    <a:pt x="864" y="432"/>
                  </a:lnTo>
                  <a:lnTo>
                    <a:pt x="912" y="480"/>
                  </a:lnTo>
                  <a:lnTo>
                    <a:pt x="1008" y="480"/>
                  </a:lnTo>
                  <a:lnTo>
                    <a:pt x="1056" y="384"/>
                  </a:lnTo>
                  <a:lnTo>
                    <a:pt x="1008" y="288"/>
                  </a:lnTo>
                  <a:lnTo>
                    <a:pt x="960" y="288"/>
                  </a:lnTo>
                  <a:lnTo>
                    <a:pt x="912" y="336"/>
                  </a:lnTo>
                  <a:lnTo>
                    <a:pt x="864" y="336"/>
                  </a:lnTo>
                  <a:lnTo>
                    <a:pt x="864" y="240"/>
                  </a:lnTo>
                  <a:lnTo>
                    <a:pt x="912" y="240"/>
                  </a:lnTo>
                  <a:lnTo>
                    <a:pt x="912" y="144"/>
                  </a:lnTo>
                  <a:lnTo>
                    <a:pt x="864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Oval 49"/>
            <p:cNvSpPr>
              <a:spLocks noChangeArrowheads="1"/>
            </p:cNvSpPr>
            <p:nvPr/>
          </p:nvSpPr>
          <p:spPr bwMode="auto">
            <a:xfrm>
              <a:off x="3138" y="17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18</a:t>
              </a:r>
            </a:p>
          </p:txBody>
        </p:sp>
      </p:grpSp>
      <p:grpSp>
        <p:nvGrpSpPr>
          <p:cNvPr id="6" name="Group 120"/>
          <p:cNvGrpSpPr>
            <a:grpSpLocks/>
          </p:cNvGrpSpPr>
          <p:nvPr/>
        </p:nvGrpSpPr>
        <p:grpSpPr bwMode="auto">
          <a:xfrm>
            <a:off x="2895600" y="2209800"/>
            <a:ext cx="1676400" cy="1143000"/>
            <a:chOff x="1824" y="1440"/>
            <a:chExt cx="1056" cy="720"/>
          </a:xfrm>
        </p:grpSpPr>
        <p:sp>
          <p:nvSpPr>
            <p:cNvPr id="5244" name="Freeform 19"/>
            <p:cNvSpPr>
              <a:spLocks/>
            </p:cNvSpPr>
            <p:nvPr/>
          </p:nvSpPr>
          <p:spPr bwMode="auto">
            <a:xfrm>
              <a:off x="1824" y="1440"/>
              <a:ext cx="1056" cy="720"/>
            </a:xfrm>
            <a:custGeom>
              <a:avLst/>
              <a:gdLst>
                <a:gd name="T0" fmla="*/ 816 w 1056"/>
                <a:gd name="T1" fmla="*/ 192 h 720"/>
                <a:gd name="T2" fmla="*/ 672 w 1056"/>
                <a:gd name="T3" fmla="*/ 192 h 720"/>
                <a:gd name="T4" fmla="*/ 576 w 1056"/>
                <a:gd name="T5" fmla="*/ 96 h 720"/>
                <a:gd name="T6" fmla="*/ 624 w 1056"/>
                <a:gd name="T7" fmla="*/ 48 h 720"/>
                <a:gd name="T8" fmla="*/ 528 w 1056"/>
                <a:gd name="T9" fmla="*/ 0 h 720"/>
                <a:gd name="T10" fmla="*/ 432 w 1056"/>
                <a:gd name="T11" fmla="*/ 48 h 720"/>
                <a:gd name="T12" fmla="*/ 336 w 1056"/>
                <a:gd name="T13" fmla="*/ 0 h 720"/>
                <a:gd name="T14" fmla="*/ 240 w 1056"/>
                <a:gd name="T15" fmla="*/ 48 h 720"/>
                <a:gd name="T16" fmla="*/ 288 w 1056"/>
                <a:gd name="T17" fmla="*/ 96 h 720"/>
                <a:gd name="T18" fmla="*/ 240 w 1056"/>
                <a:gd name="T19" fmla="*/ 192 h 720"/>
                <a:gd name="T20" fmla="*/ 48 w 1056"/>
                <a:gd name="T21" fmla="*/ 192 h 720"/>
                <a:gd name="T22" fmla="*/ 48 w 1056"/>
                <a:gd name="T23" fmla="*/ 240 h 720"/>
                <a:gd name="T24" fmla="*/ 0 w 1056"/>
                <a:gd name="T25" fmla="*/ 240 h 720"/>
                <a:gd name="T26" fmla="*/ 0 w 1056"/>
                <a:gd name="T27" fmla="*/ 336 h 720"/>
                <a:gd name="T28" fmla="*/ 96 w 1056"/>
                <a:gd name="T29" fmla="*/ 336 h 720"/>
                <a:gd name="T30" fmla="*/ 96 w 1056"/>
                <a:gd name="T31" fmla="*/ 288 h 720"/>
                <a:gd name="T32" fmla="*/ 240 w 1056"/>
                <a:gd name="T33" fmla="*/ 336 h 720"/>
                <a:gd name="T34" fmla="*/ 240 w 1056"/>
                <a:gd name="T35" fmla="*/ 432 h 720"/>
                <a:gd name="T36" fmla="*/ 144 w 1056"/>
                <a:gd name="T37" fmla="*/ 480 h 720"/>
                <a:gd name="T38" fmla="*/ 0 w 1056"/>
                <a:gd name="T39" fmla="*/ 480 h 720"/>
                <a:gd name="T40" fmla="*/ 0 w 1056"/>
                <a:gd name="T41" fmla="*/ 624 h 720"/>
                <a:gd name="T42" fmla="*/ 48 w 1056"/>
                <a:gd name="T43" fmla="*/ 672 h 720"/>
                <a:gd name="T44" fmla="*/ 192 w 1056"/>
                <a:gd name="T45" fmla="*/ 672 h 720"/>
                <a:gd name="T46" fmla="*/ 240 w 1056"/>
                <a:gd name="T47" fmla="*/ 720 h 720"/>
                <a:gd name="T48" fmla="*/ 288 w 1056"/>
                <a:gd name="T49" fmla="*/ 720 h 720"/>
                <a:gd name="T50" fmla="*/ 336 w 1056"/>
                <a:gd name="T51" fmla="*/ 624 h 720"/>
                <a:gd name="T52" fmla="*/ 336 w 1056"/>
                <a:gd name="T53" fmla="*/ 576 h 720"/>
                <a:gd name="T54" fmla="*/ 336 w 1056"/>
                <a:gd name="T55" fmla="*/ 528 h 720"/>
                <a:gd name="T56" fmla="*/ 384 w 1056"/>
                <a:gd name="T57" fmla="*/ 480 h 720"/>
                <a:gd name="T58" fmla="*/ 432 w 1056"/>
                <a:gd name="T59" fmla="*/ 480 h 720"/>
                <a:gd name="T60" fmla="*/ 480 w 1056"/>
                <a:gd name="T61" fmla="*/ 528 h 720"/>
                <a:gd name="T62" fmla="*/ 528 w 1056"/>
                <a:gd name="T63" fmla="*/ 528 h 720"/>
                <a:gd name="T64" fmla="*/ 528 w 1056"/>
                <a:gd name="T65" fmla="*/ 576 h 720"/>
                <a:gd name="T66" fmla="*/ 480 w 1056"/>
                <a:gd name="T67" fmla="*/ 624 h 720"/>
                <a:gd name="T68" fmla="*/ 480 w 1056"/>
                <a:gd name="T69" fmla="*/ 672 h 720"/>
                <a:gd name="T70" fmla="*/ 624 w 1056"/>
                <a:gd name="T71" fmla="*/ 672 h 720"/>
                <a:gd name="T72" fmla="*/ 672 w 1056"/>
                <a:gd name="T73" fmla="*/ 624 h 720"/>
                <a:gd name="T74" fmla="*/ 816 w 1056"/>
                <a:gd name="T75" fmla="*/ 624 h 720"/>
                <a:gd name="T76" fmla="*/ 816 w 1056"/>
                <a:gd name="T77" fmla="*/ 528 h 720"/>
                <a:gd name="T78" fmla="*/ 864 w 1056"/>
                <a:gd name="T79" fmla="*/ 480 h 720"/>
                <a:gd name="T80" fmla="*/ 912 w 1056"/>
                <a:gd name="T81" fmla="*/ 528 h 720"/>
                <a:gd name="T82" fmla="*/ 1008 w 1056"/>
                <a:gd name="T83" fmla="*/ 480 h 720"/>
                <a:gd name="T84" fmla="*/ 1056 w 1056"/>
                <a:gd name="T85" fmla="*/ 432 h 720"/>
                <a:gd name="T86" fmla="*/ 1056 w 1056"/>
                <a:gd name="T87" fmla="*/ 384 h 720"/>
                <a:gd name="T88" fmla="*/ 1008 w 1056"/>
                <a:gd name="T89" fmla="*/ 336 h 720"/>
                <a:gd name="T90" fmla="*/ 960 w 1056"/>
                <a:gd name="T91" fmla="*/ 336 h 720"/>
                <a:gd name="T92" fmla="*/ 864 w 1056"/>
                <a:gd name="T93" fmla="*/ 384 h 720"/>
                <a:gd name="T94" fmla="*/ 816 w 1056"/>
                <a:gd name="T95" fmla="*/ 336 h 720"/>
                <a:gd name="T96" fmla="*/ 864 w 1056"/>
                <a:gd name="T97" fmla="*/ 192 h 720"/>
                <a:gd name="T98" fmla="*/ 816 w 1056"/>
                <a:gd name="T99" fmla="*/ 192 h 7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56"/>
                <a:gd name="T151" fmla="*/ 0 h 720"/>
                <a:gd name="T152" fmla="*/ 1056 w 1056"/>
                <a:gd name="T153" fmla="*/ 720 h 7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56" h="720">
                  <a:moveTo>
                    <a:pt x="816" y="192"/>
                  </a:moveTo>
                  <a:lnTo>
                    <a:pt x="672" y="192"/>
                  </a:lnTo>
                  <a:lnTo>
                    <a:pt x="576" y="96"/>
                  </a:lnTo>
                  <a:lnTo>
                    <a:pt x="624" y="48"/>
                  </a:lnTo>
                  <a:lnTo>
                    <a:pt x="528" y="0"/>
                  </a:lnTo>
                  <a:lnTo>
                    <a:pt x="432" y="48"/>
                  </a:lnTo>
                  <a:lnTo>
                    <a:pt x="336" y="0"/>
                  </a:lnTo>
                  <a:lnTo>
                    <a:pt x="240" y="48"/>
                  </a:lnTo>
                  <a:lnTo>
                    <a:pt x="288" y="96"/>
                  </a:lnTo>
                  <a:lnTo>
                    <a:pt x="240" y="192"/>
                  </a:lnTo>
                  <a:lnTo>
                    <a:pt x="48" y="192"/>
                  </a:lnTo>
                  <a:lnTo>
                    <a:pt x="48" y="240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96" y="336"/>
                  </a:lnTo>
                  <a:lnTo>
                    <a:pt x="96" y="288"/>
                  </a:lnTo>
                  <a:lnTo>
                    <a:pt x="240" y="336"/>
                  </a:lnTo>
                  <a:lnTo>
                    <a:pt x="240" y="432"/>
                  </a:lnTo>
                  <a:lnTo>
                    <a:pt x="144" y="480"/>
                  </a:lnTo>
                  <a:lnTo>
                    <a:pt x="0" y="480"/>
                  </a:lnTo>
                  <a:lnTo>
                    <a:pt x="0" y="624"/>
                  </a:lnTo>
                  <a:lnTo>
                    <a:pt x="48" y="672"/>
                  </a:lnTo>
                  <a:lnTo>
                    <a:pt x="192" y="672"/>
                  </a:lnTo>
                  <a:lnTo>
                    <a:pt x="240" y="720"/>
                  </a:lnTo>
                  <a:lnTo>
                    <a:pt x="288" y="720"/>
                  </a:lnTo>
                  <a:lnTo>
                    <a:pt x="336" y="624"/>
                  </a:lnTo>
                  <a:lnTo>
                    <a:pt x="336" y="576"/>
                  </a:lnTo>
                  <a:lnTo>
                    <a:pt x="336" y="528"/>
                  </a:lnTo>
                  <a:lnTo>
                    <a:pt x="384" y="480"/>
                  </a:lnTo>
                  <a:lnTo>
                    <a:pt x="432" y="480"/>
                  </a:lnTo>
                  <a:lnTo>
                    <a:pt x="480" y="528"/>
                  </a:lnTo>
                  <a:lnTo>
                    <a:pt x="528" y="528"/>
                  </a:lnTo>
                  <a:lnTo>
                    <a:pt x="528" y="576"/>
                  </a:lnTo>
                  <a:lnTo>
                    <a:pt x="480" y="624"/>
                  </a:lnTo>
                  <a:lnTo>
                    <a:pt x="480" y="672"/>
                  </a:lnTo>
                  <a:lnTo>
                    <a:pt x="624" y="672"/>
                  </a:lnTo>
                  <a:lnTo>
                    <a:pt x="672" y="624"/>
                  </a:lnTo>
                  <a:lnTo>
                    <a:pt x="816" y="624"/>
                  </a:lnTo>
                  <a:lnTo>
                    <a:pt x="816" y="528"/>
                  </a:lnTo>
                  <a:lnTo>
                    <a:pt x="864" y="480"/>
                  </a:lnTo>
                  <a:lnTo>
                    <a:pt x="912" y="528"/>
                  </a:lnTo>
                  <a:lnTo>
                    <a:pt x="1008" y="480"/>
                  </a:lnTo>
                  <a:lnTo>
                    <a:pt x="1056" y="432"/>
                  </a:lnTo>
                  <a:lnTo>
                    <a:pt x="1056" y="384"/>
                  </a:lnTo>
                  <a:lnTo>
                    <a:pt x="1008" y="336"/>
                  </a:lnTo>
                  <a:lnTo>
                    <a:pt x="960" y="336"/>
                  </a:lnTo>
                  <a:lnTo>
                    <a:pt x="864" y="384"/>
                  </a:lnTo>
                  <a:lnTo>
                    <a:pt x="816" y="336"/>
                  </a:lnTo>
                  <a:lnTo>
                    <a:pt x="864" y="192"/>
                  </a:lnTo>
                  <a:lnTo>
                    <a:pt x="816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Oval 50"/>
            <p:cNvSpPr>
              <a:spLocks noChangeArrowheads="1"/>
            </p:cNvSpPr>
            <p:nvPr/>
          </p:nvSpPr>
          <p:spPr bwMode="auto">
            <a:xfrm>
              <a:off x="2160" y="1632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17</a:t>
              </a:r>
            </a:p>
          </p:txBody>
        </p:sp>
      </p:grpSp>
      <p:grpSp>
        <p:nvGrpSpPr>
          <p:cNvPr id="7" name="Group 119"/>
          <p:cNvGrpSpPr>
            <a:grpSpLocks/>
          </p:cNvGrpSpPr>
          <p:nvPr/>
        </p:nvGrpSpPr>
        <p:grpSpPr bwMode="auto">
          <a:xfrm>
            <a:off x="1676400" y="2438400"/>
            <a:ext cx="1600200" cy="914400"/>
            <a:chOff x="1056" y="1584"/>
            <a:chExt cx="1008" cy="576"/>
          </a:xfrm>
        </p:grpSpPr>
        <p:sp>
          <p:nvSpPr>
            <p:cNvPr id="5242" name="Freeform 5"/>
            <p:cNvSpPr>
              <a:spLocks/>
            </p:cNvSpPr>
            <p:nvPr/>
          </p:nvSpPr>
          <p:spPr bwMode="auto">
            <a:xfrm>
              <a:off x="1056" y="1584"/>
              <a:ext cx="1008" cy="576"/>
            </a:xfrm>
            <a:custGeom>
              <a:avLst/>
              <a:gdLst>
                <a:gd name="T0" fmla="*/ 0 w 1008"/>
                <a:gd name="T1" fmla="*/ 0 h 576"/>
                <a:gd name="T2" fmla="*/ 240 w 1008"/>
                <a:gd name="T3" fmla="*/ 0 h 576"/>
                <a:gd name="T4" fmla="*/ 240 w 1008"/>
                <a:gd name="T5" fmla="*/ 48 h 576"/>
                <a:gd name="T6" fmla="*/ 384 w 1008"/>
                <a:gd name="T7" fmla="*/ 48 h 576"/>
                <a:gd name="T8" fmla="*/ 336 w 1008"/>
                <a:gd name="T9" fmla="*/ 96 h 576"/>
                <a:gd name="T10" fmla="*/ 432 w 1008"/>
                <a:gd name="T11" fmla="*/ 192 h 576"/>
                <a:gd name="T12" fmla="*/ 480 w 1008"/>
                <a:gd name="T13" fmla="*/ 192 h 576"/>
                <a:gd name="T14" fmla="*/ 576 w 1008"/>
                <a:gd name="T15" fmla="*/ 96 h 576"/>
                <a:gd name="T16" fmla="*/ 528 w 1008"/>
                <a:gd name="T17" fmla="*/ 96 h 576"/>
                <a:gd name="T18" fmla="*/ 528 w 1008"/>
                <a:gd name="T19" fmla="*/ 48 h 576"/>
                <a:gd name="T20" fmla="*/ 672 w 1008"/>
                <a:gd name="T21" fmla="*/ 48 h 576"/>
                <a:gd name="T22" fmla="*/ 672 w 1008"/>
                <a:gd name="T23" fmla="*/ 0 h 576"/>
                <a:gd name="T24" fmla="*/ 816 w 1008"/>
                <a:gd name="T25" fmla="*/ 0 h 576"/>
                <a:gd name="T26" fmla="*/ 816 w 1008"/>
                <a:gd name="T27" fmla="*/ 96 h 576"/>
                <a:gd name="T28" fmla="*/ 768 w 1008"/>
                <a:gd name="T29" fmla="*/ 96 h 576"/>
                <a:gd name="T30" fmla="*/ 768 w 1008"/>
                <a:gd name="T31" fmla="*/ 192 h 576"/>
                <a:gd name="T32" fmla="*/ 864 w 1008"/>
                <a:gd name="T33" fmla="*/ 192 h 576"/>
                <a:gd name="T34" fmla="*/ 864 w 1008"/>
                <a:gd name="T35" fmla="*/ 144 h 576"/>
                <a:gd name="T36" fmla="*/ 1008 w 1008"/>
                <a:gd name="T37" fmla="*/ 192 h 576"/>
                <a:gd name="T38" fmla="*/ 1008 w 1008"/>
                <a:gd name="T39" fmla="*/ 288 h 576"/>
                <a:gd name="T40" fmla="*/ 912 w 1008"/>
                <a:gd name="T41" fmla="*/ 336 h 576"/>
                <a:gd name="T42" fmla="*/ 864 w 1008"/>
                <a:gd name="T43" fmla="*/ 336 h 576"/>
                <a:gd name="T44" fmla="*/ 768 w 1008"/>
                <a:gd name="T45" fmla="*/ 336 h 576"/>
                <a:gd name="T46" fmla="*/ 768 w 1008"/>
                <a:gd name="T47" fmla="*/ 480 h 576"/>
                <a:gd name="T48" fmla="*/ 528 w 1008"/>
                <a:gd name="T49" fmla="*/ 480 h 576"/>
                <a:gd name="T50" fmla="*/ 528 w 1008"/>
                <a:gd name="T51" fmla="*/ 432 h 576"/>
                <a:gd name="T52" fmla="*/ 576 w 1008"/>
                <a:gd name="T53" fmla="*/ 384 h 576"/>
                <a:gd name="T54" fmla="*/ 480 w 1008"/>
                <a:gd name="T55" fmla="*/ 336 h 576"/>
                <a:gd name="T56" fmla="*/ 288 w 1008"/>
                <a:gd name="T57" fmla="*/ 336 h 576"/>
                <a:gd name="T58" fmla="*/ 240 w 1008"/>
                <a:gd name="T59" fmla="*/ 384 h 576"/>
                <a:gd name="T60" fmla="*/ 336 w 1008"/>
                <a:gd name="T61" fmla="*/ 432 h 576"/>
                <a:gd name="T62" fmla="*/ 336 w 1008"/>
                <a:gd name="T63" fmla="*/ 480 h 576"/>
                <a:gd name="T64" fmla="*/ 144 w 1008"/>
                <a:gd name="T65" fmla="*/ 480 h 576"/>
                <a:gd name="T66" fmla="*/ 144 w 1008"/>
                <a:gd name="T67" fmla="*/ 576 h 576"/>
                <a:gd name="T68" fmla="*/ 0 w 1008"/>
                <a:gd name="T69" fmla="*/ 576 h 576"/>
                <a:gd name="T70" fmla="*/ 0 w 1008"/>
                <a:gd name="T71" fmla="*/ 0 h 5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8"/>
                <a:gd name="T109" fmla="*/ 0 h 576"/>
                <a:gd name="T110" fmla="*/ 1008 w 1008"/>
                <a:gd name="T111" fmla="*/ 576 h 5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8" h="576">
                  <a:moveTo>
                    <a:pt x="0" y="0"/>
                  </a:moveTo>
                  <a:lnTo>
                    <a:pt x="240" y="0"/>
                  </a:lnTo>
                  <a:lnTo>
                    <a:pt x="240" y="48"/>
                  </a:lnTo>
                  <a:lnTo>
                    <a:pt x="384" y="48"/>
                  </a:lnTo>
                  <a:lnTo>
                    <a:pt x="336" y="96"/>
                  </a:lnTo>
                  <a:lnTo>
                    <a:pt x="432" y="192"/>
                  </a:lnTo>
                  <a:lnTo>
                    <a:pt x="480" y="192"/>
                  </a:lnTo>
                  <a:lnTo>
                    <a:pt x="576" y="96"/>
                  </a:lnTo>
                  <a:lnTo>
                    <a:pt x="528" y="96"/>
                  </a:lnTo>
                  <a:lnTo>
                    <a:pt x="528" y="48"/>
                  </a:lnTo>
                  <a:lnTo>
                    <a:pt x="672" y="48"/>
                  </a:lnTo>
                  <a:lnTo>
                    <a:pt x="672" y="0"/>
                  </a:lnTo>
                  <a:lnTo>
                    <a:pt x="816" y="0"/>
                  </a:lnTo>
                  <a:lnTo>
                    <a:pt x="816" y="96"/>
                  </a:lnTo>
                  <a:lnTo>
                    <a:pt x="768" y="96"/>
                  </a:lnTo>
                  <a:lnTo>
                    <a:pt x="768" y="192"/>
                  </a:lnTo>
                  <a:lnTo>
                    <a:pt x="864" y="192"/>
                  </a:lnTo>
                  <a:lnTo>
                    <a:pt x="864" y="144"/>
                  </a:lnTo>
                  <a:lnTo>
                    <a:pt x="1008" y="192"/>
                  </a:lnTo>
                  <a:lnTo>
                    <a:pt x="1008" y="288"/>
                  </a:lnTo>
                  <a:lnTo>
                    <a:pt x="912" y="336"/>
                  </a:lnTo>
                  <a:lnTo>
                    <a:pt x="864" y="336"/>
                  </a:lnTo>
                  <a:lnTo>
                    <a:pt x="768" y="336"/>
                  </a:lnTo>
                  <a:lnTo>
                    <a:pt x="768" y="480"/>
                  </a:lnTo>
                  <a:lnTo>
                    <a:pt x="528" y="480"/>
                  </a:lnTo>
                  <a:lnTo>
                    <a:pt x="528" y="432"/>
                  </a:lnTo>
                  <a:lnTo>
                    <a:pt x="576" y="384"/>
                  </a:lnTo>
                  <a:lnTo>
                    <a:pt x="480" y="336"/>
                  </a:lnTo>
                  <a:lnTo>
                    <a:pt x="288" y="336"/>
                  </a:lnTo>
                  <a:lnTo>
                    <a:pt x="240" y="384"/>
                  </a:lnTo>
                  <a:lnTo>
                    <a:pt x="336" y="432"/>
                  </a:lnTo>
                  <a:lnTo>
                    <a:pt x="336" y="480"/>
                  </a:lnTo>
                  <a:lnTo>
                    <a:pt x="144" y="480"/>
                  </a:lnTo>
                  <a:lnTo>
                    <a:pt x="14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Oval 51"/>
            <p:cNvSpPr>
              <a:spLocks noChangeArrowheads="1"/>
            </p:cNvSpPr>
            <p:nvPr/>
          </p:nvSpPr>
          <p:spPr bwMode="auto">
            <a:xfrm>
              <a:off x="1104" y="168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</a:t>
              </a:r>
            </a:p>
          </p:txBody>
        </p:sp>
      </p:grpSp>
      <p:grpSp>
        <p:nvGrpSpPr>
          <p:cNvPr id="8" name="Group 114"/>
          <p:cNvGrpSpPr>
            <a:grpSpLocks/>
          </p:cNvGrpSpPr>
          <p:nvPr/>
        </p:nvGrpSpPr>
        <p:grpSpPr bwMode="auto">
          <a:xfrm>
            <a:off x="6629400" y="1524000"/>
            <a:ext cx="1219200" cy="1066800"/>
            <a:chOff x="4176" y="1008"/>
            <a:chExt cx="768" cy="672"/>
          </a:xfrm>
        </p:grpSpPr>
        <p:sp>
          <p:nvSpPr>
            <p:cNvPr id="5240" name="Freeform 30"/>
            <p:cNvSpPr>
              <a:spLocks/>
            </p:cNvSpPr>
            <p:nvPr/>
          </p:nvSpPr>
          <p:spPr bwMode="auto">
            <a:xfrm>
              <a:off x="4176" y="1008"/>
              <a:ext cx="768" cy="672"/>
            </a:xfrm>
            <a:custGeom>
              <a:avLst/>
              <a:gdLst>
                <a:gd name="T0" fmla="*/ 768 w 768"/>
                <a:gd name="T1" fmla="*/ 192 h 672"/>
                <a:gd name="T2" fmla="*/ 672 w 768"/>
                <a:gd name="T3" fmla="*/ 192 h 672"/>
                <a:gd name="T4" fmla="*/ 624 w 768"/>
                <a:gd name="T5" fmla="*/ 144 h 672"/>
                <a:gd name="T6" fmla="*/ 624 w 768"/>
                <a:gd name="T7" fmla="*/ 96 h 672"/>
                <a:gd name="T8" fmla="*/ 576 w 768"/>
                <a:gd name="T9" fmla="*/ 48 h 672"/>
                <a:gd name="T10" fmla="*/ 576 w 768"/>
                <a:gd name="T11" fmla="*/ 0 h 672"/>
                <a:gd name="T12" fmla="*/ 432 w 768"/>
                <a:gd name="T13" fmla="*/ 0 h 672"/>
                <a:gd name="T14" fmla="*/ 432 w 768"/>
                <a:gd name="T15" fmla="*/ 48 h 672"/>
                <a:gd name="T16" fmla="*/ 384 w 768"/>
                <a:gd name="T17" fmla="*/ 96 h 672"/>
                <a:gd name="T18" fmla="*/ 384 w 768"/>
                <a:gd name="T19" fmla="*/ 192 h 672"/>
                <a:gd name="T20" fmla="*/ 192 w 768"/>
                <a:gd name="T21" fmla="*/ 192 h 672"/>
                <a:gd name="T22" fmla="*/ 192 w 768"/>
                <a:gd name="T23" fmla="*/ 144 h 672"/>
                <a:gd name="T24" fmla="*/ 48 w 768"/>
                <a:gd name="T25" fmla="*/ 144 h 672"/>
                <a:gd name="T26" fmla="*/ 48 w 768"/>
                <a:gd name="T27" fmla="*/ 192 h 672"/>
                <a:gd name="T28" fmla="*/ 0 w 768"/>
                <a:gd name="T29" fmla="*/ 240 h 672"/>
                <a:gd name="T30" fmla="*/ 48 w 768"/>
                <a:gd name="T31" fmla="*/ 288 h 672"/>
                <a:gd name="T32" fmla="*/ 96 w 768"/>
                <a:gd name="T33" fmla="*/ 336 h 672"/>
                <a:gd name="T34" fmla="*/ 144 w 768"/>
                <a:gd name="T35" fmla="*/ 336 h 672"/>
                <a:gd name="T36" fmla="*/ 144 w 768"/>
                <a:gd name="T37" fmla="*/ 288 h 672"/>
                <a:gd name="T38" fmla="*/ 240 w 768"/>
                <a:gd name="T39" fmla="*/ 288 h 672"/>
                <a:gd name="T40" fmla="*/ 288 w 768"/>
                <a:gd name="T41" fmla="*/ 336 h 672"/>
                <a:gd name="T42" fmla="*/ 288 w 768"/>
                <a:gd name="T43" fmla="*/ 384 h 672"/>
                <a:gd name="T44" fmla="*/ 240 w 768"/>
                <a:gd name="T45" fmla="*/ 432 h 672"/>
                <a:gd name="T46" fmla="*/ 144 w 768"/>
                <a:gd name="T47" fmla="*/ 432 h 672"/>
                <a:gd name="T48" fmla="*/ 144 w 768"/>
                <a:gd name="T49" fmla="*/ 384 h 672"/>
                <a:gd name="T50" fmla="*/ 48 w 768"/>
                <a:gd name="T51" fmla="*/ 384 h 672"/>
                <a:gd name="T52" fmla="*/ 48 w 768"/>
                <a:gd name="T53" fmla="*/ 432 h 672"/>
                <a:gd name="T54" fmla="*/ 0 w 768"/>
                <a:gd name="T55" fmla="*/ 432 h 672"/>
                <a:gd name="T56" fmla="*/ 0 w 768"/>
                <a:gd name="T57" fmla="*/ 480 h 672"/>
                <a:gd name="T58" fmla="*/ 48 w 768"/>
                <a:gd name="T59" fmla="*/ 576 h 672"/>
                <a:gd name="T60" fmla="*/ 48 w 768"/>
                <a:gd name="T61" fmla="*/ 624 h 672"/>
                <a:gd name="T62" fmla="*/ 96 w 768"/>
                <a:gd name="T63" fmla="*/ 624 h 672"/>
                <a:gd name="T64" fmla="*/ 96 w 768"/>
                <a:gd name="T65" fmla="*/ 672 h 672"/>
                <a:gd name="T66" fmla="*/ 336 w 768"/>
                <a:gd name="T67" fmla="*/ 672 h 672"/>
                <a:gd name="T68" fmla="*/ 336 w 768"/>
                <a:gd name="T69" fmla="*/ 624 h 672"/>
                <a:gd name="T70" fmla="*/ 336 w 768"/>
                <a:gd name="T71" fmla="*/ 576 h 672"/>
                <a:gd name="T72" fmla="*/ 384 w 768"/>
                <a:gd name="T73" fmla="*/ 528 h 672"/>
                <a:gd name="T74" fmla="*/ 432 w 768"/>
                <a:gd name="T75" fmla="*/ 480 h 672"/>
                <a:gd name="T76" fmla="*/ 432 w 768"/>
                <a:gd name="T77" fmla="*/ 576 h 672"/>
                <a:gd name="T78" fmla="*/ 480 w 768"/>
                <a:gd name="T79" fmla="*/ 576 h 672"/>
                <a:gd name="T80" fmla="*/ 480 w 768"/>
                <a:gd name="T81" fmla="*/ 672 h 672"/>
                <a:gd name="T82" fmla="*/ 528 w 768"/>
                <a:gd name="T83" fmla="*/ 672 h 672"/>
                <a:gd name="T84" fmla="*/ 624 w 768"/>
                <a:gd name="T85" fmla="*/ 624 h 672"/>
                <a:gd name="T86" fmla="*/ 768 w 768"/>
                <a:gd name="T87" fmla="*/ 624 h 672"/>
                <a:gd name="T88" fmla="*/ 768 w 768"/>
                <a:gd name="T89" fmla="*/ 192 h 6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68"/>
                <a:gd name="T136" fmla="*/ 0 h 672"/>
                <a:gd name="T137" fmla="*/ 768 w 768"/>
                <a:gd name="T138" fmla="*/ 672 h 67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68" h="672">
                  <a:moveTo>
                    <a:pt x="768" y="192"/>
                  </a:moveTo>
                  <a:lnTo>
                    <a:pt x="672" y="192"/>
                  </a:lnTo>
                  <a:lnTo>
                    <a:pt x="624" y="144"/>
                  </a:lnTo>
                  <a:lnTo>
                    <a:pt x="624" y="96"/>
                  </a:lnTo>
                  <a:lnTo>
                    <a:pt x="576" y="48"/>
                  </a:lnTo>
                  <a:lnTo>
                    <a:pt x="576" y="0"/>
                  </a:lnTo>
                  <a:lnTo>
                    <a:pt x="432" y="0"/>
                  </a:lnTo>
                  <a:lnTo>
                    <a:pt x="432" y="48"/>
                  </a:lnTo>
                  <a:lnTo>
                    <a:pt x="384" y="96"/>
                  </a:lnTo>
                  <a:lnTo>
                    <a:pt x="384" y="192"/>
                  </a:lnTo>
                  <a:lnTo>
                    <a:pt x="192" y="192"/>
                  </a:lnTo>
                  <a:lnTo>
                    <a:pt x="192" y="144"/>
                  </a:lnTo>
                  <a:lnTo>
                    <a:pt x="48" y="144"/>
                  </a:lnTo>
                  <a:lnTo>
                    <a:pt x="48" y="192"/>
                  </a:lnTo>
                  <a:lnTo>
                    <a:pt x="0" y="240"/>
                  </a:lnTo>
                  <a:lnTo>
                    <a:pt x="48" y="288"/>
                  </a:lnTo>
                  <a:lnTo>
                    <a:pt x="96" y="336"/>
                  </a:lnTo>
                  <a:lnTo>
                    <a:pt x="144" y="336"/>
                  </a:lnTo>
                  <a:lnTo>
                    <a:pt x="144" y="288"/>
                  </a:lnTo>
                  <a:lnTo>
                    <a:pt x="240" y="288"/>
                  </a:lnTo>
                  <a:lnTo>
                    <a:pt x="288" y="336"/>
                  </a:lnTo>
                  <a:lnTo>
                    <a:pt x="288" y="384"/>
                  </a:lnTo>
                  <a:lnTo>
                    <a:pt x="240" y="432"/>
                  </a:lnTo>
                  <a:lnTo>
                    <a:pt x="144" y="432"/>
                  </a:lnTo>
                  <a:lnTo>
                    <a:pt x="144" y="384"/>
                  </a:lnTo>
                  <a:lnTo>
                    <a:pt x="48" y="384"/>
                  </a:lnTo>
                  <a:lnTo>
                    <a:pt x="48" y="432"/>
                  </a:lnTo>
                  <a:lnTo>
                    <a:pt x="0" y="432"/>
                  </a:lnTo>
                  <a:lnTo>
                    <a:pt x="0" y="480"/>
                  </a:lnTo>
                  <a:lnTo>
                    <a:pt x="48" y="576"/>
                  </a:lnTo>
                  <a:lnTo>
                    <a:pt x="48" y="624"/>
                  </a:lnTo>
                  <a:lnTo>
                    <a:pt x="96" y="624"/>
                  </a:lnTo>
                  <a:lnTo>
                    <a:pt x="96" y="672"/>
                  </a:lnTo>
                  <a:lnTo>
                    <a:pt x="336" y="672"/>
                  </a:lnTo>
                  <a:lnTo>
                    <a:pt x="336" y="624"/>
                  </a:lnTo>
                  <a:lnTo>
                    <a:pt x="336" y="576"/>
                  </a:lnTo>
                  <a:lnTo>
                    <a:pt x="384" y="528"/>
                  </a:lnTo>
                  <a:lnTo>
                    <a:pt x="432" y="480"/>
                  </a:lnTo>
                  <a:lnTo>
                    <a:pt x="432" y="576"/>
                  </a:lnTo>
                  <a:lnTo>
                    <a:pt x="480" y="576"/>
                  </a:lnTo>
                  <a:lnTo>
                    <a:pt x="480" y="672"/>
                  </a:lnTo>
                  <a:lnTo>
                    <a:pt x="528" y="672"/>
                  </a:lnTo>
                  <a:lnTo>
                    <a:pt x="624" y="624"/>
                  </a:lnTo>
                  <a:lnTo>
                    <a:pt x="768" y="624"/>
                  </a:lnTo>
                  <a:lnTo>
                    <a:pt x="768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Oval 52"/>
            <p:cNvSpPr>
              <a:spLocks noChangeArrowheads="1"/>
            </p:cNvSpPr>
            <p:nvPr/>
          </p:nvSpPr>
          <p:spPr bwMode="auto">
            <a:xfrm>
              <a:off x="4512" y="12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15</a:t>
              </a:r>
            </a:p>
          </p:txBody>
        </p:sp>
      </p:grpSp>
      <p:grpSp>
        <p:nvGrpSpPr>
          <p:cNvPr id="9" name="Group 115"/>
          <p:cNvGrpSpPr>
            <a:grpSpLocks/>
          </p:cNvGrpSpPr>
          <p:nvPr/>
        </p:nvGrpSpPr>
        <p:grpSpPr bwMode="auto">
          <a:xfrm>
            <a:off x="5181600" y="1676400"/>
            <a:ext cx="1905000" cy="838200"/>
            <a:chOff x="3264" y="1104"/>
            <a:chExt cx="1200" cy="528"/>
          </a:xfrm>
        </p:grpSpPr>
        <p:sp>
          <p:nvSpPr>
            <p:cNvPr id="5238" name="Freeform 31"/>
            <p:cNvSpPr>
              <a:spLocks/>
            </p:cNvSpPr>
            <p:nvPr/>
          </p:nvSpPr>
          <p:spPr bwMode="auto">
            <a:xfrm>
              <a:off x="3264" y="1104"/>
              <a:ext cx="1200" cy="528"/>
            </a:xfrm>
            <a:custGeom>
              <a:avLst/>
              <a:gdLst>
                <a:gd name="T0" fmla="*/ 960 w 1200"/>
                <a:gd name="T1" fmla="*/ 528 h 528"/>
                <a:gd name="T2" fmla="*/ 960 w 1200"/>
                <a:gd name="T3" fmla="*/ 480 h 528"/>
                <a:gd name="T4" fmla="*/ 912 w 1200"/>
                <a:gd name="T5" fmla="*/ 384 h 528"/>
                <a:gd name="T6" fmla="*/ 912 w 1200"/>
                <a:gd name="T7" fmla="*/ 336 h 528"/>
                <a:gd name="T8" fmla="*/ 960 w 1200"/>
                <a:gd name="T9" fmla="*/ 336 h 528"/>
                <a:gd name="T10" fmla="*/ 960 w 1200"/>
                <a:gd name="T11" fmla="*/ 288 h 528"/>
                <a:gd name="T12" fmla="*/ 1056 w 1200"/>
                <a:gd name="T13" fmla="*/ 288 h 528"/>
                <a:gd name="T14" fmla="*/ 1056 w 1200"/>
                <a:gd name="T15" fmla="*/ 336 h 528"/>
                <a:gd name="T16" fmla="*/ 1152 w 1200"/>
                <a:gd name="T17" fmla="*/ 336 h 528"/>
                <a:gd name="T18" fmla="*/ 1200 w 1200"/>
                <a:gd name="T19" fmla="*/ 288 h 528"/>
                <a:gd name="T20" fmla="*/ 1200 w 1200"/>
                <a:gd name="T21" fmla="*/ 240 h 528"/>
                <a:gd name="T22" fmla="*/ 1152 w 1200"/>
                <a:gd name="T23" fmla="*/ 192 h 528"/>
                <a:gd name="T24" fmla="*/ 1056 w 1200"/>
                <a:gd name="T25" fmla="*/ 192 h 528"/>
                <a:gd name="T26" fmla="*/ 1056 w 1200"/>
                <a:gd name="T27" fmla="*/ 240 h 528"/>
                <a:gd name="T28" fmla="*/ 1008 w 1200"/>
                <a:gd name="T29" fmla="*/ 240 h 528"/>
                <a:gd name="T30" fmla="*/ 912 w 1200"/>
                <a:gd name="T31" fmla="*/ 144 h 528"/>
                <a:gd name="T32" fmla="*/ 960 w 1200"/>
                <a:gd name="T33" fmla="*/ 96 h 528"/>
                <a:gd name="T34" fmla="*/ 960 w 1200"/>
                <a:gd name="T35" fmla="*/ 48 h 528"/>
                <a:gd name="T36" fmla="*/ 912 w 1200"/>
                <a:gd name="T37" fmla="*/ 48 h 528"/>
                <a:gd name="T38" fmla="*/ 912 w 1200"/>
                <a:gd name="T39" fmla="*/ 0 h 528"/>
                <a:gd name="T40" fmla="*/ 816 w 1200"/>
                <a:gd name="T41" fmla="*/ 0 h 528"/>
                <a:gd name="T42" fmla="*/ 816 w 1200"/>
                <a:gd name="T43" fmla="*/ 48 h 528"/>
                <a:gd name="T44" fmla="*/ 720 w 1200"/>
                <a:gd name="T45" fmla="*/ 48 h 528"/>
                <a:gd name="T46" fmla="*/ 672 w 1200"/>
                <a:gd name="T47" fmla="*/ 96 h 528"/>
                <a:gd name="T48" fmla="*/ 672 w 1200"/>
                <a:gd name="T49" fmla="*/ 144 h 528"/>
                <a:gd name="T50" fmla="*/ 720 w 1200"/>
                <a:gd name="T51" fmla="*/ 144 h 528"/>
                <a:gd name="T52" fmla="*/ 720 w 1200"/>
                <a:gd name="T53" fmla="*/ 192 h 528"/>
                <a:gd name="T54" fmla="*/ 528 w 1200"/>
                <a:gd name="T55" fmla="*/ 192 h 528"/>
                <a:gd name="T56" fmla="*/ 528 w 1200"/>
                <a:gd name="T57" fmla="*/ 144 h 528"/>
                <a:gd name="T58" fmla="*/ 576 w 1200"/>
                <a:gd name="T59" fmla="*/ 144 h 528"/>
                <a:gd name="T60" fmla="*/ 576 w 1200"/>
                <a:gd name="T61" fmla="*/ 48 h 528"/>
                <a:gd name="T62" fmla="*/ 528 w 1200"/>
                <a:gd name="T63" fmla="*/ 0 h 528"/>
                <a:gd name="T64" fmla="*/ 384 w 1200"/>
                <a:gd name="T65" fmla="*/ 0 h 528"/>
                <a:gd name="T66" fmla="*/ 336 w 1200"/>
                <a:gd name="T67" fmla="*/ 48 h 528"/>
                <a:gd name="T68" fmla="*/ 144 w 1200"/>
                <a:gd name="T69" fmla="*/ 48 h 528"/>
                <a:gd name="T70" fmla="*/ 144 w 1200"/>
                <a:gd name="T71" fmla="*/ 96 h 528"/>
                <a:gd name="T72" fmla="*/ 192 w 1200"/>
                <a:gd name="T73" fmla="*/ 144 h 528"/>
                <a:gd name="T74" fmla="*/ 192 w 1200"/>
                <a:gd name="T75" fmla="*/ 192 h 528"/>
                <a:gd name="T76" fmla="*/ 96 w 1200"/>
                <a:gd name="T77" fmla="*/ 288 h 528"/>
                <a:gd name="T78" fmla="*/ 48 w 1200"/>
                <a:gd name="T79" fmla="*/ 240 h 528"/>
                <a:gd name="T80" fmla="*/ 0 w 1200"/>
                <a:gd name="T81" fmla="*/ 288 h 528"/>
                <a:gd name="T82" fmla="*/ 0 w 1200"/>
                <a:gd name="T83" fmla="*/ 384 h 528"/>
                <a:gd name="T84" fmla="*/ 96 w 1200"/>
                <a:gd name="T85" fmla="*/ 384 h 528"/>
                <a:gd name="T86" fmla="*/ 144 w 1200"/>
                <a:gd name="T87" fmla="*/ 336 h 528"/>
                <a:gd name="T88" fmla="*/ 240 w 1200"/>
                <a:gd name="T89" fmla="*/ 336 h 528"/>
                <a:gd name="T90" fmla="*/ 240 w 1200"/>
                <a:gd name="T91" fmla="*/ 384 h 528"/>
                <a:gd name="T92" fmla="*/ 192 w 1200"/>
                <a:gd name="T93" fmla="*/ 432 h 528"/>
                <a:gd name="T94" fmla="*/ 192 w 1200"/>
                <a:gd name="T95" fmla="*/ 528 h 528"/>
                <a:gd name="T96" fmla="*/ 336 w 1200"/>
                <a:gd name="T97" fmla="*/ 528 h 528"/>
                <a:gd name="T98" fmla="*/ 336 w 1200"/>
                <a:gd name="T99" fmla="*/ 480 h 528"/>
                <a:gd name="T100" fmla="*/ 432 w 1200"/>
                <a:gd name="T101" fmla="*/ 384 h 528"/>
                <a:gd name="T102" fmla="*/ 480 w 1200"/>
                <a:gd name="T103" fmla="*/ 480 h 528"/>
                <a:gd name="T104" fmla="*/ 528 w 1200"/>
                <a:gd name="T105" fmla="*/ 432 h 528"/>
                <a:gd name="T106" fmla="*/ 528 w 1200"/>
                <a:gd name="T107" fmla="*/ 336 h 528"/>
                <a:gd name="T108" fmla="*/ 624 w 1200"/>
                <a:gd name="T109" fmla="*/ 336 h 528"/>
                <a:gd name="T110" fmla="*/ 672 w 1200"/>
                <a:gd name="T111" fmla="*/ 288 h 528"/>
                <a:gd name="T112" fmla="*/ 720 w 1200"/>
                <a:gd name="T113" fmla="*/ 384 h 528"/>
                <a:gd name="T114" fmla="*/ 672 w 1200"/>
                <a:gd name="T115" fmla="*/ 432 h 528"/>
                <a:gd name="T116" fmla="*/ 672 w 1200"/>
                <a:gd name="T117" fmla="*/ 480 h 528"/>
                <a:gd name="T118" fmla="*/ 768 w 1200"/>
                <a:gd name="T119" fmla="*/ 528 h 528"/>
                <a:gd name="T120" fmla="*/ 960 w 1200"/>
                <a:gd name="T121" fmla="*/ 528 h 52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0"/>
                <a:gd name="T184" fmla="*/ 0 h 528"/>
                <a:gd name="T185" fmla="*/ 1200 w 1200"/>
                <a:gd name="T186" fmla="*/ 528 h 52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0" h="528">
                  <a:moveTo>
                    <a:pt x="960" y="528"/>
                  </a:moveTo>
                  <a:lnTo>
                    <a:pt x="960" y="480"/>
                  </a:lnTo>
                  <a:lnTo>
                    <a:pt x="912" y="384"/>
                  </a:lnTo>
                  <a:lnTo>
                    <a:pt x="912" y="336"/>
                  </a:lnTo>
                  <a:lnTo>
                    <a:pt x="960" y="336"/>
                  </a:lnTo>
                  <a:lnTo>
                    <a:pt x="960" y="288"/>
                  </a:lnTo>
                  <a:lnTo>
                    <a:pt x="1056" y="288"/>
                  </a:lnTo>
                  <a:lnTo>
                    <a:pt x="1056" y="336"/>
                  </a:lnTo>
                  <a:lnTo>
                    <a:pt x="1152" y="336"/>
                  </a:lnTo>
                  <a:lnTo>
                    <a:pt x="1200" y="288"/>
                  </a:lnTo>
                  <a:lnTo>
                    <a:pt x="1200" y="240"/>
                  </a:lnTo>
                  <a:lnTo>
                    <a:pt x="1152" y="192"/>
                  </a:lnTo>
                  <a:lnTo>
                    <a:pt x="1056" y="192"/>
                  </a:lnTo>
                  <a:lnTo>
                    <a:pt x="1056" y="240"/>
                  </a:lnTo>
                  <a:lnTo>
                    <a:pt x="1008" y="240"/>
                  </a:lnTo>
                  <a:lnTo>
                    <a:pt x="912" y="144"/>
                  </a:lnTo>
                  <a:lnTo>
                    <a:pt x="960" y="96"/>
                  </a:lnTo>
                  <a:lnTo>
                    <a:pt x="960" y="48"/>
                  </a:lnTo>
                  <a:lnTo>
                    <a:pt x="912" y="48"/>
                  </a:lnTo>
                  <a:lnTo>
                    <a:pt x="912" y="0"/>
                  </a:lnTo>
                  <a:lnTo>
                    <a:pt x="816" y="0"/>
                  </a:lnTo>
                  <a:lnTo>
                    <a:pt x="816" y="48"/>
                  </a:lnTo>
                  <a:lnTo>
                    <a:pt x="720" y="48"/>
                  </a:lnTo>
                  <a:lnTo>
                    <a:pt x="672" y="96"/>
                  </a:lnTo>
                  <a:lnTo>
                    <a:pt x="672" y="144"/>
                  </a:lnTo>
                  <a:lnTo>
                    <a:pt x="720" y="144"/>
                  </a:lnTo>
                  <a:lnTo>
                    <a:pt x="720" y="192"/>
                  </a:lnTo>
                  <a:lnTo>
                    <a:pt x="528" y="192"/>
                  </a:lnTo>
                  <a:lnTo>
                    <a:pt x="528" y="144"/>
                  </a:lnTo>
                  <a:lnTo>
                    <a:pt x="576" y="144"/>
                  </a:lnTo>
                  <a:lnTo>
                    <a:pt x="576" y="48"/>
                  </a:lnTo>
                  <a:lnTo>
                    <a:pt x="528" y="0"/>
                  </a:lnTo>
                  <a:lnTo>
                    <a:pt x="384" y="0"/>
                  </a:lnTo>
                  <a:lnTo>
                    <a:pt x="33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192" y="144"/>
                  </a:lnTo>
                  <a:lnTo>
                    <a:pt x="192" y="192"/>
                  </a:lnTo>
                  <a:lnTo>
                    <a:pt x="96" y="288"/>
                  </a:lnTo>
                  <a:lnTo>
                    <a:pt x="48" y="240"/>
                  </a:lnTo>
                  <a:lnTo>
                    <a:pt x="0" y="288"/>
                  </a:lnTo>
                  <a:lnTo>
                    <a:pt x="0" y="384"/>
                  </a:lnTo>
                  <a:lnTo>
                    <a:pt x="96" y="384"/>
                  </a:lnTo>
                  <a:lnTo>
                    <a:pt x="144" y="336"/>
                  </a:lnTo>
                  <a:lnTo>
                    <a:pt x="240" y="336"/>
                  </a:lnTo>
                  <a:lnTo>
                    <a:pt x="240" y="384"/>
                  </a:lnTo>
                  <a:lnTo>
                    <a:pt x="192" y="432"/>
                  </a:lnTo>
                  <a:lnTo>
                    <a:pt x="192" y="528"/>
                  </a:lnTo>
                  <a:lnTo>
                    <a:pt x="336" y="528"/>
                  </a:lnTo>
                  <a:lnTo>
                    <a:pt x="336" y="480"/>
                  </a:lnTo>
                  <a:lnTo>
                    <a:pt x="432" y="384"/>
                  </a:lnTo>
                  <a:lnTo>
                    <a:pt x="480" y="480"/>
                  </a:lnTo>
                  <a:lnTo>
                    <a:pt x="528" y="432"/>
                  </a:lnTo>
                  <a:lnTo>
                    <a:pt x="528" y="336"/>
                  </a:lnTo>
                  <a:lnTo>
                    <a:pt x="624" y="336"/>
                  </a:lnTo>
                  <a:lnTo>
                    <a:pt x="672" y="288"/>
                  </a:lnTo>
                  <a:lnTo>
                    <a:pt x="720" y="384"/>
                  </a:lnTo>
                  <a:lnTo>
                    <a:pt x="672" y="432"/>
                  </a:lnTo>
                  <a:lnTo>
                    <a:pt x="672" y="480"/>
                  </a:lnTo>
                  <a:lnTo>
                    <a:pt x="768" y="528"/>
                  </a:lnTo>
                  <a:lnTo>
                    <a:pt x="960" y="52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Oval 53"/>
            <p:cNvSpPr>
              <a:spLocks noChangeArrowheads="1"/>
            </p:cNvSpPr>
            <p:nvPr/>
          </p:nvSpPr>
          <p:spPr bwMode="auto">
            <a:xfrm>
              <a:off x="3504" y="12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14</a:t>
              </a:r>
            </a:p>
          </p:txBody>
        </p:sp>
      </p:grpSp>
      <p:grpSp>
        <p:nvGrpSpPr>
          <p:cNvPr id="10" name="Group 116"/>
          <p:cNvGrpSpPr>
            <a:grpSpLocks/>
          </p:cNvGrpSpPr>
          <p:nvPr/>
        </p:nvGrpSpPr>
        <p:grpSpPr bwMode="auto">
          <a:xfrm>
            <a:off x="4114800" y="1524000"/>
            <a:ext cx="1447800" cy="1066800"/>
            <a:chOff x="2592" y="1008"/>
            <a:chExt cx="912" cy="672"/>
          </a:xfrm>
        </p:grpSpPr>
        <p:sp>
          <p:nvSpPr>
            <p:cNvPr id="5236" name="Freeform 29"/>
            <p:cNvSpPr>
              <a:spLocks/>
            </p:cNvSpPr>
            <p:nvPr/>
          </p:nvSpPr>
          <p:spPr bwMode="auto">
            <a:xfrm>
              <a:off x="2592" y="1008"/>
              <a:ext cx="912" cy="672"/>
            </a:xfrm>
            <a:custGeom>
              <a:avLst/>
              <a:gdLst>
                <a:gd name="T0" fmla="*/ 816 w 912"/>
                <a:gd name="T1" fmla="*/ 144 h 672"/>
                <a:gd name="T2" fmla="*/ 672 w 912"/>
                <a:gd name="T3" fmla="*/ 144 h 672"/>
                <a:gd name="T4" fmla="*/ 672 w 912"/>
                <a:gd name="T5" fmla="*/ 96 h 672"/>
                <a:gd name="T6" fmla="*/ 624 w 912"/>
                <a:gd name="T7" fmla="*/ 0 h 672"/>
                <a:gd name="T8" fmla="*/ 576 w 912"/>
                <a:gd name="T9" fmla="*/ 0 h 672"/>
                <a:gd name="T10" fmla="*/ 528 w 912"/>
                <a:gd name="T11" fmla="*/ 96 h 672"/>
                <a:gd name="T12" fmla="*/ 432 w 912"/>
                <a:gd name="T13" fmla="*/ 96 h 672"/>
                <a:gd name="T14" fmla="*/ 432 w 912"/>
                <a:gd name="T15" fmla="*/ 48 h 672"/>
                <a:gd name="T16" fmla="*/ 384 w 912"/>
                <a:gd name="T17" fmla="*/ 0 h 672"/>
                <a:gd name="T18" fmla="*/ 288 w 912"/>
                <a:gd name="T19" fmla="*/ 0 h 672"/>
                <a:gd name="T20" fmla="*/ 288 w 912"/>
                <a:gd name="T21" fmla="*/ 96 h 672"/>
                <a:gd name="T22" fmla="*/ 240 w 912"/>
                <a:gd name="T23" fmla="*/ 144 h 672"/>
                <a:gd name="T24" fmla="*/ 96 w 912"/>
                <a:gd name="T25" fmla="*/ 144 h 672"/>
                <a:gd name="T26" fmla="*/ 96 w 912"/>
                <a:gd name="T27" fmla="*/ 192 h 672"/>
                <a:gd name="T28" fmla="*/ 48 w 912"/>
                <a:gd name="T29" fmla="*/ 240 h 672"/>
                <a:gd name="T30" fmla="*/ 48 w 912"/>
                <a:gd name="T31" fmla="*/ 336 h 672"/>
                <a:gd name="T32" fmla="*/ 144 w 912"/>
                <a:gd name="T33" fmla="*/ 336 h 672"/>
                <a:gd name="T34" fmla="*/ 192 w 912"/>
                <a:gd name="T35" fmla="*/ 288 h 672"/>
                <a:gd name="T36" fmla="*/ 240 w 912"/>
                <a:gd name="T37" fmla="*/ 288 h 672"/>
                <a:gd name="T38" fmla="*/ 240 w 912"/>
                <a:gd name="T39" fmla="*/ 384 h 672"/>
                <a:gd name="T40" fmla="*/ 192 w 912"/>
                <a:gd name="T41" fmla="*/ 384 h 672"/>
                <a:gd name="T42" fmla="*/ 144 w 912"/>
                <a:gd name="T43" fmla="*/ 432 h 672"/>
                <a:gd name="T44" fmla="*/ 0 w 912"/>
                <a:gd name="T45" fmla="*/ 432 h 672"/>
                <a:gd name="T46" fmla="*/ 0 w 912"/>
                <a:gd name="T47" fmla="*/ 480 h 672"/>
                <a:gd name="T48" fmla="*/ 48 w 912"/>
                <a:gd name="T49" fmla="*/ 528 h 672"/>
                <a:gd name="T50" fmla="*/ 48 w 912"/>
                <a:gd name="T51" fmla="*/ 624 h 672"/>
                <a:gd name="T52" fmla="*/ 96 w 912"/>
                <a:gd name="T53" fmla="*/ 624 h 672"/>
                <a:gd name="T54" fmla="*/ 240 w 912"/>
                <a:gd name="T55" fmla="*/ 624 h 672"/>
                <a:gd name="T56" fmla="*/ 288 w 912"/>
                <a:gd name="T57" fmla="*/ 576 h 672"/>
                <a:gd name="T58" fmla="*/ 384 w 912"/>
                <a:gd name="T59" fmla="*/ 576 h 672"/>
                <a:gd name="T60" fmla="*/ 384 w 912"/>
                <a:gd name="T61" fmla="*/ 528 h 672"/>
                <a:gd name="T62" fmla="*/ 384 w 912"/>
                <a:gd name="T63" fmla="*/ 480 h 672"/>
                <a:gd name="T64" fmla="*/ 432 w 912"/>
                <a:gd name="T65" fmla="*/ 480 h 672"/>
                <a:gd name="T66" fmla="*/ 480 w 912"/>
                <a:gd name="T67" fmla="*/ 480 h 672"/>
                <a:gd name="T68" fmla="*/ 480 w 912"/>
                <a:gd name="T69" fmla="*/ 528 h 672"/>
                <a:gd name="T70" fmla="*/ 528 w 912"/>
                <a:gd name="T71" fmla="*/ 480 h 672"/>
                <a:gd name="T72" fmla="*/ 576 w 912"/>
                <a:gd name="T73" fmla="*/ 528 h 672"/>
                <a:gd name="T74" fmla="*/ 576 w 912"/>
                <a:gd name="T75" fmla="*/ 576 h 672"/>
                <a:gd name="T76" fmla="*/ 528 w 912"/>
                <a:gd name="T77" fmla="*/ 624 h 672"/>
                <a:gd name="T78" fmla="*/ 576 w 912"/>
                <a:gd name="T79" fmla="*/ 672 h 672"/>
                <a:gd name="T80" fmla="*/ 720 w 912"/>
                <a:gd name="T81" fmla="*/ 672 h 672"/>
                <a:gd name="T82" fmla="*/ 768 w 912"/>
                <a:gd name="T83" fmla="*/ 624 h 672"/>
                <a:gd name="T84" fmla="*/ 864 w 912"/>
                <a:gd name="T85" fmla="*/ 624 h 672"/>
                <a:gd name="T86" fmla="*/ 864 w 912"/>
                <a:gd name="T87" fmla="*/ 528 h 672"/>
                <a:gd name="T88" fmla="*/ 912 w 912"/>
                <a:gd name="T89" fmla="*/ 480 h 672"/>
                <a:gd name="T90" fmla="*/ 912 w 912"/>
                <a:gd name="T91" fmla="*/ 432 h 672"/>
                <a:gd name="T92" fmla="*/ 816 w 912"/>
                <a:gd name="T93" fmla="*/ 432 h 672"/>
                <a:gd name="T94" fmla="*/ 768 w 912"/>
                <a:gd name="T95" fmla="*/ 480 h 672"/>
                <a:gd name="T96" fmla="*/ 672 w 912"/>
                <a:gd name="T97" fmla="*/ 480 h 672"/>
                <a:gd name="T98" fmla="*/ 672 w 912"/>
                <a:gd name="T99" fmla="*/ 384 h 672"/>
                <a:gd name="T100" fmla="*/ 720 w 912"/>
                <a:gd name="T101" fmla="*/ 336 h 672"/>
                <a:gd name="T102" fmla="*/ 768 w 912"/>
                <a:gd name="T103" fmla="*/ 384 h 672"/>
                <a:gd name="T104" fmla="*/ 864 w 912"/>
                <a:gd name="T105" fmla="*/ 288 h 672"/>
                <a:gd name="T106" fmla="*/ 864 w 912"/>
                <a:gd name="T107" fmla="*/ 240 h 672"/>
                <a:gd name="T108" fmla="*/ 816 w 912"/>
                <a:gd name="T109" fmla="*/ 192 h 672"/>
                <a:gd name="T110" fmla="*/ 816 w 912"/>
                <a:gd name="T111" fmla="*/ 144 h 6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2"/>
                <a:gd name="T169" fmla="*/ 0 h 672"/>
                <a:gd name="T170" fmla="*/ 912 w 912"/>
                <a:gd name="T171" fmla="*/ 672 h 6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2" h="672">
                  <a:moveTo>
                    <a:pt x="816" y="144"/>
                  </a:moveTo>
                  <a:lnTo>
                    <a:pt x="672" y="144"/>
                  </a:lnTo>
                  <a:lnTo>
                    <a:pt x="672" y="96"/>
                  </a:lnTo>
                  <a:lnTo>
                    <a:pt x="624" y="0"/>
                  </a:lnTo>
                  <a:lnTo>
                    <a:pt x="576" y="0"/>
                  </a:lnTo>
                  <a:lnTo>
                    <a:pt x="528" y="96"/>
                  </a:lnTo>
                  <a:lnTo>
                    <a:pt x="432" y="96"/>
                  </a:lnTo>
                  <a:lnTo>
                    <a:pt x="432" y="48"/>
                  </a:lnTo>
                  <a:lnTo>
                    <a:pt x="384" y="0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240" y="144"/>
                  </a:lnTo>
                  <a:lnTo>
                    <a:pt x="96" y="144"/>
                  </a:lnTo>
                  <a:lnTo>
                    <a:pt x="96" y="192"/>
                  </a:lnTo>
                  <a:lnTo>
                    <a:pt x="48" y="240"/>
                  </a:lnTo>
                  <a:lnTo>
                    <a:pt x="48" y="336"/>
                  </a:lnTo>
                  <a:lnTo>
                    <a:pt x="144" y="336"/>
                  </a:lnTo>
                  <a:lnTo>
                    <a:pt x="192" y="288"/>
                  </a:lnTo>
                  <a:lnTo>
                    <a:pt x="240" y="288"/>
                  </a:lnTo>
                  <a:lnTo>
                    <a:pt x="240" y="384"/>
                  </a:lnTo>
                  <a:lnTo>
                    <a:pt x="192" y="384"/>
                  </a:lnTo>
                  <a:lnTo>
                    <a:pt x="144" y="432"/>
                  </a:lnTo>
                  <a:lnTo>
                    <a:pt x="0" y="432"/>
                  </a:lnTo>
                  <a:lnTo>
                    <a:pt x="0" y="480"/>
                  </a:lnTo>
                  <a:lnTo>
                    <a:pt x="48" y="528"/>
                  </a:lnTo>
                  <a:lnTo>
                    <a:pt x="48" y="624"/>
                  </a:lnTo>
                  <a:lnTo>
                    <a:pt x="96" y="624"/>
                  </a:lnTo>
                  <a:lnTo>
                    <a:pt x="240" y="624"/>
                  </a:lnTo>
                  <a:lnTo>
                    <a:pt x="288" y="576"/>
                  </a:lnTo>
                  <a:lnTo>
                    <a:pt x="384" y="576"/>
                  </a:lnTo>
                  <a:lnTo>
                    <a:pt x="384" y="528"/>
                  </a:lnTo>
                  <a:lnTo>
                    <a:pt x="384" y="480"/>
                  </a:lnTo>
                  <a:lnTo>
                    <a:pt x="432" y="480"/>
                  </a:lnTo>
                  <a:lnTo>
                    <a:pt x="480" y="480"/>
                  </a:lnTo>
                  <a:lnTo>
                    <a:pt x="480" y="528"/>
                  </a:lnTo>
                  <a:lnTo>
                    <a:pt x="528" y="480"/>
                  </a:lnTo>
                  <a:lnTo>
                    <a:pt x="576" y="528"/>
                  </a:lnTo>
                  <a:lnTo>
                    <a:pt x="576" y="576"/>
                  </a:lnTo>
                  <a:lnTo>
                    <a:pt x="528" y="624"/>
                  </a:lnTo>
                  <a:lnTo>
                    <a:pt x="576" y="672"/>
                  </a:lnTo>
                  <a:lnTo>
                    <a:pt x="720" y="672"/>
                  </a:lnTo>
                  <a:lnTo>
                    <a:pt x="768" y="624"/>
                  </a:lnTo>
                  <a:lnTo>
                    <a:pt x="864" y="624"/>
                  </a:lnTo>
                  <a:lnTo>
                    <a:pt x="864" y="528"/>
                  </a:lnTo>
                  <a:lnTo>
                    <a:pt x="912" y="480"/>
                  </a:lnTo>
                  <a:lnTo>
                    <a:pt x="912" y="432"/>
                  </a:lnTo>
                  <a:lnTo>
                    <a:pt x="816" y="432"/>
                  </a:lnTo>
                  <a:lnTo>
                    <a:pt x="768" y="480"/>
                  </a:lnTo>
                  <a:lnTo>
                    <a:pt x="672" y="480"/>
                  </a:lnTo>
                  <a:lnTo>
                    <a:pt x="672" y="384"/>
                  </a:lnTo>
                  <a:lnTo>
                    <a:pt x="720" y="336"/>
                  </a:lnTo>
                  <a:lnTo>
                    <a:pt x="768" y="384"/>
                  </a:lnTo>
                  <a:lnTo>
                    <a:pt x="864" y="288"/>
                  </a:lnTo>
                  <a:lnTo>
                    <a:pt x="864" y="240"/>
                  </a:lnTo>
                  <a:lnTo>
                    <a:pt x="816" y="192"/>
                  </a:lnTo>
                  <a:lnTo>
                    <a:pt x="816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Oval 54"/>
            <p:cNvSpPr>
              <a:spLocks noChangeArrowheads="1"/>
            </p:cNvSpPr>
            <p:nvPr/>
          </p:nvSpPr>
          <p:spPr bwMode="auto">
            <a:xfrm>
              <a:off x="2928" y="12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13</a:t>
              </a:r>
            </a:p>
          </p:txBody>
        </p:sp>
      </p:grpSp>
      <p:grpSp>
        <p:nvGrpSpPr>
          <p:cNvPr id="11" name="Group 117"/>
          <p:cNvGrpSpPr>
            <a:grpSpLocks/>
          </p:cNvGrpSpPr>
          <p:nvPr/>
        </p:nvGrpSpPr>
        <p:grpSpPr bwMode="auto">
          <a:xfrm>
            <a:off x="2514600" y="1752600"/>
            <a:ext cx="1981200" cy="762000"/>
            <a:chOff x="1584" y="1152"/>
            <a:chExt cx="1248" cy="480"/>
          </a:xfrm>
        </p:grpSpPr>
        <p:sp>
          <p:nvSpPr>
            <p:cNvPr id="5234" name="Freeform 17"/>
            <p:cNvSpPr>
              <a:spLocks/>
            </p:cNvSpPr>
            <p:nvPr/>
          </p:nvSpPr>
          <p:spPr bwMode="auto">
            <a:xfrm>
              <a:off x="1584" y="1152"/>
              <a:ext cx="1248" cy="480"/>
            </a:xfrm>
            <a:custGeom>
              <a:avLst/>
              <a:gdLst>
                <a:gd name="T0" fmla="*/ 1104 w 1248"/>
                <a:gd name="T1" fmla="*/ 0 h 480"/>
                <a:gd name="T2" fmla="*/ 768 w 1248"/>
                <a:gd name="T3" fmla="*/ 0 h 480"/>
                <a:gd name="T4" fmla="*/ 768 w 1248"/>
                <a:gd name="T5" fmla="*/ 48 h 480"/>
                <a:gd name="T6" fmla="*/ 816 w 1248"/>
                <a:gd name="T7" fmla="*/ 96 h 480"/>
                <a:gd name="T8" fmla="*/ 816 w 1248"/>
                <a:gd name="T9" fmla="*/ 144 h 480"/>
                <a:gd name="T10" fmla="*/ 576 w 1248"/>
                <a:gd name="T11" fmla="*/ 144 h 480"/>
                <a:gd name="T12" fmla="*/ 576 w 1248"/>
                <a:gd name="T13" fmla="*/ 96 h 480"/>
                <a:gd name="T14" fmla="*/ 624 w 1248"/>
                <a:gd name="T15" fmla="*/ 48 h 480"/>
                <a:gd name="T16" fmla="*/ 624 w 1248"/>
                <a:gd name="T17" fmla="*/ 0 h 480"/>
                <a:gd name="T18" fmla="*/ 480 w 1248"/>
                <a:gd name="T19" fmla="*/ 0 h 480"/>
                <a:gd name="T20" fmla="*/ 432 w 1248"/>
                <a:gd name="T21" fmla="*/ 48 h 480"/>
                <a:gd name="T22" fmla="*/ 384 w 1248"/>
                <a:gd name="T23" fmla="*/ 48 h 480"/>
                <a:gd name="T24" fmla="*/ 336 w 1248"/>
                <a:gd name="T25" fmla="*/ 0 h 480"/>
                <a:gd name="T26" fmla="*/ 288 w 1248"/>
                <a:gd name="T27" fmla="*/ 0 h 480"/>
                <a:gd name="T28" fmla="*/ 288 w 1248"/>
                <a:gd name="T29" fmla="*/ 144 h 480"/>
                <a:gd name="T30" fmla="*/ 240 w 1248"/>
                <a:gd name="T31" fmla="*/ 144 h 480"/>
                <a:gd name="T32" fmla="*/ 192 w 1248"/>
                <a:gd name="T33" fmla="*/ 240 h 480"/>
                <a:gd name="T34" fmla="*/ 144 w 1248"/>
                <a:gd name="T35" fmla="*/ 240 h 480"/>
                <a:gd name="T36" fmla="*/ 96 w 1248"/>
                <a:gd name="T37" fmla="*/ 192 h 480"/>
                <a:gd name="T38" fmla="*/ 0 w 1248"/>
                <a:gd name="T39" fmla="*/ 240 h 480"/>
                <a:gd name="T40" fmla="*/ 0 w 1248"/>
                <a:gd name="T41" fmla="*/ 336 h 480"/>
                <a:gd name="T42" fmla="*/ 96 w 1248"/>
                <a:gd name="T43" fmla="*/ 384 h 480"/>
                <a:gd name="T44" fmla="*/ 96 w 1248"/>
                <a:gd name="T45" fmla="*/ 336 h 480"/>
                <a:gd name="T46" fmla="*/ 240 w 1248"/>
                <a:gd name="T47" fmla="*/ 336 h 480"/>
                <a:gd name="T48" fmla="*/ 288 w 1248"/>
                <a:gd name="T49" fmla="*/ 384 h 480"/>
                <a:gd name="T50" fmla="*/ 288 w 1248"/>
                <a:gd name="T51" fmla="*/ 432 h 480"/>
                <a:gd name="T52" fmla="*/ 288 w 1248"/>
                <a:gd name="T53" fmla="*/ 480 h 480"/>
                <a:gd name="T54" fmla="*/ 480 w 1248"/>
                <a:gd name="T55" fmla="*/ 480 h 480"/>
                <a:gd name="T56" fmla="*/ 528 w 1248"/>
                <a:gd name="T57" fmla="*/ 384 h 480"/>
                <a:gd name="T58" fmla="*/ 480 w 1248"/>
                <a:gd name="T59" fmla="*/ 336 h 480"/>
                <a:gd name="T60" fmla="*/ 576 w 1248"/>
                <a:gd name="T61" fmla="*/ 288 h 480"/>
                <a:gd name="T62" fmla="*/ 672 w 1248"/>
                <a:gd name="T63" fmla="*/ 336 h 480"/>
                <a:gd name="T64" fmla="*/ 768 w 1248"/>
                <a:gd name="T65" fmla="*/ 288 h 480"/>
                <a:gd name="T66" fmla="*/ 864 w 1248"/>
                <a:gd name="T67" fmla="*/ 336 h 480"/>
                <a:gd name="T68" fmla="*/ 816 w 1248"/>
                <a:gd name="T69" fmla="*/ 384 h 480"/>
                <a:gd name="T70" fmla="*/ 912 w 1248"/>
                <a:gd name="T71" fmla="*/ 480 h 480"/>
                <a:gd name="T72" fmla="*/ 1056 w 1248"/>
                <a:gd name="T73" fmla="*/ 480 h 480"/>
                <a:gd name="T74" fmla="*/ 1056 w 1248"/>
                <a:gd name="T75" fmla="*/ 384 h 480"/>
                <a:gd name="T76" fmla="*/ 1008 w 1248"/>
                <a:gd name="T77" fmla="*/ 336 h 480"/>
                <a:gd name="T78" fmla="*/ 1008 w 1248"/>
                <a:gd name="T79" fmla="*/ 288 h 480"/>
                <a:gd name="T80" fmla="*/ 1152 w 1248"/>
                <a:gd name="T81" fmla="*/ 288 h 480"/>
                <a:gd name="T82" fmla="*/ 1200 w 1248"/>
                <a:gd name="T83" fmla="*/ 240 h 480"/>
                <a:gd name="T84" fmla="*/ 1248 w 1248"/>
                <a:gd name="T85" fmla="*/ 240 h 480"/>
                <a:gd name="T86" fmla="*/ 1248 w 1248"/>
                <a:gd name="T87" fmla="*/ 144 h 480"/>
                <a:gd name="T88" fmla="*/ 1200 w 1248"/>
                <a:gd name="T89" fmla="*/ 144 h 480"/>
                <a:gd name="T90" fmla="*/ 1152 w 1248"/>
                <a:gd name="T91" fmla="*/ 192 h 480"/>
                <a:gd name="T92" fmla="*/ 1056 w 1248"/>
                <a:gd name="T93" fmla="*/ 192 h 480"/>
                <a:gd name="T94" fmla="*/ 1056 w 1248"/>
                <a:gd name="T95" fmla="*/ 96 h 480"/>
                <a:gd name="T96" fmla="*/ 1104 w 1248"/>
                <a:gd name="T97" fmla="*/ 48 h 480"/>
                <a:gd name="T98" fmla="*/ 1104 w 1248"/>
                <a:gd name="T99" fmla="*/ 0 h 4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48"/>
                <a:gd name="T151" fmla="*/ 0 h 480"/>
                <a:gd name="T152" fmla="*/ 1248 w 1248"/>
                <a:gd name="T153" fmla="*/ 480 h 4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48" h="480">
                  <a:moveTo>
                    <a:pt x="1104" y="0"/>
                  </a:moveTo>
                  <a:lnTo>
                    <a:pt x="768" y="0"/>
                  </a:lnTo>
                  <a:lnTo>
                    <a:pt x="768" y="48"/>
                  </a:lnTo>
                  <a:lnTo>
                    <a:pt x="816" y="96"/>
                  </a:lnTo>
                  <a:lnTo>
                    <a:pt x="816" y="144"/>
                  </a:lnTo>
                  <a:lnTo>
                    <a:pt x="576" y="144"/>
                  </a:lnTo>
                  <a:lnTo>
                    <a:pt x="576" y="96"/>
                  </a:lnTo>
                  <a:lnTo>
                    <a:pt x="624" y="48"/>
                  </a:lnTo>
                  <a:lnTo>
                    <a:pt x="624" y="0"/>
                  </a:lnTo>
                  <a:lnTo>
                    <a:pt x="480" y="0"/>
                  </a:lnTo>
                  <a:lnTo>
                    <a:pt x="432" y="48"/>
                  </a:lnTo>
                  <a:lnTo>
                    <a:pt x="384" y="48"/>
                  </a:lnTo>
                  <a:lnTo>
                    <a:pt x="336" y="0"/>
                  </a:lnTo>
                  <a:lnTo>
                    <a:pt x="288" y="0"/>
                  </a:lnTo>
                  <a:lnTo>
                    <a:pt x="288" y="144"/>
                  </a:lnTo>
                  <a:lnTo>
                    <a:pt x="240" y="144"/>
                  </a:lnTo>
                  <a:lnTo>
                    <a:pt x="192" y="240"/>
                  </a:lnTo>
                  <a:lnTo>
                    <a:pt x="144" y="240"/>
                  </a:lnTo>
                  <a:lnTo>
                    <a:pt x="96" y="192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96" y="384"/>
                  </a:lnTo>
                  <a:lnTo>
                    <a:pt x="96" y="336"/>
                  </a:lnTo>
                  <a:lnTo>
                    <a:pt x="240" y="336"/>
                  </a:lnTo>
                  <a:lnTo>
                    <a:pt x="288" y="384"/>
                  </a:lnTo>
                  <a:lnTo>
                    <a:pt x="288" y="432"/>
                  </a:lnTo>
                  <a:lnTo>
                    <a:pt x="288" y="480"/>
                  </a:lnTo>
                  <a:lnTo>
                    <a:pt x="480" y="480"/>
                  </a:lnTo>
                  <a:lnTo>
                    <a:pt x="528" y="384"/>
                  </a:lnTo>
                  <a:lnTo>
                    <a:pt x="480" y="336"/>
                  </a:lnTo>
                  <a:lnTo>
                    <a:pt x="576" y="288"/>
                  </a:lnTo>
                  <a:lnTo>
                    <a:pt x="672" y="336"/>
                  </a:lnTo>
                  <a:lnTo>
                    <a:pt x="768" y="288"/>
                  </a:lnTo>
                  <a:lnTo>
                    <a:pt x="864" y="336"/>
                  </a:lnTo>
                  <a:lnTo>
                    <a:pt x="816" y="384"/>
                  </a:lnTo>
                  <a:lnTo>
                    <a:pt x="912" y="480"/>
                  </a:lnTo>
                  <a:lnTo>
                    <a:pt x="1056" y="480"/>
                  </a:lnTo>
                  <a:lnTo>
                    <a:pt x="1056" y="384"/>
                  </a:lnTo>
                  <a:lnTo>
                    <a:pt x="1008" y="336"/>
                  </a:lnTo>
                  <a:lnTo>
                    <a:pt x="1008" y="288"/>
                  </a:lnTo>
                  <a:lnTo>
                    <a:pt x="1152" y="288"/>
                  </a:lnTo>
                  <a:lnTo>
                    <a:pt x="1200" y="240"/>
                  </a:lnTo>
                  <a:lnTo>
                    <a:pt x="1248" y="240"/>
                  </a:lnTo>
                  <a:lnTo>
                    <a:pt x="1248" y="144"/>
                  </a:lnTo>
                  <a:lnTo>
                    <a:pt x="1200" y="144"/>
                  </a:lnTo>
                  <a:lnTo>
                    <a:pt x="1152" y="192"/>
                  </a:lnTo>
                  <a:lnTo>
                    <a:pt x="1056" y="192"/>
                  </a:lnTo>
                  <a:lnTo>
                    <a:pt x="1056" y="96"/>
                  </a:lnTo>
                  <a:lnTo>
                    <a:pt x="1104" y="48"/>
                  </a:lnTo>
                  <a:lnTo>
                    <a:pt x="1104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Oval 55"/>
            <p:cNvSpPr>
              <a:spLocks noChangeArrowheads="1"/>
            </p:cNvSpPr>
            <p:nvPr/>
          </p:nvSpPr>
          <p:spPr bwMode="auto">
            <a:xfrm>
              <a:off x="1872" y="12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</a:t>
              </a:r>
            </a:p>
          </p:txBody>
        </p:sp>
      </p:grp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1676400" y="1676400"/>
            <a:ext cx="1295400" cy="1066800"/>
            <a:chOff x="1056" y="1104"/>
            <a:chExt cx="816" cy="672"/>
          </a:xfrm>
        </p:grpSpPr>
        <p:sp>
          <p:nvSpPr>
            <p:cNvPr id="5232" name="Freeform 4"/>
            <p:cNvSpPr>
              <a:spLocks/>
            </p:cNvSpPr>
            <p:nvPr/>
          </p:nvSpPr>
          <p:spPr bwMode="auto">
            <a:xfrm>
              <a:off x="1056" y="1104"/>
              <a:ext cx="816" cy="672"/>
            </a:xfrm>
            <a:custGeom>
              <a:avLst/>
              <a:gdLst>
                <a:gd name="T0" fmla="*/ 0 w 816"/>
                <a:gd name="T1" fmla="*/ 48 h 672"/>
                <a:gd name="T2" fmla="*/ 48 w 816"/>
                <a:gd name="T3" fmla="*/ 96 h 672"/>
                <a:gd name="T4" fmla="*/ 144 w 816"/>
                <a:gd name="T5" fmla="*/ 96 h 672"/>
                <a:gd name="T6" fmla="*/ 240 w 816"/>
                <a:gd name="T7" fmla="*/ 48 h 672"/>
                <a:gd name="T8" fmla="*/ 336 w 816"/>
                <a:gd name="T9" fmla="*/ 48 h 672"/>
                <a:gd name="T10" fmla="*/ 288 w 816"/>
                <a:gd name="T11" fmla="*/ 96 h 672"/>
                <a:gd name="T12" fmla="*/ 288 w 816"/>
                <a:gd name="T13" fmla="*/ 192 h 672"/>
                <a:gd name="T14" fmla="*/ 432 w 816"/>
                <a:gd name="T15" fmla="*/ 192 h 672"/>
                <a:gd name="T16" fmla="*/ 432 w 816"/>
                <a:gd name="T17" fmla="*/ 48 h 672"/>
                <a:gd name="T18" fmla="*/ 480 w 816"/>
                <a:gd name="T19" fmla="*/ 48 h 672"/>
                <a:gd name="T20" fmla="*/ 528 w 816"/>
                <a:gd name="T21" fmla="*/ 0 h 672"/>
                <a:gd name="T22" fmla="*/ 672 w 816"/>
                <a:gd name="T23" fmla="*/ 0 h 672"/>
                <a:gd name="T24" fmla="*/ 720 w 816"/>
                <a:gd name="T25" fmla="*/ 48 h 672"/>
                <a:gd name="T26" fmla="*/ 816 w 816"/>
                <a:gd name="T27" fmla="*/ 48 h 672"/>
                <a:gd name="T28" fmla="*/ 816 w 816"/>
                <a:gd name="T29" fmla="*/ 192 h 672"/>
                <a:gd name="T30" fmla="*/ 768 w 816"/>
                <a:gd name="T31" fmla="*/ 192 h 672"/>
                <a:gd name="T32" fmla="*/ 720 w 816"/>
                <a:gd name="T33" fmla="*/ 288 h 672"/>
                <a:gd name="T34" fmla="*/ 672 w 816"/>
                <a:gd name="T35" fmla="*/ 288 h 672"/>
                <a:gd name="T36" fmla="*/ 624 w 816"/>
                <a:gd name="T37" fmla="*/ 240 h 672"/>
                <a:gd name="T38" fmla="*/ 528 w 816"/>
                <a:gd name="T39" fmla="*/ 288 h 672"/>
                <a:gd name="T40" fmla="*/ 528 w 816"/>
                <a:gd name="T41" fmla="*/ 384 h 672"/>
                <a:gd name="T42" fmla="*/ 624 w 816"/>
                <a:gd name="T43" fmla="*/ 432 h 672"/>
                <a:gd name="T44" fmla="*/ 624 w 816"/>
                <a:gd name="T45" fmla="*/ 384 h 672"/>
                <a:gd name="T46" fmla="*/ 768 w 816"/>
                <a:gd name="T47" fmla="*/ 384 h 672"/>
                <a:gd name="T48" fmla="*/ 816 w 816"/>
                <a:gd name="T49" fmla="*/ 432 h 672"/>
                <a:gd name="T50" fmla="*/ 816 w 816"/>
                <a:gd name="T51" fmla="*/ 480 h 672"/>
                <a:gd name="T52" fmla="*/ 672 w 816"/>
                <a:gd name="T53" fmla="*/ 480 h 672"/>
                <a:gd name="T54" fmla="*/ 672 w 816"/>
                <a:gd name="T55" fmla="*/ 528 h 672"/>
                <a:gd name="T56" fmla="*/ 528 w 816"/>
                <a:gd name="T57" fmla="*/ 528 h 672"/>
                <a:gd name="T58" fmla="*/ 528 w 816"/>
                <a:gd name="T59" fmla="*/ 576 h 672"/>
                <a:gd name="T60" fmla="*/ 576 w 816"/>
                <a:gd name="T61" fmla="*/ 576 h 672"/>
                <a:gd name="T62" fmla="*/ 480 w 816"/>
                <a:gd name="T63" fmla="*/ 672 h 672"/>
                <a:gd name="T64" fmla="*/ 432 w 816"/>
                <a:gd name="T65" fmla="*/ 672 h 672"/>
                <a:gd name="T66" fmla="*/ 336 w 816"/>
                <a:gd name="T67" fmla="*/ 576 h 672"/>
                <a:gd name="T68" fmla="*/ 384 w 816"/>
                <a:gd name="T69" fmla="*/ 528 h 672"/>
                <a:gd name="T70" fmla="*/ 240 w 816"/>
                <a:gd name="T71" fmla="*/ 528 h 672"/>
                <a:gd name="T72" fmla="*/ 240 w 816"/>
                <a:gd name="T73" fmla="*/ 480 h 672"/>
                <a:gd name="T74" fmla="*/ 0 w 816"/>
                <a:gd name="T75" fmla="*/ 480 h 672"/>
                <a:gd name="T76" fmla="*/ 0 w 816"/>
                <a:gd name="T77" fmla="*/ 48 h 6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16"/>
                <a:gd name="T118" fmla="*/ 0 h 672"/>
                <a:gd name="T119" fmla="*/ 816 w 816"/>
                <a:gd name="T120" fmla="*/ 672 h 6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16" h="672">
                  <a:moveTo>
                    <a:pt x="0" y="48"/>
                  </a:moveTo>
                  <a:lnTo>
                    <a:pt x="48" y="96"/>
                  </a:lnTo>
                  <a:lnTo>
                    <a:pt x="144" y="96"/>
                  </a:lnTo>
                  <a:lnTo>
                    <a:pt x="240" y="48"/>
                  </a:lnTo>
                  <a:lnTo>
                    <a:pt x="336" y="48"/>
                  </a:lnTo>
                  <a:lnTo>
                    <a:pt x="288" y="96"/>
                  </a:lnTo>
                  <a:lnTo>
                    <a:pt x="288" y="192"/>
                  </a:lnTo>
                  <a:lnTo>
                    <a:pt x="432" y="192"/>
                  </a:lnTo>
                  <a:lnTo>
                    <a:pt x="432" y="48"/>
                  </a:lnTo>
                  <a:lnTo>
                    <a:pt x="480" y="48"/>
                  </a:lnTo>
                  <a:lnTo>
                    <a:pt x="528" y="0"/>
                  </a:lnTo>
                  <a:lnTo>
                    <a:pt x="672" y="0"/>
                  </a:lnTo>
                  <a:lnTo>
                    <a:pt x="720" y="48"/>
                  </a:lnTo>
                  <a:lnTo>
                    <a:pt x="816" y="48"/>
                  </a:lnTo>
                  <a:lnTo>
                    <a:pt x="816" y="192"/>
                  </a:lnTo>
                  <a:lnTo>
                    <a:pt x="768" y="192"/>
                  </a:lnTo>
                  <a:lnTo>
                    <a:pt x="720" y="288"/>
                  </a:lnTo>
                  <a:lnTo>
                    <a:pt x="672" y="288"/>
                  </a:lnTo>
                  <a:lnTo>
                    <a:pt x="624" y="240"/>
                  </a:lnTo>
                  <a:lnTo>
                    <a:pt x="528" y="288"/>
                  </a:lnTo>
                  <a:lnTo>
                    <a:pt x="528" y="384"/>
                  </a:lnTo>
                  <a:lnTo>
                    <a:pt x="624" y="432"/>
                  </a:lnTo>
                  <a:lnTo>
                    <a:pt x="624" y="384"/>
                  </a:lnTo>
                  <a:lnTo>
                    <a:pt x="768" y="384"/>
                  </a:lnTo>
                  <a:lnTo>
                    <a:pt x="816" y="432"/>
                  </a:lnTo>
                  <a:lnTo>
                    <a:pt x="816" y="480"/>
                  </a:lnTo>
                  <a:lnTo>
                    <a:pt x="672" y="480"/>
                  </a:lnTo>
                  <a:lnTo>
                    <a:pt x="672" y="528"/>
                  </a:lnTo>
                  <a:lnTo>
                    <a:pt x="528" y="528"/>
                  </a:lnTo>
                  <a:lnTo>
                    <a:pt x="528" y="576"/>
                  </a:lnTo>
                  <a:lnTo>
                    <a:pt x="576" y="576"/>
                  </a:lnTo>
                  <a:lnTo>
                    <a:pt x="480" y="672"/>
                  </a:lnTo>
                  <a:lnTo>
                    <a:pt x="432" y="672"/>
                  </a:lnTo>
                  <a:lnTo>
                    <a:pt x="336" y="576"/>
                  </a:lnTo>
                  <a:lnTo>
                    <a:pt x="384" y="528"/>
                  </a:lnTo>
                  <a:lnTo>
                    <a:pt x="240" y="528"/>
                  </a:lnTo>
                  <a:lnTo>
                    <a:pt x="240" y="480"/>
                  </a:lnTo>
                  <a:lnTo>
                    <a:pt x="0" y="480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Oval 56"/>
            <p:cNvSpPr>
              <a:spLocks noChangeArrowheads="1"/>
            </p:cNvSpPr>
            <p:nvPr/>
          </p:nvSpPr>
          <p:spPr bwMode="auto">
            <a:xfrm>
              <a:off x="1200" y="134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11</a:t>
              </a:r>
            </a:p>
          </p:txBody>
        </p:sp>
      </p:grpSp>
      <p:grpSp>
        <p:nvGrpSpPr>
          <p:cNvPr id="13" name="Group 113"/>
          <p:cNvGrpSpPr>
            <a:grpSpLocks/>
          </p:cNvGrpSpPr>
          <p:nvPr/>
        </p:nvGrpSpPr>
        <p:grpSpPr bwMode="auto">
          <a:xfrm>
            <a:off x="6705600" y="990600"/>
            <a:ext cx="1143000" cy="838200"/>
            <a:chOff x="4224" y="672"/>
            <a:chExt cx="720" cy="528"/>
          </a:xfrm>
        </p:grpSpPr>
        <p:sp>
          <p:nvSpPr>
            <p:cNvPr id="5230" name="Freeform 13"/>
            <p:cNvSpPr>
              <a:spLocks/>
            </p:cNvSpPr>
            <p:nvPr/>
          </p:nvSpPr>
          <p:spPr bwMode="auto">
            <a:xfrm>
              <a:off x="4224" y="672"/>
              <a:ext cx="720" cy="528"/>
            </a:xfrm>
            <a:custGeom>
              <a:avLst/>
              <a:gdLst>
                <a:gd name="T0" fmla="*/ 720 w 720"/>
                <a:gd name="T1" fmla="*/ 0 h 528"/>
                <a:gd name="T2" fmla="*/ 624 w 720"/>
                <a:gd name="T3" fmla="*/ 48 h 528"/>
                <a:gd name="T4" fmla="*/ 528 w 720"/>
                <a:gd name="T5" fmla="*/ 48 h 528"/>
                <a:gd name="T6" fmla="*/ 528 w 720"/>
                <a:gd name="T7" fmla="*/ 96 h 528"/>
                <a:gd name="T8" fmla="*/ 480 w 720"/>
                <a:gd name="T9" fmla="*/ 144 h 528"/>
                <a:gd name="T10" fmla="*/ 384 w 720"/>
                <a:gd name="T11" fmla="*/ 144 h 528"/>
                <a:gd name="T12" fmla="*/ 336 w 720"/>
                <a:gd name="T13" fmla="*/ 96 h 528"/>
                <a:gd name="T14" fmla="*/ 336 w 720"/>
                <a:gd name="T15" fmla="*/ 48 h 528"/>
                <a:gd name="T16" fmla="*/ 288 w 720"/>
                <a:gd name="T17" fmla="*/ 48 h 528"/>
                <a:gd name="T18" fmla="*/ 240 w 720"/>
                <a:gd name="T19" fmla="*/ 96 h 528"/>
                <a:gd name="T20" fmla="*/ 0 w 720"/>
                <a:gd name="T21" fmla="*/ 96 h 528"/>
                <a:gd name="T22" fmla="*/ 0 w 720"/>
                <a:gd name="T23" fmla="*/ 192 h 528"/>
                <a:gd name="T24" fmla="*/ 48 w 720"/>
                <a:gd name="T25" fmla="*/ 240 h 528"/>
                <a:gd name="T26" fmla="*/ 96 w 720"/>
                <a:gd name="T27" fmla="*/ 240 h 528"/>
                <a:gd name="T28" fmla="*/ 144 w 720"/>
                <a:gd name="T29" fmla="*/ 192 h 528"/>
                <a:gd name="T30" fmla="*/ 192 w 720"/>
                <a:gd name="T31" fmla="*/ 192 h 528"/>
                <a:gd name="T32" fmla="*/ 240 w 720"/>
                <a:gd name="T33" fmla="*/ 240 h 528"/>
                <a:gd name="T34" fmla="*/ 240 w 720"/>
                <a:gd name="T35" fmla="*/ 336 h 528"/>
                <a:gd name="T36" fmla="*/ 192 w 720"/>
                <a:gd name="T37" fmla="*/ 384 h 528"/>
                <a:gd name="T38" fmla="*/ 144 w 720"/>
                <a:gd name="T39" fmla="*/ 384 h 528"/>
                <a:gd name="T40" fmla="*/ 96 w 720"/>
                <a:gd name="T41" fmla="*/ 336 h 528"/>
                <a:gd name="T42" fmla="*/ 48 w 720"/>
                <a:gd name="T43" fmla="*/ 336 h 528"/>
                <a:gd name="T44" fmla="*/ 0 w 720"/>
                <a:gd name="T45" fmla="*/ 384 h 528"/>
                <a:gd name="T46" fmla="*/ 0 w 720"/>
                <a:gd name="T47" fmla="*/ 480 h 528"/>
                <a:gd name="T48" fmla="*/ 144 w 720"/>
                <a:gd name="T49" fmla="*/ 480 h 528"/>
                <a:gd name="T50" fmla="*/ 144 w 720"/>
                <a:gd name="T51" fmla="*/ 528 h 528"/>
                <a:gd name="T52" fmla="*/ 336 w 720"/>
                <a:gd name="T53" fmla="*/ 528 h 528"/>
                <a:gd name="T54" fmla="*/ 336 w 720"/>
                <a:gd name="T55" fmla="*/ 432 h 528"/>
                <a:gd name="T56" fmla="*/ 384 w 720"/>
                <a:gd name="T57" fmla="*/ 384 h 528"/>
                <a:gd name="T58" fmla="*/ 384 w 720"/>
                <a:gd name="T59" fmla="*/ 336 h 528"/>
                <a:gd name="T60" fmla="*/ 528 w 720"/>
                <a:gd name="T61" fmla="*/ 336 h 528"/>
                <a:gd name="T62" fmla="*/ 528 w 720"/>
                <a:gd name="T63" fmla="*/ 384 h 528"/>
                <a:gd name="T64" fmla="*/ 576 w 720"/>
                <a:gd name="T65" fmla="*/ 432 h 528"/>
                <a:gd name="T66" fmla="*/ 576 w 720"/>
                <a:gd name="T67" fmla="*/ 480 h 528"/>
                <a:gd name="T68" fmla="*/ 624 w 720"/>
                <a:gd name="T69" fmla="*/ 528 h 528"/>
                <a:gd name="T70" fmla="*/ 720 w 720"/>
                <a:gd name="T71" fmla="*/ 528 h 528"/>
                <a:gd name="T72" fmla="*/ 720 w 720"/>
                <a:gd name="T73" fmla="*/ 0 h 5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20"/>
                <a:gd name="T112" fmla="*/ 0 h 528"/>
                <a:gd name="T113" fmla="*/ 720 w 720"/>
                <a:gd name="T114" fmla="*/ 528 h 5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20" h="528">
                  <a:moveTo>
                    <a:pt x="720" y="0"/>
                  </a:moveTo>
                  <a:lnTo>
                    <a:pt x="624" y="48"/>
                  </a:lnTo>
                  <a:lnTo>
                    <a:pt x="528" y="48"/>
                  </a:lnTo>
                  <a:lnTo>
                    <a:pt x="528" y="96"/>
                  </a:lnTo>
                  <a:lnTo>
                    <a:pt x="480" y="144"/>
                  </a:lnTo>
                  <a:lnTo>
                    <a:pt x="384" y="144"/>
                  </a:lnTo>
                  <a:lnTo>
                    <a:pt x="336" y="96"/>
                  </a:lnTo>
                  <a:lnTo>
                    <a:pt x="336" y="48"/>
                  </a:lnTo>
                  <a:lnTo>
                    <a:pt x="288" y="48"/>
                  </a:lnTo>
                  <a:lnTo>
                    <a:pt x="240" y="96"/>
                  </a:lnTo>
                  <a:lnTo>
                    <a:pt x="0" y="96"/>
                  </a:lnTo>
                  <a:lnTo>
                    <a:pt x="0" y="192"/>
                  </a:lnTo>
                  <a:lnTo>
                    <a:pt x="48" y="240"/>
                  </a:lnTo>
                  <a:lnTo>
                    <a:pt x="96" y="240"/>
                  </a:lnTo>
                  <a:lnTo>
                    <a:pt x="144" y="192"/>
                  </a:lnTo>
                  <a:lnTo>
                    <a:pt x="192" y="192"/>
                  </a:lnTo>
                  <a:lnTo>
                    <a:pt x="240" y="240"/>
                  </a:lnTo>
                  <a:lnTo>
                    <a:pt x="240" y="336"/>
                  </a:lnTo>
                  <a:lnTo>
                    <a:pt x="192" y="384"/>
                  </a:lnTo>
                  <a:lnTo>
                    <a:pt x="144" y="384"/>
                  </a:lnTo>
                  <a:lnTo>
                    <a:pt x="96" y="336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144" y="480"/>
                  </a:lnTo>
                  <a:lnTo>
                    <a:pt x="144" y="528"/>
                  </a:lnTo>
                  <a:lnTo>
                    <a:pt x="336" y="528"/>
                  </a:lnTo>
                  <a:lnTo>
                    <a:pt x="336" y="432"/>
                  </a:lnTo>
                  <a:lnTo>
                    <a:pt x="384" y="384"/>
                  </a:lnTo>
                  <a:lnTo>
                    <a:pt x="384" y="336"/>
                  </a:lnTo>
                  <a:lnTo>
                    <a:pt x="528" y="336"/>
                  </a:lnTo>
                  <a:lnTo>
                    <a:pt x="528" y="384"/>
                  </a:lnTo>
                  <a:lnTo>
                    <a:pt x="576" y="432"/>
                  </a:lnTo>
                  <a:lnTo>
                    <a:pt x="576" y="480"/>
                  </a:lnTo>
                  <a:lnTo>
                    <a:pt x="624" y="528"/>
                  </a:lnTo>
                  <a:lnTo>
                    <a:pt x="720" y="528"/>
                  </a:lnTo>
                  <a:lnTo>
                    <a:pt x="72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Oval 57"/>
            <p:cNvSpPr>
              <a:spLocks noChangeArrowheads="1"/>
            </p:cNvSpPr>
            <p:nvPr/>
          </p:nvSpPr>
          <p:spPr bwMode="auto">
            <a:xfrm>
              <a:off x="4698" y="77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14" name="Group 112"/>
          <p:cNvGrpSpPr>
            <a:grpSpLocks/>
          </p:cNvGrpSpPr>
          <p:nvPr/>
        </p:nvGrpSpPr>
        <p:grpSpPr bwMode="auto">
          <a:xfrm>
            <a:off x="5486400" y="838200"/>
            <a:ext cx="1600200" cy="1143000"/>
            <a:chOff x="3456" y="576"/>
            <a:chExt cx="1008" cy="720"/>
          </a:xfrm>
        </p:grpSpPr>
        <p:sp>
          <p:nvSpPr>
            <p:cNvPr id="5228" name="Freeform 14"/>
            <p:cNvSpPr>
              <a:spLocks/>
            </p:cNvSpPr>
            <p:nvPr/>
          </p:nvSpPr>
          <p:spPr bwMode="auto">
            <a:xfrm>
              <a:off x="3456" y="576"/>
              <a:ext cx="1008" cy="720"/>
            </a:xfrm>
            <a:custGeom>
              <a:avLst/>
              <a:gdLst>
                <a:gd name="T0" fmla="*/ 768 w 1008"/>
                <a:gd name="T1" fmla="*/ 576 h 720"/>
                <a:gd name="T2" fmla="*/ 768 w 1008"/>
                <a:gd name="T3" fmla="*/ 480 h 720"/>
                <a:gd name="T4" fmla="*/ 816 w 1008"/>
                <a:gd name="T5" fmla="*/ 432 h 720"/>
                <a:gd name="T6" fmla="*/ 864 w 1008"/>
                <a:gd name="T7" fmla="*/ 432 h 720"/>
                <a:gd name="T8" fmla="*/ 912 w 1008"/>
                <a:gd name="T9" fmla="*/ 480 h 720"/>
                <a:gd name="T10" fmla="*/ 960 w 1008"/>
                <a:gd name="T11" fmla="*/ 480 h 720"/>
                <a:gd name="T12" fmla="*/ 1008 w 1008"/>
                <a:gd name="T13" fmla="*/ 432 h 720"/>
                <a:gd name="T14" fmla="*/ 1008 w 1008"/>
                <a:gd name="T15" fmla="*/ 336 h 720"/>
                <a:gd name="T16" fmla="*/ 960 w 1008"/>
                <a:gd name="T17" fmla="*/ 288 h 720"/>
                <a:gd name="T18" fmla="*/ 912 w 1008"/>
                <a:gd name="T19" fmla="*/ 288 h 720"/>
                <a:gd name="T20" fmla="*/ 864 w 1008"/>
                <a:gd name="T21" fmla="*/ 336 h 720"/>
                <a:gd name="T22" fmla="*/ 816 w 1008"/>
                <a:gd name="T23" fmla="*/ 336 h 720"/>
                <a:gd name="T24" fmla="*/ 768 w 1008"/>
                <a:gd name="T25" fmla="*/ 288 h 720"/>
                <a:gd name="T26" fmla="*/ 768 w 1008"/>
                <a:gd name="T27" fmla="*/ 192 h 720"/>
                <a:gd name="T28" fmla="*/ 528 w 1008"/>
                <a:gd name="T29" fmla="*/ 192 h 720"/>
                <a:gd name="T30" fmla="*/ 480 w 1008"/>
                <a:gd name="T31" fmla="*/ 144 h 720"/>
                <a:gd name="T32" fmla="*/ 432 w 1008"/>
                <a:gd name="T33" fmla="*/ 144 h 720"/>
                <a:gd name="T34" fmla="*/ 432 w 1008"/>
                <a:gd name="T35" fmla="*/ 48 h 720"/>
                <a:gd name="T36" fmla="*/ 384 w 1008"/>
                <a:gd name="T37" fmla="*/ 0 h 720"/>
                <a:gd name="T38" fmla="*/ 336 w 1008"/>
                <a:gd name="T39" fmla="*/ 0 h 720"/>
                <a:gd name="T40" fmla="*/ 288 w 1008"/>
                <a:gd name="T41" fmla="*/ 48 h 720"/>
                <a:gd name="T42" fmla="*/ 288 w 1008"/>
                <a:gd name="T43" fmla="*/ 144 h 720"/>
                <a:gd name="T44" fmla="*/ 192 w 1008"/>
                <a:gd name="T45" fmla="*/ 144 h 720"/>
                <a:gd name="T46" fmla="*/ 144 w 1008"/>
                <a:gd name="T47" fmla="*/ 240 h 720"/>
                <a:gd name="T48" fmla="*/ 0 w 1008"/>
                <a:gd name="T49" fmla="*/ 240 h 720"/>
                <a:gd name="T50" fmla="*/ 0 w 1008"/>
                <a:gd name="T51" fmla="*/ 336 h 720"/>
                <a:gd name="T52" fmla="*/ 48 w 1008"/>
                <a:gd name="T53" fmla="*/ 336 h 720"/>
                <a:gd name="T54" fmla="*/ 96 w 1008"/>
                <a:gd name="T55" fmla="*/ 288 h 720"/>
                <a:gd name="T56" fmla="*/ 144 w 1008"/>
                <a:gd name="T57" fmla="*/ 288 h 720"/>
                <a:gd name="T58" fmla="*/ 192 w 1008"/>
                <a:gd name="T59" fmla="*/ 336 h 720"/>
                <a:gd name="T60" fmla="*/ 192 w 1008"/>
                <a:gd name="T61" fmla="*/ 432 h 720"/>
                <a:gd name="T62" fmla="*/ 144 w 1008"/>
                <a:gd name="T63" fmla="*/ 480 h 720"/>
                <a:gd name="T64" fmla="*/ 96 w 1008"/>
                <a:gd name="T65" fmla="*/ 432 h 720"/>
                <a:gd name="T66" fmla="*/ 48 w 1008"/>
                <a:gd name="T67" fmla="*/ 432 h 720"/>
                <a:gd name="T68" fmla="*/ 0 w 1008"/>
                <a:gd name="T69" fmla="*/ 480 h 720"/>
                <a:gd name="T70" fmla="*/ 0 w 1008"/>
                <a:gd name="T71" fmla="*/ 576 h 720"/>
                <a:gd name="T72" fmla="*/ 144 w 1008"/>
                <a:gd name="T73" fmla="*/ 576 h 720"/>
                <a:gd name="T74" fmla="*/ 192 w 1008"/>
                <a:gd name="T75" fmla="*/ 528 h 720"/>
                <a:gd name="T76" fmla="*/ 240 w 1008"/>
                <a:gd name="T77" fmla="*/ 528 h 720"/>
                <a:gd name="T78" fmla="*/ 336 w 1008"/>
                <a:gd name="T79" fmla="*/ 528 h 720"/>
                <a:gd name="T80" fmla="*/ 384 w 1008"/>
                <a:gd name="T81" fmla="*/ 576 h 720"/>
                <a:gd name="T82" fmla="*/ 384 w 1008"/>
                <a:gd name="T83" fmla="*/ 672 h 720"/>
                <a:gd name="T84" fmla="*/ 336 w 1008"/>
                <a:gd name="T85" fmla="*/ 672 h 720"/>
                <a:gd name="T86" fmla="*/ 336 w 1008"/>
                <a:gd name="T87" fmla="*/ 720 h 720"/>
                <a:gd name="T88" fmla="*/ 528 w 1008"/>
                <a:gd name="T89" fmla="*/ 720 h 720"/>
                <a:gd name="T90" fmla="*/ 528 w 1008"/>
                <a:gd name="T91" fmla="*/ 672 h 720"/>
                <a:gd name="T92" fmla="*/ 480 w 1008"/>
                <a:gd name="T93" fmla="*/ 672 h 720"/>
                <a:gd name="T94" fmla="*/ 480 w 1008"/>
                <a:gd name="T95" fmla="*/ 624 h 720"/>
                <a:gd name="T96" fmla="*/ 528 w 1008"/>
                <a:gd name="T97" fmla="*/ 576 h 720"/>
                <a:gd name="T98" fmla="*/ 624 w 1008"/>
                <a:gd name="T99" fmla="*/ 576 h 720"/>
                <a:gd name="T100" fmla="*/ 624 w 1008"/>
                <a:gd name="T101" fmla="*/ 528 h 720"/>
                <a:gd name="T102" fmla="*/ 720 w 1008"/>
                <a:gd name="T103" fmla="*/ 528 h 720"/>
                <a:gd name="T104" fmla="*/ 720 w 1008"/>
                <a:gd name="T105" fmla="*/ 576 h 720"/>
                <a:gd name="T106" fmla="*/ 768 w 1008"/>
                <a:gd name="T107" fmla="*/ 576 h 7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08"/>
                <a:gd name="T163" fmla="*/ 0 h 720"/>
                <a:gd name="T164" fmla="*/ 1008 w 1008"/>
                <a:gd name="T165" fmla="*/ 720 h 7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08" h="720">
                  <a:moveTo>
                    <a:pt x="768" y="576"/>
                  </a:moveTo>
                  <a:lnTo>
                    <a:pt x="768" y="480"/>
                  </a:lnTo>
                  <a:lnTo>
                    <a:pt x="816" y="432"/>
                  </a:lnTo>
                  <a:lnTo>
                    <a:pt x="864" y="432"/>
                  </a:lnTo>
                  <a:lnTo>
                    <a:pt x="912" y="480"/>
                  </a:lnTo>
                  <a:lnTo>
                    <a:pt x="960" y="480"/>
                  </a:lnTo>
                  <a:lnTo>
                    <a:pt x="1008" y="432"/>
                  </a:lnTo>
                  <a:lnTo>
                    <a:pt x="1008" y="336"/>
                  </a:lnTo>
                  <a:lnTo>
                    <a:pt x="960" y="288"/>
                  </a:lnTo>
                  <a:lnTo>
                    <a:pt x="912" y="288"/>
                  </a:lnTo>
                  <a:lnTo>
                    <a:pt x="864" y="336"/>
                  </a:lnTo>
                  <a:lnTo>
                    <a:pt x="816" y="336"/>
                  </a:lnTo>
                  <a:lnTo>
                    <a:pt x="768" y="288"/>
                  </a:lnTo>
                  <a:lnTo>
                    <a:pt x="768" y="192"/>
                  </a:lnTo>
                  <a:lnTo>
                    <a:pt x="528" y="192"/>
                  </a:lnTo>
                  <a:lnTo>
                    <a:pt x="480" y="144"/>
                  </a:lnTo>
                  <a:lnTo>
                    <a:pt x="432" y="144"/>
                  </a:lnTo>
                  <a:lnTo>
                    <a:pt x="432" y="48"/>
                  </a:lnTo>
                  <a:lnTo>
                    <a:pt x="384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288" y="144"/>
                  </a:lnTo>
                  <a:lnTo>
                    <a:pt x="192" y="144"/>
                  </a:lnTo>
                  <a:lnTo>
                    <a:pt x="144" y="240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48" y="336"/>
                  </a:lnTo>
                  <a:lnTo>
                    <a:pt x="96" y="288"/>
                  </a:lnTo>
                  <a:lnTo>
                    <a:pt x="144" y="288"/>
                  </a:lnTo>
                  <a:lnTo>
                    <a:pt x="192" y="336"/>
                  </a:lnTo>
                  <a:lnTo>
                    <a:pt x="192" y="432"/>
                  </a:lnTo>
                  <a:lnTo>
                    <a:pt x="144" y="480"/>
                  </a:lnTo>
                  <a:lnTo>
                    <a:pt x="96" y="432"/>
                  </a:lnTo>
                  <a:lnTo>
                    <a:pt x="48" y="432"/>
                  </a:lnTo>
                  <a:lnTo>
                    <a:pt x="0" y="480"/>
                  </a:lnTo>
                  <a:lnTo>
                    <a:pt x="0" y="576"/>
                  </a:lnTo>
                  <a:lnTo>
                    <a:pt x="144" y="576"/>
                  </a:lnTo>
                  <a:lnTo>
                    <a:pt x="192" y="528"/>
                  </a:lnTo>
                  <a:lnTo>
                    <a:pt x="240" y="528"/>
                  </a:lnTo>
                  <a:lnTo>
                    <a:pt x="336" y="528"/>
                  </a:lnTo>
                  <a:lnTo>
                    <a:pt x="384" y="576"/>
                  </a:lnTo>
                  <a:lnTo>
                    <a:pt x="384" y="672"/>
                  </a:lnTo>
                  <a:lnTo>
                    <a:pt x="336" y="672"/>
                  </a:lnTo>
                  <a:lnTo>
                    <a:pt x="336" y="720"/>
                  </a:lnTo>
                  <a:lnTo>
                    <a:pt x="528" y="720"/>
                  </a:lnTo>
                  <a:lnTo>
                    <a:pt x="528" y="672"/>
                  </a:lnTo>
                  <a:lnTo>
                    <a:pt x="480" y="672"/>
                  </a:lnTo>
                  <a:lnTo>
                    <a:pt x="480" y="624"/>
                  </a:lnTo>
                  <a:lnTo>
                    <a:pt x="528" y="576"/>
                  </a:lnTo>
                  <a:lnTo>
                    <a:pt x="624" y="576"/>
                  </a:lnTo>
                  <a:lnTo>
                    <a:pt x="624" y="528"/>
                  </a:lnTo>
                  <a:lnTo>
                    <a:pt x="720" y="528"/>
                  </a:lnTo>
                  <a:lnTo>
                    <a:pt x="720" y="576"/>
                  </a:lnTo>
                  <a:lnTo>
                    <a:pt x="768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Oval 58"/>
            <p:cNvSpPr>
              <a:spLocks noChangeArrowheads="1"/>
            </p:cNvSpPr>
            <p:nvPr/>
          </p:nvSpPr>
          <p:spPr bwMode="auto">
            <a:xfrm>
              <a:off x="3792" y="8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15" name="Group 111"/>
          <p:cNvGrpSpPr>
            <a:grpSpLocks/>
          </p:cNvGrpSpPr>
          <p:nvPr/>
        </p:nvGrpSpPr>
        <p:grpSpPr bwMode="auto">
          <a:xfrm>
            <a:off x="3962400" y="914400"/>
            <a:ext cx="1828800" cy="838200"/>
            <a:chOff x="2496" y="624"/>
            <a:chExt cx="1152" cy="528"/>
          </a:xfrm>
        </p:grpSpPr>
        <p:sp>
          <p:nvSpPr>
            <p:cNvPr id="5226" name="Freeform 15"/>
            <p:cNvSpPr>
              <a:spLocks/>
            </p:cNvSpPr>
            <p:nvPr/>
          </p:nvSpPr>
          <p:spPr bwMode="auto">
            <a:xfrm>
              <a:off x="2496" y="624"/>
              <a:ext cx="1152" cy="528"/>
            </a:xfrm>
            <a:custGeom>
              <a:avLst/>
              <a:gdLst>
                <a:gd name="T0" fmla="*/ 960 w 1152"/>
                <a:gd name="T1" fmla="*/ 528 h 528"/>
                <a:gd name="T2" fmla="*/ 960 w 1152"/>
                <a:gd name="T3" fmla="*/ 432 h 528"/>
                <a:gd name="T4" fmla="*/ 1008 w 1152"/>
                <a:gd name="T5" fmla="*/ 384 h 528"/>
                <a:gd name="T6" fmla="*/ 1056 w 1152"/>
                <a:gd name="T7" fmla="*/ 384 h 528"/>
                <a:gd name="T8" fmla="*/ 1104 w 1152"/>
                <a:gd name="T9" fmla="*/ 432 h 528"/>
                <a:gd name="T10" fmla="*/ 1152 w 1152"/>
                <a:gd name="T11" fmla="*/ 384 h 528"/>
                <a:gd name="T12" fmla="*/ 1152 w 1152"/>
                <a:gd name="T13" fmla="*/ 288 h 528"/>
                <a:gd name="T14" fmla="*/ 1104 w 1152"/>
                <a:gd name="T15" fmla="*/ 240 h 528"/>
                <a:gd name="T16" fmla="*/ 1056 w 1152"/>
                <a:gd name="T17" fmla="*/ 240 h 528"/>
                <a:gd name="T18" fmla="*/ 1008 w 1152"/>
                <a:gd name="T19" fmla="*/ 288 h 528"/>
                <a:gd name="T20" fmla="*/ 960 w 1152"/>
                <a:gd name="T21" fmla="*/ 288 h 528"/>
                <a:gd name="T22" fmla="*/ 960 w 1152"/>
                <a:gd name="T23" fmla="*/ 144 h 528"/>
                <a:gd name="T24" fmla="*/ 672 w 1152"/>
                <a:gd name="T25" fmla="*/ 144 h 528"/>
                <a:gd name="T26" fmla="*/ 672 w 1152"/>
                <a:gd name="T27" fmla="*/ 96 h 528"/>
                <a:gd name="T28" fmla="*/ 720 w 1152"/>
                <a:gd name="T29" fmla="*/ 48 h 528"/>
                <a:gd name="T30" fmla="*/ 672 w 1152"/>
                <a:gd name="T31" fmla="*/ 0 h 528"/>
                <a:gd name="T32" fmla="*/ 480 w 1152"/>
                <a:gd name="T33" fmla="*/ 0 h 528"/>
                <a:gd name="T34" fmla="*/ 432 w 1152"/>
                <a:gd name="T35" fmla="*/ 48 h 528"/>
                <a:gd name="T36" fmla="*/ 480 w 1152"/>
                <a:gd name="T37" fmla="*/ 96 h 528"/>
                <a:gd name="T38" fmla="*/ 480 w 1152"/>
                <a:gd name="T39" fmla="*/ 144 h 528"/>
                <a:gd name="T40" fmla="*/ 336 w 1152"/>
                <a:gd name="T41" fmla="*/ 144 h 528"/>
                <a:gd name="T42" fmla="*/ 288 w 1152"/>
                <a:gd name="T43" fmla="*/ 96 h 528"/>
                <a:gd name="T44" fmla="*/ 192 w 1152"/>
                <a:gd name="T45" fmla="*/ 96 h 528"/>
                <a:gd name="T46" fmla="*/ 192 w 1152"/>
                <a:gd name="T47" fmla="*/ 240 h 528"/>
                <a:gd name="T48" fmla="*/ 144 w 1152"/>
                <a:gd name="T49" fmla="*/ 288 h 528"/>
                <a:gd name="T50" fmla="*/ 96 w 1152"/>
                <a:gd name="T51" fmla="*/ 240 h 528"/>
                <a:gd name="T52" fmla="*/ 48 w 1152"/>
                <a:gd name="T53" fmla="*/ 240 h 528"/>
                <a:gd name="T54" fmla="*/ 0 w 1152"/>
                <a:gd name="T55" fmla="*/ 288 h 528"/>
                <a:gd name="T56" fmla="*/ 0 w 1152"/>
                <a:gd name="T57" fmla="*/ 336 h 528"/>
                <a:gd name="T58" fmla="*/ 48 w 1152"/>
                <a:gd name="T59" fmla="*/ 384 h 528"/>
                <a:gd name="T60" fmla="*/ 96 w 1152"/>
                <a:gd name="T61" fmla="*/ 384 h 528"/>
                <a:gd name="T62" fmla="*/ 144 w 1152"/>
                <a:gd name="T63" fmla="*/ 336 h 528"/>
                <a:gd name="T64" fmla="*/ 192 w 1152"/>
                <a:gd name="T65" fmla="*/ 384 h 528"/>
                <a:gd name="T66" fmla="*/ 192 w 1152"/>
                <a:gd name="T67" fmla="*/ 432 h 528"/>
                <a:gd name="T68" fmla="*/ 144 w 1152"/>
                <a:gd name="T69" fmla="*/ 480 h 528"/>
                <a:gd name="T70" fmla="*/ 144 w 1152"/>
                <a:gd name="T71" fmla="*/ 528 h 528"/>
                <a:gd name="T72" fmla="*/ 336 w 1152"/>
                <a:gd name="T73" fmla="*/ 528 h 528"/>
                <a:gd name="T74" fmla="*/ 384 w 1152"/>
                <a:gd name="T75" fmla="*/ 480 h 528"/>
                <a:gd name="T76" fmla="*/ 384 w 1152"/>
                <a:gd name="T77" fmla="*/ 384 h 528"/>
                <a:gd name="T78" fmla="*/ 480 w 1152"/>
                <a:gd name="T79" fmla="*/ 384 h 528"/>
                <a:gd name="T80" fmla="*/ 528 w 1152"/>
                <a:gd name="T81" fmla="*/ 432 h 528"/>
                <a:gd name="T82" fmla="*/ 528 w 1152"/>
                <a:gd name="T83" fmla="*/ 480 h 528"/>
                <a:gd name="T84" fmla="*/ 624 w 1152"/>
                <a:gd name="T85" fmla="*/ 480 h 528"/>
                <a:gd name="T86" fmla="*/ 672 w 1152"/>
                <a:gd name="T87" fmla="*/ 384 h 528"/>
                <a:gd name="T88" fmla="*/ 720 w 1152"/>
                <a:gd name="T89" fmla="*/ 384 h 528"/>
                <a:gd name="T90" fmla="*/ 768 w 1152"/>
                <a:gd name="T91" fmla="*/ 480 h 528"/>
                <a:gd name="T92" fmla="*/ 768 w 1152"/>
                <a:gd name="T93" fmla="*/ 528 h 528"/>
                <a:gd name="T94" fmla="*/ 960 w 1152"/>
                <a:gd name="T95" fmla="*/ 528 h 5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52"/>
                <a:gd name="T145" fmla="*/ 0 h 528"/>
                <a:gd name="T146" fmla="*/ 1152 w 1152"/>
                <a:gd name="T147" fmla="*/ 528 h 5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52" h="528">
                  <a:moveTo>
                    <a:pt x="960" y="528"/>
                  </a:moveTo>
                  <a:lnTo>
                    <a:pt x="960" y="432"/>
                  </a:lnTo>
                  <a:lnTo>
                    <a:pt x="1008" y="384"/>
                  </a:lnTo>
                  <a:lnTo>
                    <a:pt x="1056" y="384"/>
                  </a:lnTo>
                  <a:lnTo>
                    <a:pt x="1104" y="432"/>
                  </a:lnTo>
                  <a:lnTo>
                    <a:pt x="1152" y="384"/>
                  </a:lnTo>
                  <a:lnTo>
                    <a:pt x="1152" y="288"/>
                  </a:lnTo>
                  <a:lnTo>
                    <a:pt x="1104" y="240"/>
                  </a:lnTo>
                  <a:lnTo>
                    <a:pt x="1056" y="240"/>
                  </a:lnTo>
                  <a:lnTo>
                    <a:pt x="1008" y="288"/>
                  </a:lnTo>
                  <a:lnTo>
                    <a:pt x="960" y="288"/>
                  </a:lnTo>
                  <a:lnTo>
                    <a:pt x="960" y="144"/>
                  </a:lnTo>
                  <a:lnTo>
                    <a:pt x="672" y="144"/>
                  </a:lnTo>
                  <a:lnTo>
                    <a:pt x="672" y="96"/>
                  </a:lnTo>
                  <a:lnTo>
                    <a:pt x="720" y="48"/>
                  </a:lnTo>
                  <a:lnTo>
                    <a:pt x="672" y="0"/>
                  </a:lnTo>
                  <a:lnTo>
                    <a:pt x="480" y="0"/>
                  </a:lnTo>
                  <a:lnTo>
                    <a:pt x="432" y="48"/>
                  </a:lnTo>
                  <a:lnTo>
                    <a:pt x="480" y="96"/>
                  </a:lnTo>
                  <a:lnTo>
                    <a:pt x="480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192" y="96"/>
                  </a:lnTo>
                  <a:lnTo>
                    <a:pt x="192" y="240"/>
                  </a:lnTo>
                  <a:lnTo>
                    <a:pt x="144" y="288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0" y="288"/>
                  </a:lnTo>
                  <a:lnTo>
                    <a:pt x="0" y="336"/>
                  </a:lnTo>
                  <a:lnTo>
                    <a:pt x="48" y="384"/>
                  </a:lnTo>
                  <a:lnTo>
                    <a:pt x="96" y="384"/>
                  </a:lnTo>
                  <a:lnTo>
                    <a:pt x="144" y="336"/>
                  </a:lnTo>
                  <a:lnTo>
                    <a:pt x="192" y="384"/>
                  </a:lnTo>
                  <a:lnTo>
                    <a:pt x="192" y="432"/>
                  </a:lnTo>
                  <a:lnTo>
                    <a:pt x="144" y="480"/>
                  </a:lnTo>
                  <a:lnTo>
                    <a:pt x="144" y="528"/>
                  </a:lnTo>
                  <a:lnTo>
                    <a:pt x="336" y="528"/>
                  </a:lnTo>
                  <a:lnTo>
                    <a:pt x="384" y="480"/>
                  </a:lnTo>
                  <a:lnTo>
                    <a:pt x="384" y="384"/>
                  </a:lnTo>
                  <a:lnTo>
                    <a:pt x="480" y="384"/>
                  </a:lnTo>
                  <a:lnTo>
                    <a:pt x="528" y="432"/>
                  </a:lnTo>
                  <a:lnTo>
                    <a:pt x="528" y="480"/>
                  </a:lnTo>
                  <a:lnTo>
                    <a:pt x="624" y="480"/>
                  </a:lnTo>
                  <a:lnTo>
                    <a:pt x="672" y="384"/>
                  </a:lnTo>
                  <a:lnTo>
                    <a:pt x="720" y="384"/>
                  </a:lnTo>
                  <a:lnTo>
                    <a:pt x="768" y="480"/>
                  </a:lnTo>
                  <a:lnTo>
                    <a:pt x="768" y="528"/>
                  </a:lnTo>
                  <a:lnTo>
                    <a:pt x="960" y="52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Oval 59"/>
            <p:cNvSpPr>
              <a:spLocks noChangeArrowheads="1"/>
            </p:cNvSpPr>
            <p:nvPr/>
          </p:nvSpPr>
          <p:spPr bwMode="auto">
            <a:xfrm>
              <a:off x="2928" y="76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16" name="Group 110"/>
          <p:cNvGrpSpPr>
            <a:grpSpLocks/>
          </p:cNvGrpSpPr>
          <p:nvPr/>
        </p:nvGrpSpPr>
        <p:grpSpPr bwMode="auto">
          <a:xfrm>
            <a:off x="2971800" y="838200"/>
            <a:ext cx="1295400" cy="1143000"/>
            <a:chOff x="1872" y="576"/>
            <a:chExt cx="816" cy="720"/>
          </a:xfrm>
        </p:grpSpPr>
        <p:sp>
          <p:nvSpPr>
            <p:cNvPr id="5224" name="Freeform 16"/>
            <p:cNvSpPr>
              <a:spLocks/>
            </p:cNvSpPr>
            <p:nvPr/>
          </p:nvSpPr>
          <p:spPr bwMode="auto">
            <a:xfrm>
              <a:off x="1872" y="576"/>
              <a:ext cx="816" cy="720"/>
            </a:xfrm>
            <a:custGeom>
              <a:avLst/>
              <a:gdLst>
                <a:gd name="T0" fmla="*/ 768 w 816"/>
                <a:gd name="T1" fmla="*/ 576 h 720"/>
                <a:gd name="T2" fmla="*/ 768 w 816"/>
                <a:gd name="T3" fmla="*/ 528 h 720"/>
                <a:gd name="T4" fmla="*/ 816 w 816"/>
                <a:gd name="T5" fmla="*/ 480 h 720"/>
                <a:gd name="T6" fmla="*/ 816 w 816"/>
                <a:gd name="T7" fmla="*/ 432 h 720"/>
                <a:gd name="T8" fmla="*/ 768 w 816"/>
                <a:gd name="T9" fmla="*/ 384 h 720"/>
                <a:gd name="T10" fmla="*/ 720 w 816"/>
                <a:gd name="T11" fmla="*/ 432 h 720"/>
                <a:gd name="T12" fmla="*/ 672 w 816"/>
                <a:gd name="T13" fmla="*/ 432 h 720"/>
                <a:gd name="T14" fmla="*/ 624 w 816"/>
                <a:gd name="T15" fmla="*/ 384 h 720"/>
                <a:gd name="T16" fmla="*/ 624 w 816"/>
                <a:gd name="T17" fmla="*/ 336 h 720"/>
                <a:gd name="T18" fmla="*/ 672 w 816"/>
                <a:gd name="T19" fmla="*/ 288 h 720"/>
                <a:gd name="T20" fmla="*/ 720 w 816"/>
                <a:gd name="T21" fmla="*/ 288 h 720"/>
                <a:gd name="T22" fmla="*/ 768 w 816"/>
                <a:gd name="T23" fmla="*/ 336 h 720"/>
                <a:gd name="T24" fmla="*/ 816 w 816"/>
                <a:gd name="T25" fmla="*/ 288 h 720"/>
                <a:gd name="T26" fmla="*/ 816 w 816"/>
                <a:gd name="T27" fmla="*/ 144 h 720"/>
                <a:gd name="T28" fmla="*/ 528 w 816"/>
                <a:gd name="T29" fmla="*/ 144 h 720"/>
                <a:gd name="T30" fmla="*/ 528 w 816"/>
                <a:gd name="T31" fmla="*/ 96 h 720"/>
                <a:gd name="T32" fmla="*/ 432 w 816"/>
                <a:gd name="T33" fmla="*/ 0 h 720"/>
                <a:gd name="T34" fmla="*/ 336 w 816"/>
                <a:gd name="T35" fmla="*/ 0 h 720"/>
                <a:gd name="T36" fmla="*/ 288 w 816"/>
                <a:gd name="T37" fmla="*/ 48 h 720"/>
                <a:gd name="T38" fmla="*/ 240 w 816"/>
                <a:gd name="T39" fmla="*/ 96 h 720"/>
                <a:gd name="T40" fmla="*/ 288 w 816"/>
                <a:gd name="T41" fmla="*/ 144 h 720"/>
                <a:gd name="T42" fmla="*/ 288 w 816"/>
                <a:gd name="T43" fmla="*/ 192 h 720"/>
                <a:gd name="T44" fmla="*/ 0 w 816"/>
                <a:gd name="T45" fmla="*/ 192 h 720"/>
                <a:gd name="T46" fmla="*/ 0 w 816"/>
                <a:gd name="T47" fmla="*/ 288 h 720"/>
                <a:gd name="T48" fmla="*/ 48 w 816"/>
                <a:gd name="T49" fmla="*/ 288 h 720"/>
                <a:gd name="T50" fmla="*/ 48 w 816"/>
                <a:gd name="T51" fmla="*/ 336 h 720"/>
                <a:gd name="T52" fmla="*/ 144 w 816"/>
                <a:gd name="T53" fmla="*/ 288 h 720"/>
                <a:gd name="T54" fmla="*/ 192 w 816"/>
                <a:gd name="T55" fmla="*/ 288 h 720"/>
                <a:gd name="T56" fmla="*/ 240 w 816"/>
                <a:gd name="T57" fmla="*/ 336 h 720"/>
                <a:gd name="T58" fmla="*/ 240 w 816"/>
                <a:gd name="T59" fmla="*/ 432 h 720"/>
                <a:gd name="T60" fmla="*/ 192 w 816"/>
                <a:gd name="T61" fmla="*/ 480 h 720"/>
                <a:gd name="T62" fmla="*/ 96 w 816"/>
                <a:gd name="T63" fmla="*/ 480 h 720"/>
                <a:gd name="T64" fmla="*/ 48 w 816"/>
                <a:gd name="T65" fmla="*/ 432 h 720"/>
                <a:gd name="T66" fmla="*/ 0 w 816"/>
                <a:gd name="T67" fmla="*/ 432 h 720"/>
                <a:gd name="T68" fmla="*/ 0 w 816"/>
                <a:gd name="T69" fmla="*/ 576 h 720"/>
                <a:gd name="T70" fmla="*/ 48 w 816"/>
                <a:gd name="T71" fmla="*/ 576 h 720"/>
                <a:gd name="T72" fmla="*/ 96 w 816"/>
                <a:gd name="T73" fmla="*/ 624 h 720"/>
                <a:gd name="T74" fmla="*/ 144 w 816"/>
                <a:gd name="T75" fmla="*/ 624 h 720"/>
                <a:gd name="T76" fmla="*/ 192 w 816"/>
                <a:gd name="T77" fmla="*/ 576 h 720"/>
                <a:gd name="T78" fmla="*/ 336 w 816"/>
                <a:gd name="T79" fmla="*/ 576 h 720"/>
                <a:gd name="T80" fmla="*/ 336 w 816"/>
                <a:gd name="T81" fmla="*/ 624 h 720"/>
                <a:gd name="T82" fmla="*/ 288 w 816"/>
                <a:gd name="T83" fmla="*/ 672 h 720"/>
                <a:gd name="T84" fmla="*/ 288 w 816"/>
                <a:gd name="T85" fmla="*/ 720 h 720"/>
                <a:gd name="T86" fmla="*/ 528 w 816"/>
                <a:gd name="T87" fmla="*/ 720 h 720"/>
                <a:gd name="T88" fmla="*/ 528 w 816"/>
                <a:gd name="T89" fmla="*/ 672 h 720"/>
                <a:gd name="T90" fmla="*/ 480 w 816"/>
                <a:gd name="T91" fmla="*/ 624 h 720"/>
                <a:gd name="T92" fmla="*/ 480 w 816"/>
                <a:gd name="T93" fmla="*/ 576 h 720"/>
                <a:gd name="T94" fmla="*/ 768 w 816"/>
                <a:gd name="T95" fmla="*/ 576 h 7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16"/>
                <a:gd name="T145" fmla="*/ 0 h 720"/>
                <a:gd name="T146" fmla="*/ 816 w 816"/>
                <a:gd name="T147" fmla="*/ 720 h 7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16" h="720">
                  <a:moveTo>
                    <a:pt x="768" y="576"/>
                  </a:moveTo>
                  <a:lnTo>
                    <a:pt x="768" y="528"/>
                  </a:lnTo>
                  <a:lnTo>
                    <a:pt x="816" y="480"/>
                  </a:lnTo>
                  <a:lnTo>
                    <a:pt x="816" y="432"/>
                  </a:lnTo>
                  <a:lnTo>
                    <a:pt x="768" y="384"/>
                  </a:lnTo>
                  <a:lnTo>
                    <a:pt x="720" y="432"/>
                  </a:lnTo>
                  <a:lnTo>
                    <a:pt x="672" y="432"/>
                  </a:lnTo>
                  <a:lnTo>
                    <a:pt x="624" y="384"/>
                  </a:lnTo>
                  <a:lnTo>
                    <a:pt x="624" y="336"/>
                  </a:lnTo>
                  <a:lnTo>
                    <a:pt x="672" y="288"/>
                  </a:lnTo>
                  <a:lnTo>
                    <a:pt x="720" y="288"/>
                  </a:lnTo>
                  <a:lnTo>
                    <a:pt x="768" y="336"/>
                  </a:lnTo>
                  <a:lnTo>
                    <a:pt x="816" y="288"/>
                  </a:lnTo>
                  <a:lnTo>
                    <a:pt x="816" y="144"/>
                  </a:lnTo>
                  <a:lnTo>
                    <a:pt x="528" y="144"/>
                  </a:lnTo>
                  <a:lnTo>
                    <a:pt x="528" y="96"/>
                  </a:ln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240" y="96"/>
                  </a:lnTo>
                  <a:lnTo>
                    <a:pt x="288" y="144"/>
                  </a:lnTo>
                  <a:lnTo>
                    <a:pt x="288" y="192"/>
                  </a:lnTo>
                  <a:lnTo>
                    <a:pt x="0" y="192"/>
                  </a:lnTo>
                  <a:lnTo>
                    <a:pt x="0" y="288"/>
                  </a:lnTo>
                  <a:lnTo>
                    <a:pt x="48" y="288"/>
                  </a:lnTo>
                  <a:lnTo>
                    <a:pt x="48" y="336"/>
                  </a:lnTo>
                  <a:lnTo>
                    <a:pt x="144" y="288"/>
                  </a:lnTo>
                  <a:lnTo>
                    <a:pt x="192" y="288"/>
                  </a:lnTo>
                  <a:lnTo>
                    <a:pt x="240" y="336"/>
                  </a:lnTo>
                  <a:lnTo>
                    <a:pt x="240" y="432"/>
                  </a:lnTo>
                  <a:lnTo>
                    <a:pt x="192" y="480"/>
                  </a:lnTo>
                  <a:lnTo>
                    <a:pt x="96" y="480"/>
                  </a:lnTo>
                  <a:lnTo>
                    <a:pt x="48" y="432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48" y="576"/>
                  </a:lnTo>
                  <a:lnTo>
                    <a:pt x="96" y="624"/>
                  </a:lnTo>
                  <a:lnTo>
                    <a:pt x="144" y="624"/>
                  </a:lnTo>
                  <a:lnTo>
                    <a:pt x="192" y="576"/>
                  </a:lnTo>
                  <a:lnTo>
                    <a:pt x="336" y="576"/>
                  </a:lnTo>
                  <a:lnTo>
                    <a:pt x="336" y="624"/>
                  </a:lnTo>
                  <a:lnTo>
                    <a:pt x="288" y="672"/>
                  </a:lnTo>
                  <a:lnTo>
                    <a:pt x="288" y="720"/>
                  </a:lnTo>
                  <a:lnTo>
                    <a:pt x="528" y="720"/>
                  </a:lnTo>
                  <a:lnTo>
                    <a:pt x="528" y="672"/>
                  </a:lnTo>
                  <a:lnTo>
                    <a:pt x="480" y="624"/>
                  </a:lnTo>
                  <a:lnTo>
                    <a:pt x="480" y="576"/>
                  </a:lnTo>
                  <a:lnTo>
                    <a:pt x="768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Oval 60"/>
            <p:cNvSpPr>
              <a:spLocks noChangeArrowheads="1"/>
            </p:cNvSpPr>
            <p:nvPr/>
          </p:nvSpPr>
          <p:spPr bwMode="auto">
            <a:xfrm>
              <a:off x="2160" y="8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17" name="Group 109"/>
          <p:cNvGrpSpPr>
            <a:grpSpLocks/>
          </p:cNvGrpSpPr>
          <p:nvPr/>
        </p:nvGrpSpPr>
        <p:grpSpPr bwMode="auto">
          <a:xfrm>
            <a:off x="1676400" y="990600"/>
            <a:ext cx="1676400" cy="990600"/>
            <a:chOff x="1056" y="672"/>
            <a:chExt cx="1056" cy="624"/>
          </a:xfrm>
        </p:grpSpPr>
        <p:sp>
          <p:nvSpPr>
            <p:cNvPr id="5222" name="Freeform 3"/>
            <p:cNvSpPr>
              <a:spLocks/>
            </p:cNvSpPr>
            <p:nvPr/>
          </p:nvSpPr>
          <p:spPr bwMode="auto">
            <a:xfrm>
              <a:off x="1056" y="672"/>
              <a:ext cx="1056" cy="624"/>
            </a:xfrm>
            <a:custGeom>
              <a:avLst/>
              <a:gdLst>
                <a:gd name="T0" fmla="*/ 0 w 1056"/>
                <a:gd name="T1" fmla="*/ 0 h 624"/>
                <a:gd name="T2" fmla="*/ 96 w 1056"/>
                <a:gd name="T3" fmla="*/ 0 h 624"/>
                <a:gd name="T4" fmla="*/ 144 w 1056"/>
                <a:gd name="T5" fmla="*/ 48 h 624"/>
                <a:gd name="T6" fmla="*/ 240 w 1056"/>
                <a:gd name="T7" fmla="*/ 48 h 624"/>
                <a:gd name="T8" fmla="*/ 240 w 1056"/>
                <a:gd name="T9" fmla="*/ 0 h 624"/>
                <a:gd name="T10" fmla="*/ 384 w 1056"/>
                <a:gd name="T11" fmla="*/ 0 h 624"/>
                <a:gd name="T12" fmla="*/ 384 w 1056"/>
                <a:gd name="T13" fmla="*/ 96 h 624"/>
                <a:gd name="T14" fmla="*/ 336 w 1056"/>
                <a:gd name="T15" fmla="*/ 96 h 624"/>
                <a:gd name="T16" fmla="*/ 336 w 1056"/>
                <a:gd name="T17" fmla="*/ 144 h 624"/>
                <a:gd name="T18" fmla="*/ 432 w 1056"/>
                <a:gd name="T19" fmla="*/ 192 h 624"/>
                <a:gd name="T20" fmla="*/ 480 w 1056"/>
                <a:gd name="T21" fmla="*/ 192 h 624"/>
                <a:gd name="T22" fmla="*/ 528 w 1056"/>
                <a:gd name="T23" fmla="*/ 144 h 624"/>
                <a:gd name="T24" fmla="*/ 528 w 1056"/>
                <a:gd name="T25" fmla="*/ 48 h 624"/>
                <a:gd name="T26" fmla="*/ 720 w 1056"/>
                <a:gd name="T27" fmla="*/ 48 h 624"/>
                <a:gd name="T28" fmla="*/ 816 w 1056"/>
                <a:gd name="T29" fmla="*/ 0 h 624"/>
                <a:gd name="T30" fmla="*/ 816 w 1056"/>
                <a:gd name="T31" fmla="*/ 96 h 624"/>
                <a:gd name="T32" fmla="*/ 816 w 1056"/>
                <a:gd name="T33" fmla="*/ 192 h 624"/>
                <a:gd name="T34" fmla="*/ 864 w 1056"/>
                <a:gd name="T35" fmla="*/ 192 h 624"/>
                <a:gd name="T36" fmla="*/ 864 w 1056"/>
                <a:gd name="T37" fmla="*/ 240 h 624"/>
                <a:gd name="T38" fmla="*/ 960 w 1056"/>
                <a:gd name="T39" fmla="*/ 192 h 624"/>
                <a:gd name="T40" fmla="*/ 1008 w 1056"/>
                <a:gd name="T41" fmla="*/ 192 h 624"/>
                <a:gd name="T42" fmla="*/ 1056 w 1056"/>
                <a:gd name="T43" fmla="*/ 240 h 624"/>
                <a:gd name="T44" fmla="*/ 1056 w 1056"/>
                <a:gd name="T45" fmla="*/ 336 h 624"/>
                <a:gd name="T46" fmla="*/ 1008 w 1056"/>
                <a:gd name="T47" fmla="*/ 384 h 624"/>
                <a:gd name="T48" fmla="*/ 912 w 1056"/>
                <a:gd name="T49" fmla="*/ 384 h 624"/>
                <a:gd name="T50" fmla="*/ 864 w 1056"/>
                <a:gd name="T51" fmla="*/ 336 h 624"/>
                <a:gd name="T52" fmla="*/ 816 w 1056"/>
                <a:gd name="T53" fmla="*/ 336 h 624"/>
                <a:gd name="T54" fmla="*/ 816 w 1056"/>
                <a:gd name="T55" fmla="*/ 432 h 624"/>
                <a:gd name="T56" fmla="*/ 816 w 1056"/>
                <a:gd name="T57" fmla="*/ 480 h 624"/>
                <a:gd name="T58" fmla="*/ 720 w 1056"/>
                <a:gd name="T59" fmla="*/ 480 h 624"/>
                <a:gd name="T60" fmla="*/ 672 w 1056"/>
                <a:gd name="T61" fmla="*/ 432 h 624"/>
                <a:gd name="T62" fmla="*/ 528 w 1056"/>
                <a:gd name="T63" fmla="*/ 432 h 624"/>
                <a:gd name="T64" fmla="*/ 480 w 1056"/>
                <a:gd name="T65" fmla="*/ 480 h 624"/>
                <a:gd name="T66" fmla="*/ 432 w 1056"/>
                <a:gd name="T67" fmla="*/ 480 h 624"/>
                <a:gd name="T68" fmla="*/ 432 w 1056"/>
                <a:gd name="T69" fmla="*/ 576 h 624"/>
                <a:gd name="T70" fmla="*/ 432 w 1056"/>
                <a:gd name="T71" fmla="*/ 624 h 624"/>
                <a:gd name="T72" fmla="*/ 288 w 1056"/>
                <a:gd name="T73" fmla="*/ 624 h 624"/>
                <a:gd name="T74" fmla="*/ 288 w 1056"/>
                <a:gd name="T75" fmla="*/ 576 h 624"/>
                <a:gd name="T76" fmla="*/ 288 w 1056"/>
                <a:gd name="T77" fmla="*/ 528 h 624"/>
                <a:gd name="T78" fmla="*/ 336 w 1056"/>
                <a:gd name="T79" fmla="*/ 480 h 624"/>
                <a:gd name="T80" fmla="*/ 240 w 1056"/>
                <a:gd name="T81" fmla="*/ 480 h 624"/>
                <a:gd name="T82" fmla="*/ 144 w 1056"/>
                <a:gd name="T83" fmla="*/ 528 h 624"/>
                <a:gd name="T84" fmla="*/ 48 w 1056"/>
                <a:gd name="T85" fmla="*/ 528 h 624"/>
                <a:gd name="T86" fmla="*/ 0 w 1056"/>
                <a:gd name="T87" fmla="*/ 480 h 624"/>
                <a:gd name="T88" fmla="*/ 0 w 1056"/>
                <a:gd name="T89" fmla="*/ 0 h 6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56"/>
                <a:gd name="T136" fmla="*/ 0 h 624"/>
                <a:gd name="T137" fmla="*/ 1056 w 1056"/>
                <a:gd name="T138" fmla="*/ 624 h 62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56" h="624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240" y="48"/>
                  </a:lnTo>
                  <a:lnTo>
                    <a:pt x="240" y="0"/>
                  </a:lnTo>
                  <a:lnTo>
                    <a:pt x="384" y="0"/>
                  </a:lnTo>
                  <a:lnTo>
                    <a:pt x="384" y="96"/>
                  </a:lnTo>
                  <a:lnTo>
                    <a:pt x="336" y="96"/>
                  </a:lnTo>
                  <a:lnTo>
                    <a:pt x="336" y="144"/>
                  </a:lnTo>
                  <a:lnTo>
                    <a:pt x="432" y="192"/>
                  </a:lnTo>
                  <a:lnTo>
                    <a:pt x="480" y="192"/>
                  </a:lnTo>
                  <a:lnTo>
                    <a:pt x="528" y="144"/>
                  </a:lnTo>
                  <a:lnTo>
                    <a:pt x="528" y="48"/>
                  </a:lnTo>
                  <a:lnTo>
                    <a:pt x="720" y="48"/>
                  </a:lnTo>
                  <a:lnTo>
                    <a:pt x="816" y="0"/>
                  </a:lnTo>
                  <a:lnTo>
                    <a:pt x="816" y="96"/>
                  </a:lnTo>
                  <a:lnTo>
                    <a:pt x="816" y="192"/>
                  </a:lnTo>
                  <a:lnTo>
                    <a:pt x="864" y="192"/>
                  </a:lnTo>
                  <a:lnTo>
                    <a:pt x="864" y="240"/>
                  </a:lnTo>
                  <a:lnTo>
                    <a:pt x="960" y="192"/>
                  </a:lnTo>
                  <a:lnTo>
                    <a:pt x="1008" y="192"/>
                  </a:lnTo>
                  <a:lnTo>
                    <a:pt x="1056" y="240"/>
                  </a:lnTo>
                  <a:lnTo>
                    <a:pt x="1056" y="336"/>
                  </a:lnTo>
                  <a:lnTo>
                    <a:pt x="1008" y="384"/>
                  </a:lnTo>
                  <a:lnTo>
                    <a:pt x="912" y="384"/>
                  </a:lnTo>
                  <a:lnTo>
                    <a:pt x="864" y="336"/>
                  </a:lnTo>
                  <a:lnTo>
                    <a:pt x="816" y="336"/>
                  </a:lnTo>
                  <a:lnTo>
                    <a:pt x="816" y="432"/>
                  </a:lnTo>
                  <a:lnTo>
                    <a:pt x="816" y="480"/>
                  </a:lnTo>
                  <a:lnTo>
                    <a:pt x="720" y="480"/>
                  </a:lnTo>
                  <a:lnTo>
                    <a:pt x="672" y="432"/>
                  </a:lnTo>
                  <a:lnTo>
                    <a:pt x="528" y="432"/>
                  </a:lnTo>
                  <a:lnTo>
                    <a:pt x="480" y="480"/>
                  </a:lnTo>
                  <a:lnTo>
                    <a:pt x="432" y="480"/>
                  </a:lnTo>
                  <a:lnTo>
                    <a:pt x="432" y="576"/>
                  </a:lnTo>
                  <a:lnTo>
                    <a:pt x="432" y="624"/>
                  </a:lnTo>
                  <a:lnTo>
                    <a:pt x="288" y="624"/>
                  </a:lnTo>
                  <a:lnTo>
                    <a:pt x="288" y="576"/>
                  </a:lnTo>
                  <a:lnTo>
                    <a:pt x="288" y="528"/>
                  </a:lnTo>
                  <a:lnTo>
                    <a:pt x="336" y="480"/>
                  </a:lnTo>
                  <a:lnTo>
                    <a:pt x="240" y="480"/>
                  </a:lnTo>
                  <a:lnTo>
                    <a:pt x="144" y="528"/>
                  </a:lnTo>
                  <a:lnTo>
                    <a:pt x="48" y="528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Oval 61"/>
            <p:cNvSpPr>
              <a:spLocks noChangeArrowheads="1"/>
            </p:cNvSpPr>
            <p:nvPr/>
          </p:nvSpPr>
          <p:spPr bwMode="auto">
            <a:xfrm>
              <a:off x="1152" y="86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18" name="Group 108"/>
          <p:cNvGrpSpPr>
            <a:grpSpLocks/>
          </p:cNvGrpSpPr>
          <p:nvPr/>
        </p:nvGrpSpPr>
        <p:grpSpPr bwMode="auto">
          <a:xfrm>
            <a:off x="6477000" y="457200"/>
            <a:ext cx="1371600" cy="762000"/>
            <a:chOff x="4080" y="336"/>
            <a:chExt cx="864" cy="480"/>
          </a:xfrm>
        </p:grpSpPr>
        <p:sp>
          <p:nvSpPr>
            <p:cNvPr id="5220" name="Freeform 12"/>
            <p:cNvSpPr>
              <a:spLocks/>
            </p:cNvSpPr>
            <p:nvPr/>
          </p:nvSpPr>
          <p:spPr bwMode="auto">
            <a:xfrm>
              <a:off x="4080" y="336"/>
              <a:ext cx="864" cy="480"/>
            </a:xfrm>
            <a:custGeom>
              <a:avLst/>
              <a:gdLst>
                <a:gd name="T0" fmla="*/ 288 w 864"/>
                <a:gd name="T1" fmla="*/ 0 h 480"/>
                <a:gd name="T2" fmla="*/ 288 w 864"/>
                <a:gd name="T3" fmla="*/ 96 h 480"/>
                <a:gd name="T4" fmla="*/ 144 w 864"/>
                <a:gd name="T5" fmla="*/ 96 h 480"/>
                <a:gd name="T6" fmla="*/ 96 w 864"/>
                <a:gd name="T7" fmla="*/ 144 h 480"/>
                <a:gd name="T8" fmla="*/ 48 w 864"/>
                <a:gd name="T9" fmla="*/ 144 h 480"/>
                <a:gd name="T10" fmla="*/ 0 w 864"/>
                <a:gd name="T11" fmla="*/ 192 h 480"/>
                <a:gd name="T12" fmla="*/ 0 w 864"/>
                <a:gd name="T13" fmla="*/ 240 h 480"/>
                <a:gd name="T14" fmla="*/ 48 w 864"/>
                <a:gd name="T15" fmla="*/ 288 h 480"/>
                <a:gd name="T16" fmla="*/ 144 w 864"/>
                <a:gd name="T17" fmla="*/ 288 h 480"/>
                <a:gd name="T18" fmla="*/ 192 w 864"/>
                <a:gd name="T19" fmla="*/ 336 h 480"/>
                <a:gd name="T20" fmla="*/ 192 w 864"/>
                <a:gd name="T21" fmla="*/ 432 h 480"/>
                <a:gd name="T22" fmla="*/ 384 w 864"/>
                <a:gd name="T23" fmla="*/ 432 h 480"/>
                <a:gd name="T24" fmla="*/ 432 w 864"/>
                <a:gd name="T25" fmla="*/ 384 h 480"/>
                <a:gd name="T26" fmla="*/ 480 w 864"/>
                <a:gd name="T27" fmla="*/ 384 h 480"/>
                <a:gd name="T28" fmla="*/ 480 w 864"/>
                <a:gd name="T29" fmla="*/ 432 h 480"/>
                <a:gd name="T30" fmla="*/ 528 w 864"/>
                <a:gd name="T31" fmla="*/ 480 h 480"/>
                <a:gd name="T32" fmla="*/ 624 w 864"/>
                <a:gd name="T33" fmla="*/ 480 h 480"/>
                <a:gd name="T34" fmla="*/ 672 w 864"/>
                <a:gd name="T35" fmla="*/ 432 h 480"/>
                <a:gd name="T36" fmla="*/ 672 w 864"/>
                <a:gd name="T37" fmla="*/ 384 h 480"/>
                <a:gd name="T38" fmla="*/ 768 w 864"/>
                <a:gd name="T39" fmla="*/ 384 h 480"/>
                <a:gd name="T40" fmla="*/ 864 w 864"/>
                <a:gd name="T41" fmla="*/ 336 h 480"/>
                <a:gd name="T42" fmla="*/ 864 w 864"/>
                <a:gd name="T43" fmla="*/ 0 h 480"/>
                <a:gd name="T44" fmla="*/ 288 w 864"/>
                <a:gd name="T45" fmla="*/ 0 h 4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64"/>
                <a:gd name="T70" fmla="*/ 0 h 480"/>
                <a:gd name="T71" fmla="*/ 864 w 864"/>
                <a:gd name="T72" fmla="*/ 480 h 4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64" h="480">
                  <a:moveTo>
                    <a:pt x="288" y="0"/>
                  </a:moveTo>
                  <a:lnTo>
                    <a:pt x="288" y="96"/>
                  </a:lnTo>
                  <a:lnTo>
                    <a:pt x="144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0" y="192"/>
                  </a:lnTo>
                  <a:lnTo>
                    <a:pt x="0" y="240"/>
                  </a:lnTo>
                  <a:lnTo>
                    <a:pt x="48" y="288"/>
                  </a:lnTo>
                  <a:lnTo>
                    <a:pt x="144" y="288"/>
                  </a:lnTo>
                  <a:lnTo>
                    <a:pt x="192" y="336"/>
                  </a:lnTo>
                  <a:lnTo>
                    <a:pt x="192" y="432"/>
                  </a:lnTo>
                  <a:lnTo>
                    <a:pt x="384" y="432"/>
                  </a:lnTo>
                  <a:lnTo>
                    <a:pt x="432" y="384"/>
                  </a:lnTo>
                  <a:lnTo>
                    <a:pt x="480" y="384"/>
                  </a:lnTo>
                  <a:lnTo>
                    <a:pt x="480" y="432"/>
                  </a:lnTo>
                  <a:lnTo>
                    <a:pt x="528" y="480"/>
                  </a:lnTo>
                  <a:lnTo>
                    <a:pt x="624" y="480"/>
                  </a:lnTo>
                  <a:lnTo>
                    <a:pt x="672" y="432"/>
                  </a:lnTo>
                  <a:lnTo>
                    <a:pt x="672" y="384"/>
                  </a:lnTo>
                  <a:lnTo>
                    <a:pt x="768" y="384"/>
                  </a:lnTo>
                  <a:lnTo>
                    <a:pt x="864" y="336"/>
                  </a:lnTo>
                  <a:lnTo>
                    <a:pt x="864" y="0"/>
                  </a:lnTo>
                  <a:lnTo>
                    <a:pt x="28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Oval 62"/>
            <p:cNvSpPr>
              <a:spLocks noChangeArrowheads="1"/>
            </p:cNvSpPr>
            <p:nvPr/>
          </p:nvSpPr>
          <p:spPr bwMode="auto">
            <a:xfrm>
              <a:off x="4464" y="432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19" name="Group 107"/>
          <p:cNvGrpSpPr>
            <a:grpSpLocks/>
          </p:cNvGrpSpPr>
          <p:nvPr/>
        </p:nvGrpSpPr>
        <p:grpSpPr bwMode="auto">
          <a:xfrm>
            <a:off x="5181600" y="457200"/>
            <a:ext cx="1752600" cy="762000"/>
            <a:chOff x="3264" y="336"/>
            <a:chExt cx="1104" cy="480"/>
          </a:xfrm>
        </p:grpSpPr>
        <p:sp>
          <p:nvSpPr>
            <p:cNvPr id="5218" name="Freeform 11"/>
            <p:cNvSpPr>
              <a:spLocks/>
            </p:cNvSpPr>
            <p:nvPr/>
          </p:nvSpPr>
          <p:spPr bwMode="auto">
            <a:xfrm>
              <a:off x="3264" y="336"/>
              <a:ext cx="1104" cy="480"/>
            </a:xfrm>
            <a:custGeom>
              <a:avLst/>
              <a:gdLst>
                <a:gd name="T0" fmla="*/ 192 w 1104"/>
                <a:gd name="T1" fmla="*/ 0 h 480"/>
                <a:gd name="T2" fmla="*/ 192 w 1104"/>
                <a:gd name="T3" fmla="*/ 144 h 480"/>
                <a:gd name="T4" fmla="*/ 144 w 1104"/>
                <a:gd name="T5" fmla="*/ 144 h 480"/>
                <a:gd name="T6" fmla="*/ 96 w 1104"/>
                <a:gd name="T7" fmla="*/ 96 h 480"/>
                <a:gd name="T8" fmla="*/ 48 w 1104"/>
                <a:gd name="T9" fmla="*/ 96 h 480"/>
                <a:gd name="T10" fmla="*/ 0 w 1104"/>
                <a:gd name="T11" fmla="*/ 192 h 480"/>
                <a:gd name="T12" fmla="*/ 48 w 1104"/>
                <a:gd name="T13" fmla="*/ 288 h 480"/>
                <a:gd name="T14" fmla="*/ 96 w 1104"/>
                <a:gd name="T15" fmla="*/ 288 h 480"/>
                <a:gd name="T16" fmla="*/ 144 w 1104"/>
                <a:gd name="T17" fmla="*/ 240 h 480"/>
                <a:gd name="T18" fmla="*/ 192 w 1104"/>
                <a:gd name="T19" fmla="*/ 240 h 480"/>
                <a:gd name="T20" fmla="*/ 192 w 1104"/>
                <a:gd name="T21" fmla="*/ 432 h 480"/>
                <a:gd name="T22" fmla="*/ 192 w 1104"/>
                <a:gd name="T23" fmla="*/ 480 h 480"/>
                <a:gd name="T24" fmla="*/ 336 w 1104"/>
                <a:gd name="T25" fmla="*/ 480 h 480"/>
                <a:gd name="T26" fmla="*/ 384 w 1104"/>
                <a:gd name="T27" fmla="*/ 384 h 480"/>
                <a:gd name="T28" fmla="*/ 480 w 1104"/>
                <a:gd name="T29" fmla="*/ 384 h 480"/>
                <a:gd name="T30" fmla="*/ 480 w 1104"/>
                <a:gd name="T31" fmla="*/ 288 h 480"/>
                <a:gd name="T32" fmla="*/ 528 w 1104"/>
                <a:gd name="T33" fmla="*/ 240 h 480"/>
                <a:gd name="T34" fmla="*/ 576 w 1104"/>
                <a:gd name="T35" fmla="*/ 240 h 480"/>
                <a:gd name="T36" fmla="*/ 624 w 1104"/>
                <a:gd name="T37" fmla="*/ 288 h 480"/>
                <a:gd name="T38" fmla="*/ 624 w 1104"/>
                <a:gd name="T39" fmla="*/ 384 h 480"/>
                <a:gd name="T40" fmla="*/ 672 w 1104"/>
                <a:gd name="T41" fmla="*/ 384 h 480"/>
                <a:gd name="T42" fmla="*/ 720 w 1104"/>
                <a:gd name="T43" fmla="*/ 432 h 480"/>
                <a:gd name="T44" fmla="*/ 1008 w 1104"/>
                <a:gd name="T45" fmla="*/ 432 h 480"/>
                <a:gd name="T46" fmla="*/ 1008 w 1104"/>
                <a:gd name="T47" fmla="*/ 336 h 480"/>
                <a:gd name="T48" fmla="*/ 960 w 1104"/>
                <a:gd name="T49" fmla="*/ 288 h 480"/>
                <a:gd name="T50" fmla="*/ 864 w 1104"/>
                <a:gd name="T51" fmla="*/ 288 h 480"/>
                <a:gd name="T52" fmla="*/ 816 w 1104"/>
                <a:gd name="T53" fmla="*/ 240 h 480"/>
                <a:gd name="T54" fmla="*/ 816 w 1104"/>
                <a:gd name="T55" fmla="*/ 192 h 480"/>
                <a:gd name="T56" fmla="*/ 864 w 1104"/>
                <a:gd name="T57" fmla="*/ 144 h 480"/>
                <a:gd name="T58" fmla="*/ 912 w 1104"/>
                <a:gd name="T59" fmla="*/ 144 h 480"/>
                <a:gd name="T60" fmla="*/ 960 w 1104"/>
                <a:gd name="T61" fmla="*/ 96 h 480"/>
                <a:gd name="T62" fmla="*/ 1104 w 1104"/>
                <a:gd name="T63" fmla="*/ 96 h 480"/>
                <a:gd name="T64" fmla="*/ 1104 w 1104"/>
                <a:gd name="T65" fmla="*/ 0 h 480"/>
                <a:gd name="T66" fmla="*/ 192 w 1104"/>
                <a:gd name="T67" fmla="*/ 0 h 4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04"/>
                <a:gd name="T103" fmla="*/ 0 h 480"/>
                <a:gd name="T104" fmla="*/ 1104 w 1104"/>
                <a:gd name="T105" fmla="*/ 480 h 4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04" h="480">
                  <a:moveTo>
                    <a:pt x="192" y="0"/>
                  </a:moveTo>
                  <a:lnTo>
                    <a:pt x="192" y="144"/>
                  </a:lnTo>
                  <a:lnTo>
                    <a:pt x="144" y="144"/>
                  </a:lnTo>
                  <a:lnTo>
                    <a:pt x="96" y="96"/>
                  </a:lnTo>
                  <a:lnTo>
                    <a:pt x="48" y="96"/>
                  </a:lnTo>
                  <a:lnTo>
                    <a:pt x="0" y="192"/>
                  </a:lnTo>
                  <a:lnTo>
                    <a:pt x="48" y="288"/>
                  </a:lnTo>
                  <a:lnTo>
                    <a:pt x="96" y="288"/>
                  </a:lnTo>
                  <a:lnTo>
                    <a:pt x="144" y="240"/>
                  </a:lnTo>
                  <a:lnTo>
                    <a:pt x="192" y="240"/>
                  </a:lnTo>
                  <a:lnTo>
                    <a:pt x="192" y="432"/>
                  </a:lnTo>
                  <a:lnTo>
                    <a:pt x="192" y="480"/>
                  </a:lnTo>
                  <a:lnTo>
                    <a:pt x="336" y="480"/>
                  </a:lnTo>
                  <a:lnTo>
                    <a:pt x="384" y="384"/>
                  </a:lnTo>
                  <a:lnTo>
                    <a:pt x="480" y="384"/>
                  </a:lnTo>
                  <a:lnTo>
                    <a:pt x="480" y="288"/>
                  </a:lnTo>
                  <a:lnTo>
                    <a:pt x="528" y="240"/>
                  </a:lnTo>
                  <a:lnTo>
                    <a:pt x="576" y="240"/>
                  </a:lnTo>
                  <a:lnTo>
                    <a:pt x="624" y="288"/>
                  </a:lnTo>
                  <a:lnTo>
                    <a:pt x="624" y="384"/>
                  </a:lnTo>
                  <a:lnTo>
                    <a:pt x="672" y="384"/>
                  </a:lnTo>
                  <a:lnTo>
                    <a:pt x="720" y="432"/>
                  </a:lnTo>
                  <a:lnTo>
                    <a:pt x="1008" y="432"/>
                  </a:lnTo>
                  <a:lnTo>
                    <a:pt x="1008" y="336"/>
                  </a:lnTo>
                  <a:lnTo>
                    <a:pt x="960" y="288"/>
                  </a:lnTo>
                  <a:lnTo>
                    <a:pt x="864" y="288"/>
                  </a:lnTo>
                  <a:lnTo>
                    <a:pt x="816" y="240"/>
                  </a:lnTo>
                  <a:lnTo>
                    <a:pt x="816" y="192"/>
                  </a:lnTo>
                  <a:lnTo>
                    <a:pt x="864" y="144"/>
                  </a:lnTo>
                  <a:lnTo>
                    <a:pt x="912" y="144"/>
                  </a:lnTo>
                  <a:lnTo>
                    <a:pt x="960" y="96"/>
                  </a:lnTo>
                  <a:lnTo>
                    <a:pt x="1104" y="96"/>
                  </a:lnTo>
                  <a:lnTo>
                    <a:pt x="1104" y="0"/>
                  </a:lnTo>
                  <a:lnTo>
                    <a:pt x="192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Oval 63"/>
            <p:cNvSpPr>
              <a:spLocks noChangeArrowheads="1"/>
            </p:cNvSpPr>
            <p:nvPr/>
          </p:nvSpPr>
          <p:spPr bwMode="auto">
            <a:xfrm>
              <a:off x="3504" y="38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0" name="Group 106"/>
          <p:cNvGrpSpPr>
            <a:grpSpLocks/>
          </p:cNvGrpSpPr>
          <p:nvPr/>
        </p:nvGrpSpPr>
        <p:grpSpPr bwMode="auto">
          <a:xfrm>
            <a:off x="4038600" y="457200"/>
            <a:ext cx="1447800" cy="685800"/>
            <a:chOff x="2544" y="336"/>
            <a:chExt cx="912" cy="432"/>
          </a:xfrm>
        </p:grpSpPr>
        <p:sp>
          <p:nvSpPr>
            <p:cNvPr id="5216" name="Freeform 10"/>
            <p:cNvSpPr>
              <a:spLocks/>
            </p:cNvSpPr>
            <p:nvPr/>
          </p:nvSpPr>
          <p:spPr bwMode="auto">
            <a:xfrm>
              <a:off x="2544" y="336"/>
              <a:ext cx="912" cy="432"/>
            </a:xfrm>
            <a:custGeom>
              <a:avLst/>
              <a:gdLst>
                <a:gd name="T0" fmla="*/ 96 w 912"/>
                <a:gd name="T1" fmla="*/ 0 h 432"/>
                <a:gd name="T2" fmla="*/ 96 w 912"/>
                <a:gd name="T3" fmla="*/ 144 h 432"/>
                <a:gd name="T4" fmla="*/ 144 w 912"/>
                <a:gd name="T5" fmla="*/ 192 h 432"/>
                <a:gd name="T6" fmla="*/ 192 w 912"/>
                <a:gd name="T7" fmla="*/ 144 h 432"/>
                <a:gd name="T8" fmla="*/ 240 w 912"/>
                <a:gd name="T9" fmla="*/ 192 h 432"/>
                <a:gd name="T10" fmla="*/ 240 w 912"/>
                <a:gd name="T11" fmla="*/ 240 h 432"/>
                <a:gd name="T12" fmla="*/ 144 w 912"/>
                <a:gd name="T13" fmla="*/ 288 h 432"/>
                <a:gd name="T14" fmla="*/ 96 w 912"/>
                <a:gd name="T15" fmla="*/ 240 h 432"/>
                <a:gd name="T16" fmla="*/ 48 w 912"/>
                <a:gd name="T17" fmla="*/ 240 h 432"/>
                <a:gd name="T18" fmla="*/ 48 w 912"/>
                <a:gd name="T19" fmla="*/ 336 h 432"/>
                <a:gd name="T20" fmla="*/ 0 w 912"/>
                <a:gd name="T21" fmla="*/ 336 h 432"/>
                <a:gd name="T22" fmla="*/ 0 w 912"/>
                <a:gd name="T23" fmla="*/ 384 h 432"/>
                <a:gd name="T24" fmla="*/ 240 w 912"/>
                <a:gd name="T25" fmla="*/ 384 h 432"/>
                <a:gd name="T26" fmla="*/ 288 w 912"/>
                <a:gd name="T27" fmla="*/ 432 h 432"/>
                <a:gd name="T28" fmla="*/ 336 w 912"/>
                <a:gd name="T29" fmla="*/ 432 h 432"/>
                <a:gd name="T30" fmla="*/ 432 w 912"/>
                <a:gd name="T31" fmla="*/ 432 h 432"/>
                <a:gd name="T32" fmla="*/ 432 w 912"/>
                <a:gd name="T33" fmla="*/ 384 h 432"/>
                <a:gd name="T34" fmla="*/ 384 w 912"/>
                <a:gd name="T35" fmla="*/ 336 h 432"/>
                <a:gd name="T36" fmla="*/ 432 w 912"/>
                <a:gd name="T37" fmla="*/ 288 h 432"/>
                <a:gd name="T38" fmla="*/ 528 w 912"/>
                <a:gd name="T39" fmla="*/ 288 h 432"/>
                <a:gd name="T40" fmla="*/ 624 w 912"/>
                <a:gd name="T41" fmla="*/ 288 h 432"/>
                <a:gd name="T42" fmla="*/ 672 w 912"/>
                <a:gd name="T43" fmla="*/ 336 h 432"/>
                <a:gd name="T44" fmla="*/ 624 w 912"/>
                <a:gd name="T45" fmla="*/ 384 h 432"/>
                <a:gd name="T46" fmla="*/ 624 w 912"/>
                <a:gd name="T47" fmla="*/ 432 h 432"/>
                <a:gd name="T48" fmla="*/ 912 w 912"/>
                <a:gd name="T49" fmla="*/ 432 h 432"/>
                <a:gd name="T50" fmla="*/ 912 w 912"/>
                <a:gd name="T51" fmla="*/ 288 h 432"/>
                <a:gd name="T52" fmla="*/ 912 w 912"/>
                <a:gd name="T53" fmla="*/ 240 h 432"/>
                <a:gd name="T54" fmla="*/ 864 w 912"/>
                <a:gd name="T55" fmla="*/ 240 h 432"/>
                <a:gd name="T56" fmla="*/ 816 w 912"/>
                <a:gd name="T57" fmla="*/ 288 h 432"/>
                <a:gd name="T58" fmla="*/ 768 w 912"/>
                <a:gd name="T59" fmla="*/ 288 h 432"/>
                <a:gd name="T60" fmla="*/ 720 w 912"/>
                <a:gd name="T61" fmla="*/ 192 h 432"/>
                <a:gd name="T62" fmla="*/ 768 w 912"/>
                <a:gd name="T63" fmla="*/ 96 h 432"/>
                <a:gd name="T64" fmla="*/ 816 w 912"/>
                <a:gd name="T65" fmla="*/ 96 h 432"/>
                <a:gd name="T66" fmla="*/ 864 w 912"/>
                <a:gd name="T67" fmla="*/ 144 h 432"/>
                <a:gd name="T68" fmla="*/ 912 w 912"/>
                <a:gd name="T69" fmla="*/ 144 h 432"/>
                <a:gd name="T70" fmla="*/ 912 w 912"/>
                <a:gd name="T71" fmla="*/ 0 h 432"/>
                <a:gd name="T72" fmla="*/ 96 w 912"/>
                <a:gd name="T73" fmla="*/ 0 h 4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2"/>
                <a:gd name="T112" fmla="*/ 0 h 432"/>
                <a:gd name="T113" fmla="*/ 912 w 912"/>
                <a:gd name="T114" fmla="*/ 432 h 4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2" h="432">
                  <a:moveTo>
                    <a:pt x="96" y="0"/>
                  </a:moveTo>
                  <a:lnTo>
                    <a:pt x="96" y="144"/>
                  </a:lnTo>
                  <a:lnTo>
                    <a:pt x="144" y="192"/>
                  </a:lnTo>
                  <a:lnTo>
                    <a:pt x="192" y="144"/>
                  </a:lnTo>
                  <a:lnTo>
                    <a:pt x="240" y="192"/>
                  </a:lnTo>
                  <a:lnTo>
                    <a:pt x="240" y="240"/>
                  </a:lnTo>
                  <a:lnTo>
                    <a:pt x="144" y="288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48" y="336"/>
                  </a:lnTo>
                  <a:lnTo>
                    <a:pt x="0" y="336"/>
                  </a:lnTo>
                  <a:lnTo>
                    <a:pt x="0" y="384"/>
                  </a:lnTo>
                  <a:lnTo>
                    <a:pt x="240" y="384"/>
                  </a:lnTo>
                  <a:lnTo>
                    <a:pt x="288" y="432"/>
                  </a:lnTo>
                  <a:lnTo>
                    <a:pt x="336" y="432"/>
                  </a:lnTo>
                  <a:lnTo>
                    <a:pt x="432" y="432"/>
                  </a:lnTo>
                  <a:lnTo>
                    <a:pt x="432" y="384"/>
                  </a:lnTo>
                  <a:lnTo>
                    <a:pt x="384" y="336"/>
                  </a:lnTo>
                  <a:lnTo>
                    <a:pt x="432" y="288"/>
                  </a:lnTo>
                  <a:lnTo>
                    <a:pt x="528" y="288"/>
                  </a:lnTo>
                  <a:lnTo>
                    <a:pt x="624" y="288"/>
                  </a:lnTo>
                  <a:lnTo>
                    <a:pt x="672" y="336"/>
                  </a:lnTo>
                  <a:lnTo>
                    <a:pt x="624" y="384"/>
                  </a:lnTo>
                  <a:lnTo>
                    <a:pt x="624" y="432"/>
                  </a:lnTo>
                  <a:lnTo>
                    <a:pt x="912" y="432"/>
                  </a:lnTo>
                  <a:lnTo>
                    <a:pt x="912" y="288"/>
                  </a:lnTo>
                  <a:lnTo>
                    <a:pt x="912" y="240"/>
                  </a:lnTo>
                  <a:lnTo>
                    <a:pt x="864" y="240"/>
                  </a:lnTo>
                  <a:lnTo>
                    <a:pt x="816" y="288"/>
                  </a:lnTo>
                  <a:lnTo>
                    <a:pt x="768" y="288"/>
                  </a:lnTo>
                  <a:lnTo>
                    <a:pt x="720" y="192"/>
                  </a:lnTo>
                  <a:lnTo>
                    <a:pt x="768" y="96"/>
                  </a:lnTo>
                  <a:lnTo>
                    <a:pt x="816" y="96"/>
                  </a:lnTo>
                  <a:lnTo>
                    <a:pt x="864" y="144"/>
                  </a:lnTo>
                  <a:lnTo>
                    <a:pt x="912" y="144"/>
                  </a:lnTo>
                  <a:lnTo>
                    <a:pt x="912" y="0"/>
                  </a:lnTo>
                  <a:lnTo>
                    <a:pt x="96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Oval 64"/>
            <p:cNvSpPr>
              <a:spLocks noChangeArrowheads="1"/>
            </p:cNvSpPr>
            <p:nvPr/>
          </p:nvSpPr>
          <p:spPr bwMode="auto">
            <a:xfrm>
              <a:off x="2928" y="36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21" name="Group 105"/>
          <p:cNvGrpSpPr>
            <a:grpSpLocks/>
          </p:cNvGrpSpPr>
          <p:nvPr/>
        </p:nvGrpSpPr>
        <p:grpSpPr bwMode="auto">
          <a:xfrm>
            <a:off x="2971800" y="457200"/>
            <a:ext cx="1447800" cy="685800"/>
            <a:chOff x="1872" y="336"/>
            <a:chExt cx="912" cy="432"/>
          </a:xfrm>
        </p:grpSpPr>
        <p:sp>
          <p:nvSpPr>
            <p:cNvPr id="5214" name="Freeform 18"/>
            <p:cNvSpPr>
              <a:spLocks/>
            </p:cNvSpPr>
            <p:nvPr/>
          </p:nvSpPr>
          <p:spPr bwMode="auto">
            <a:xfrm>
              <a:off x="1872" y="336"/>
              <a:ext cx="912" cy="432"/>
            </a:xfrm>
            <a:custGeom>
              <a:avLst/>
              <a:gdLst>
                <a:gd name="T0" fmla="*/ 0 w 912"/>
                <a:gd name="T1" fmla="*/ 0 h 432"/>
                <a:gd name="T2" fmla="*/ 0 w 912"/>
                <a:gd name="T3" fmla="*/ 96 h 432"/>
                <a:gd name="T4" fmla="*/ 96 w 912"/>
                <a:gd name="T5" fmla="*/ 96 h 432"/>
                <a:gd name="T6" fmla="*/ 96 w 912"/>
                <a:gd name="T7" fmla="*/ 144 h 432"/>
                <a:gd name="T8" fmla="*/ 192 w 912"/>
                <a:gd name="T9" fmla="*/ 144 h 432"/>
                <a:gd name="T10" fmla="*/ 192 w 912"/>
                <a:gd name="T11" fmla="*/ 240 h 432"/>
                <a:gd name="T12" fmla="*/ 96 w 912"/>
                <a:gd name="T13" fmla="*/ 288 h 432"/>
                <a:gd name="T14" fmla="*/ 48 w 912"/>
                <a:gd name="T15" fmla="*/ 240 h 432"/>
                <a:gd name="T16" fmla="*/ 0 w 912"/>
                <a:gd name="T17" fmla="*/ 240 h 432"/>
                <a:gd name="T18" fmla="*/ 0 w 912"/>
                <a:gd name="T19" fmla="*/ 432 h 432"/>
                <a:gd name="T20" fmla="*/ 288 w 912"/>
                <a:gd name="T21" fmla="*/ 432 h 432"/>
                <a:gd name="T22" fmla="*/ 288 w 912"/>
                <a:gd name="T23" fmla="*/ 384 h 432"/>
                <a:gd name="T24" fmla="*/ 240 w 912"/>
                <a:gd name="T25" fmla="*/ 336 h 432"/>
                <a:gd name="T26" fmla="*/ 336 w 912"/>
                <a:gd name="T27" fmla="*/ 240 h 432"/>
                <a:gd name="T28" fmla="*/ 432 w 912"/>
                <a:gd name="T29" fmla="*/ 240 h 432"/>
                <a:gd name="T30" fmla="*/ 528 w 912"/>
                <a:gd name="T31" fmla="*/ 336 h 432"/>
                <a:gd name="T32" fmla="*/ 528 w 912"/>
                <a:gd name="T33" fmla="*/ 384 h 432"/>
                <a:gd name="T34" fmla="*/ 672 w 912"/>
                <a:gd name="T35" fmla="*/ 384 h 432"/>
                <a:gd name="T36" fmla="*/ 672 w 912"/>
                <a:gd name="T37" fmla="*/ 336 h 432"/>
                <a:gd name="T38" fmla="*/ 720 w 912"/>
                <a:gd name="T39" fmla="*/ 336 h 432"/>
                <a:gd name="T40" fmla="*/ 720 w 912"/>
                <a:gd name="T41" fmla="*/ 240 h 432"/>
                <a:gd name="T42" fmla="*/ 768 w 912"/>
                <a:gd name="T43" fmla="*/ 240 h 432"/>
                <a:gd name="T44" fmla="*/ 816 w 912"/>
                <a:gd name="T45" fmla="*/ 288 h 432"/>
                <a:gd name="T46" fmla="*/ 912 w 912"/>
                <a:gd name="T47" fmla="*/ 240 h 432"/>
                <a:gd name="T48" fmla="*/ 912 w 912"/>
                <a:gd name="T49" fmla="*/ 192 h 432"/>
                <a:gd name="T50" fmla="*/ 864 w 912"/>
                <a:gd name="T51" fmla="*/ 144 h 432"/>
                <a:gd name="T52" fmla="*/ 816 w 912"/>
                <a:gd name="T53" fmla="*/ 192 h 432"/>
                <a:gd name="T54" fmla="*/ 768 w 912"/>
                <a:gd name="T55" fmla="*/ 144 h 432"/>
                <a:gd name="T56" fmla="*/ 768 w 912"/>
                <a:gd name="T57" fmla="*/ 0 h 432"/>
                <a:gd name="T58" fmla="*/ 0 w 912"/>
                <a:gd name="T59" fmla="*/ 0 h 4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12"/>
                <a:gd name="T91" fmla="*/ 0 h 432"/>
                <a:gd name="T92" fmla="*/ 912 w 912"/>
                <a:gd name="T93" fmla="*/ 432 h 4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12" h="432">
                  <a:moveTo>
                    <a:pt x="0" y="0"/>
                  </a:moveTo>
                  <a:lnTo>
                    <a:pt x="0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192" y="144"/>
                  </a:lnTo>
                  <a:lnTo>
                    <a:pt x="192" y="240"/>
                  </a:lnTo>
                  <a:lnTo>
                    <a:pt x="96" y="288"/>
                  </a:lnTo>
                  <a:lnTo>
                    <a:pt x="48" y="240"/>
                  </a:lnTo>
                  <a:lnTo>
                    <a:pt x="0" y="240"/>
                  </a:lnTo>
                  <a:lnTo>
                    <a:pt x="0" y="432"/>
                  </a:lnTo>
                  <a:lnTo>
                    <a:pt x="288" y="432"/>
                  </a:lnTo>
                  <a:lnTo>
                    <a:pt x="288" y="384"/>
                  </a:lnTo>
                  <a:lnTo>
                    <a:pt x="240" y="336"/>
                  </a:lnTo>
                  <a:lnTo>
                    <a:pt x="336" y="240"/>
                  </a:lnTo>
                  <a:lnTo>
                    <a:pt x="432" y="240"/>
                  </a:lnTo>
                  <a:lnTo>
                    <a:pt x="528" y="336"/>
                  </a:lnTo>
                  <a:lnTo>
                    <a:pt x="528" y="384"/>
                  </a:lnTo>
                  <a:lnTo>
                    <a:pt x="672" y="384"/>
                  </a:lnTo>
                  <a:lnTo>
                    <a:pt x="672" y="336"/>
                  </a:lnTo>
                  <a:lnTo>
                    <a:pt x="720" y="336"/>
                  </a:lnTo>
                  <a:lnTo>
                    <a:pt x="720" y="240"/>
                  </a:lnTo>
                  <a:lnTo>
                    <a:pt x="768" y="240"/>
                  </a:lnTo>
                  <a:lnTo>
                    <a:pt x="816" y="288"/>
                  </a:lnTo>
                  <a:lnTo>
                    <a:pt x="912" y="240"/>
                  </a:lnTo>
                  <a:lnTo>
                    <a:pt x="912" y="192"/>
                  </a:lnTo>
                  <a:lnTo>
                    <a:pt x="864" y="144"/>
                  </a:lnTo>
                  <a:lnTo>
                    <a:pt x="816" y="192"/>
                  </a:lnTo>
                  <a:lnTo>
                    <a:pt x="768" y="144"/>
                  </a:lnTo>
                  <a:lnTo>
                    <a:pt x="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Oval 65"/>
            <p:cNvSpPr>
              <a:spLocks noChangeArrowheads="1"/>
            </p:cNvSpPr>
            <p:nvPr/>
          </p:nvSpPr>
          <p:spPr bwMode="auto">
            <a:xfrm>
              <a:off x="2352" y="38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2" name="Group 104"/>
          <p:cNvGrpSpPr>
            <a:grpSpLocks/>
          </p:cNvGrpSpPr>
          <p:nvPr/>
        </p:nvGrpSpPr>
        <p:grpSpPr bwMode="auto">
          <a:xfrm>
            <a:off x="1676400" y="457200"/>
            <a:ext cx="1600200" cy="838200"/>
            <a:chOff x="1056" y="336"/>
            <a:chExt cx="1008" cy="528"/>
          </a:xfrm>
        </p:grpSpPr>
        <p:sp>
          <p:nvSpPr>
            <p:cNvPr id="5212" name="Freeform 2"/>
            <p:cNvSpPr>
              <a:spLocks/>
            </p:cNvSpPr>
            <p:nvPr/>
          </p:nvSpPr>
          <p:spPr bwMode="auto">
            <a:xfrm>
              <a:off x="1056" y="336"/>
              <a:ext cx="1008" cy="528"/>
            </a:xfrm>
            <a:custGeom>
              <a:avLst/>
              <a:gdLst>
                <a:gd name="T0" fmla="*/ 0 w 1008"/>
                <a:gd name="T1" fmla="*/ 48 h 528"/>
                <a:gd name="T2" fmla="*/ 0 w 1008"/>
                <a:gd name="T3" fmla="*/ 336 h 528"/>
                <a:gd name="T4" fmla="*/ 96 w 1008"/>
                <a:gd name="T5" fmla="*/ 336 h 528"/>
                <a:gd name="T6" fmla="*/ 144 w 1008"/>
                <a:gd name="T7" fmla="*/ 384 h 528"/>
                <a:gd name="T8" fmla="*/ 192 w 1008"/>
                <a:gd name="T9" fmla="*/ 384 h 528"/>
                <a:gd name="T10" fmla="*/ 240 w 1008"/>
                <a:gd name="T11" fmla="*/ 384 h 528"/>
                <a:gd name="T12" fmla="*/ 240 w 1008"/>
                <a:gd name="T13" fmla="*/ 336 h 528"/>
                <a:gd name="T14" fmla="*/ 384 w 1008"/>
                <a:gd name="T15" fmla="*/ 336 h 528"/>
                <a:gd name="T16" fmla="*/ 384 w 1008"/>
                <a:gd name="T17" fmla="*/ 432 h 528"/>
                <a:gd name="T18" fmla="*/ 339 w 1008"/>
                <a:gd name="T19" fmla="*/ 438 h 528"/>
                <a:gd name="T20" fmla="*/ 336 w 1008"/>
                <a:gd name="T21" fmla="*/ 480 h 528"/>
                <a:gd name="T22" fmla="*/ 432 w 1008"/>
                <a:gd name="T23" fmla="*/ 528 h 528"/>
                <a:gd name="T24" fmla="*/ 480 w 1008"/>
                <a:gd name="T25" fmla="*/ 528 h 528"/>
                <a:gd name="T26" fmla="*/ 528 w 1008"/>
                <a:gd name="T27" fmla="*/ 480 h 528"/>
                <a:gd name="T28" fmla="*/ 528 w 1008"/>
                <a:gd name="T29" fmla="*/ 384 h 528"/>
                <a:gd name="T30" fmla="*/ 624 w 1008"/>
                <a:gd name="T31" fmla="*/ 384 h 528"/>
                <a:gd name="T32" fmla="*/ 720 w 1008"/>
                <a:gd name="T33" fmla="*/ 384 h 528"/>
                <a:gd name="T34" fmla="*/ 816 w 1008"/>
                <a:gd name="T35" fmla="*/ 336 h 528"/>
                <a:gd name="T36" fmla="*/ 816 w 1008"/>
                <a:gd name="T37" fmla="*/ 288 h 528"/>
                <a:gd name="T38" fmla="*/ 816 w 1008"/>
                <a:gd name="T39" fmla="*/ 240 h 528"/>
                <a:gd name="T40" fmla="*/ 864 w 1008"/>
                <a:gd name="T41" fmla="*/ 240 h 528"/>
                <a:gd name="T42" fmla="*/ 912 w 1008"/>
                <a:gd name="T43" fmla="*/ 288 h 528"/>
                <a:gd name="T44" fmla="*/ 1008 w 1008"/>
                <a:gd name="T45" fmla="*/ 240 h 528"/>
                <a:gd name="T46" fmla="*/ 1008 w 1008"/>
                <a:gd name="T47" fmla="*/ 144 h 528"/>
                <a:gd name="T48" fmla="*/ 912 w 1008"/>
                <a:gd name="T49" fmla="*/ 144 h 528"/>
                <a:gd name="T50" fmla="*/ 912 w 1008"/>
                <a:gd name="T51" fmla="*/ 96 h 528"/>
                <a:gd name="T52" fmla="*/ 816 w 1008"/>
                <a:gd name="T53" fmla="*/ 96 h 528"/>
                <a:gd name="T54" fmla="*/ 816 w 1008"/>
                <a:gd name="T55" fmla="*/ 48 h 528"/>
                <a:gd name="T56" fmla="*/ 816 w 1008"/>
                <a:gd name="T57" fmla="*/ 0 h 528"/>
                <a:gd name="T58" fmla="*/ 0 w 1008"/>
                <a:gd name="T59" fmla="*/ 0 h 528"/>
                <a:gd name="T60" fmla="*/ 0 w 1008"/>
                <a:gd name="T61" fmla="*/ 48 h 52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08"/>
                <a:gd name="T94" fmla="*/ 0 h 528"/>
                <a:gd name="T95" fmla="*/ 1008 w 1008"/>
                <a:gd name="T96" fmla="*/ 528 h 52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08" h="528">
                  <a:moveTo>
                    <a:pt x="0" y="48"/>
                  </a:moveTo>
                  <a:lnTo>
                    <a:pt x="0" y="336"/>
                  </a:lnTo>
                  <a:lnTo>
                    <a:pt x="96" y="336"/>
                  </a:lnTo>
                  <a:lnTo>
                    <a:pt x="144" y="384"/>
                  </a:lnTo>
                  <a:lnTo>
                    <a:pt x="192" y="384"/>
                  </a:lnTo>
                  <a:lnTo>
                    <a:pt x="240" y="384"/>
                  </a:lnTo>
                  <a:lnTo>
                    <a:pt x="240" y="336"/>
                  </a:lnTo>
                  <a:lnTo>
                    <a:pt x="384" y="336"/>
                  </a:lnTo>
                  <a:lnTo>
                    <a:pt x="384" y="432"/>
                  </a:lnTo>
                  <a:cubicBezTo>
                    <a:pt x="361" y="426"/>
                    <a:pt x="339" y="410"/>
                    <a:pt x="339" y="438"/>
                  </a:cubicBezTo>
                  <a:lnTo>
                    <a:pt x="336" y="480"/>
                  </a:lnTo>
                  <a:lnTo>
                    <a:pt x="432" y="528"/>
                  </a:lnTo>
                  <a:lnTo>
                    <a:pt x="480" y="528"/>
                  </a:lnTo>
                  <a:lnTo>
                    <a:pt x="528" y="480"/>
                  </a:lnTo>
                  <a:lnTo>
                    <a:pt x="528" y="384"/>
                  </a:lnTo>
                  <a:lnTo>
                    <a:pt x="624" y="384"/>
                  </a:lnTo>
                  <a:lnTo>
                    <a:pt x="720" y="384"/>
                  </a:lnTo>
                  <a:lnTo>
                    <a:pt x="816" y="336"/>
                  </a:lnTo>
                  <a:lnTo>
                    <a:pt x="816" y="288"/>
                  </a:lnTo>
                  <a:lnTo>
                    <a:pt x="816" y="240"/>
                  </a:lnTo>
                  <a:lnTo>
                    <a:pt x="864" y="240"/>
                  </a:lnTo>
                  <a:lnTo>
                    <a:pt x="912" y="288"/>
                  </a:lnTo>
                  <a:lnTo>
                    <a:pt x="1008" y="240"/>
                  </a:lnTo>
                  <a:lnTo>
                    <a:pt x="1008" y="144"/>
                  </a:lnTo>
                  <a:lnTo>
                    <a:pt x="912" y="144"/>
                  </a:lnTo>
                  <a:lnTo>
                    <a:pt x="912" y="96"/>
                  </a:lnTo>
                  <a:lnTo>
                    <a:pt x="816" y="96"/>
                  </a:lnTo>
                  <a:lnTo>
                    <a:pt x="816" y="48"/>
                  </a:lnTo>
                  <a:lnTo>
                    <a:pt x="816" y="0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Oval 66"/>
            <p:cNvSpPr>
              <a:spLocks noChangeArrowheads="1"/>
            </p:cNvSpPr>
            <p:nvPr/>
          </p:nvSpPr>
          <p:spPr bwMode="auto">
            <a:xfrm>
              <a:off x="1392" y="432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23" name="Group 129"/>
          <p:cNvGrpSpPr>
            <a:grpSpLocks/>
          </p:cNvGrpSpPr>
          <p:nvPr/>
        </p:nvGrpSpPr>
        <p:grpSpPr bwMode="auto">
          <a:xfrm>
            <a:off x="1676400" y="3962400"/>
            <a:ext cx="1600200" cy="838200"/>
            <a:chOff x="1056" y="2544"/>
            <a:chExt cx="1008" cy="528"/>
          </a:xfrm>
        </p:grpSpPr>
        <p:sp>
          <p:nvSpPr>
            <p:cNvPr id="5210" name="Freeform 7"/>
            <p:cNvSpPr>
              <a:spLocks/>
            </p:cNvSpPr>
            <p:nvPr/>
          </p:nvSpPr>
          <p:spPr bwMode="auto">
            <a:xfrm>
              <a:off x="1056" y="2544"/>
              <a:ext cx="1008" cy="528"/>
            </a:xfrm>
            <a:custGeom>
              <a:avLst/>
              <a:gdLst>
                <a:gd name="T0" fmla="*/ 0 w 1008"/>
                <a:gd name="T1" fmla="*/ 48 h 528"/>
                <a:gd name="T2" fmla="*/ 144 w 1008"/>
                <a:gd name="T3" fmla="*/ 48 h 528"/>
                <a:gd name="T4" fmla="*/ 192 w 1008"/>
                <a:gd name="T5" fmla="*/ 0 h 528"/>
                <a:gd name="T6" fmla="*/ 336 w 1008"/>
                <a:gd name="T7" fmla="*/ 0 h 528"/>
                <a:gd name="T8" fmla="*/ 336 w 1008"/>
                <a:gd name="T9" fmla="*/ 48 h 528"/>
                <a:gd name="T10" fmla="*/ 288 w 1008"/>
                <a:gd name="T11" fmla="*/ 96 h 528"/>
                <a:gd name="T12" fmla="*/ 384 w 1008"/>
                <a:gd name="T13" fmla="*/ 144 h 528"/>
                <a:gd name="T14" fmla="*/ 480 w 1008"/>
                <a:gd name="T15" fmla="*/ 144 h 528"/>
                <a:gd name="T16" fmla="*/ 528 w 1008"/>
                <a:gd name="T17" fmla="*/ 96 h 528"/>
                <a:gd name="T18" fmla="*/ 480 w 1008"/>
                <a:gd name="T19" fmla="*/ 48 h 528"/>
                <a:gd name="T20" fmla="*/ 480 w 1008"/>
                <a:gd name="T21" fmla="*/ 0 h 528"/>
                <a:gd name="T22" fmla="*/ 528 w 1008"/>
                <a:gd name="T23" fmla="*/ 0 h 528"/>
                <a:gd name="T24" fmla="*/ 576 w 1008"/>
                <a:gd name="T25" fmla="*/ 48 h 528"/>
                <a:gd name="T26" fmla="*/ 720 w 1008"/>
                <a:gd name="T27" fmla="*/ 48 h 528"/>
                <a:gd name="T28" fmla="*/ 720 w 1008"/>
                <a:gd name="T29" fmla="*/ 0 h 528"/>
                <a:gd name="T30" fmla="*/ 816 w 1008"/>
                <a:gd name="T31" fmla="*/ 0 h 528"/>
                <a:gd name="T32" fmla="*/ 816 w 1008"/>
                <a:gd name="T33" fmla="*/ 96 h 528"/>
                <a:gd name="T34" fmla="*/ 768 w 1008"/>
                <a:gd name="T35" fmla="*/ 144 h 528"/>
                <a:gd name="T36" fmla="*/ 768 w 1008"/>
                <a:gd name="T37" fmla="*/ 240 h 528"/>
                <a:gd name="T38" fmla="*/ 864 w 1008"/>
                <a:gd name="T39" fmla="*/ 192 h 528"/>
                <a:gd name="T40" fmla="*/ 912 w 1008"/>
                <a:gd name="T41" fmla="*/ 192 h 528"/>
                <a:gd name="T42" fmla="*/ 960 w 1008"/>
                <a:gd name="T43" fmla="*/ 192 h 528"/>
                <a:gd name="T44" fmla="*/ 1008 w 1008"/>
                <a:gd name="T45" fmla="*/ 288 h 528"/>
                <a:gd name="T46" fmla="*/ 1008 w 1008"/>
                <a:gd name="T47" fmla="*/ 336 h 528"/>
                <a:gd name="T48" fmla="*/ 960 w 1008"/>
                <a:gd name="T49" fmla="*/ 384 h 528"/>
                <a:gd name="T50" fmla="*/ 912 w 1008"/>
                <a:gd name="T51" fmla="*/ 432 h 528"/>
                <a:gd name="T52" fmla="*/ 864 w 1008"/>
                <a:gd name="T53" fmla="*/ 384 h 528"/>
                <a:gd name="T54" fmla="*/ 816 w 1008"/>
                <a:gd name="T55" fmla="*/ 384 h 528"/>
                <a:gd name="T56" fmla="*/ 768 w 1008"/>
                <a:gd name="T57" fmla="*/ 384 h 528"/>
                <a:gd name="T58" fmla="*/ 768 w 1008"/>
                <a:gd name="T59" fmla="*/ 480 h 528"/>
                <a:gd name="T60" fmla="*/ 672 w 1008"/>
                <a:gd name="T61" fmla="*/ 480 h 528"/>
                <a:gd name="T62" fmla="*/ 672 w 1008"/>
                <a:gd name="T63" fmla="*/ 528 h 528"/>
                <a:gd name="T64" fmla="*/ 432 w 1008"/>
                <a:gd name="T65" fmla="*/ 528 h 528"/>
                <a:gd name="T66" fmla="*/ 432 w 1008"/>
                <a:gd name="T67" fmla="*/ 480 h 528"/>
                <a:gd name="T68" fmla="*/ 480 w 1008"/>
                <a:gd name="T69" fmla="*/ 480 h 528"/>
                <a:gd name="T70" fmla="*/ 480 w 1008"/>
                <a:gd name="T71" fmla="*/ 384 h 528"/>
                <a:gd name="T72" fmla="*/ 384 w 1008"/>
                <a:gd name="T73" fmla="*/ 384 h 528"/>
                <a:gd name="T74" fmla="*/ 336 w 1008"/>
                <a:gd name="T75" fmla="*/ 432 h 528"/>
                <a:gd name="T76" fmla="*/ 288 w 1008"/>
                <a:gd name="T77" fmla="*/ 384 h 528"/>
                <a:gd name="T78" fmla="*/ 240 w 1008"/>
                <a:gd name="T79" fmla="*/ 432 h 528"/>
                <a:gd name="T80" fmla="*/ 240 w 1008"/>
                <a:gd name="T81" fmla="*/ 480 h 528"/>
                <a:gd name="T82" fmla="*/ 288 w 1008"/>
                <a:gd name="T83" fmla="*/ 528 h 528"/>
                <a:gd name="T84" fmla="*/ 192 w 1008"/>
                <a:gd name="T85" fmla="*/ 528 h 528"/>
                <a:gd name="T86" fmla="*/ 0 w 1008"/>
                <a:gd name="T87" fmla="*/ 528 h 528"/>
                <a:gd name="T88" fmla="*/ 0 w 1008"/>
                <a:gd name="T89" fmla="*/ 48 h 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08"/>
                <a:gd name="T136" fmla="*/ 0 h 528"/>
                <a:gd name="T137" fmla="*/ 1008 w 1008"/>
                <a:gd name="T138" fmla="*/ 528 h 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08" h="528">
                  <a:moveTo>
                    <a:pt x="0" y="48"/>
                  </a:moveTo>
                  <a:lnTo>
                    <a:pt x="144" y="48"/>
                  </a:lnTo>
                  <a:lnTo>
                    <a:pt x="192" y="0"/>
                  </a:lnTo>
                  <a:lnTo>
                    <a:pt x="336" y="0"/>
                  </a:lnTo>
                  <a:lnTo>
                    <a:pt x="336" y="48"/>
                  </a:lnTo>
                  <a:lnTo>
                    <a:pt x="288" y="96"/>
                  </a:lnTo>
                  <a:lnTo>
                    <a:pt x="384" y="144"/>
                  </a:lnTo>
                  <a:lnTo>
                    <a:pt x="480" y="144"/>
                  </a:lnTo>
                  <a:lnTo>
                    <a:pt x="528" y="96"/>
                  </a:lnTo>
                  <a:lnTo>
                    <a:pt x="480" y="48"/>
                  </a:lnTo>
                  <a:lnTo>
                    <a:pt x="480" y="0"/>
                  </a:lnTo>
                  <a:lnTo>
                    <a:pt x="528" y="0"/>
                  </a:lnTo>
                  <a:lnTo>
                    <a:pt x="576" y="48"/>
                  </a:lnTo>
                  <a:lnTo>
                    <a:pt x="720" y="48"/>
                  </a:lnTo>
                  <a:lnTo>
                    <a:pt x="720" y="0"/>
                  </a:lnTo>
                  <a:lnTo>
                    <a:pt x="816" y="0"/>
                  </a:lnTo>
                  <a:lnTo>
                    <a:pt x="816" y="96"/>
                  </a:lnTo>
                  <a:lnTo>
                    <a:pt x="768" y="144"/>
                  </a:lnTo>
                  <a:lnTo>
                    <a:pt x="768" y="240"/>
                  </a:lnTo>
                  <a:lnTo>
                    <a:pt x="864" y="192"/>
                  </a:lnTo>
                  <a:lnTo>
                    <a:pt x="912" y="192"/>
                  </a:lnTo>
                  <a:lnTo>
                    <a:pt x="960" y="192"/>
                  </a:lnTo>
                  <a:lnTo>
                    <a:pt x="1008" y="288"/>
                  </a:lnTo>
                  <a:lnTo>
                    <a:pt x="1008" y="336"/>
                  </a:lnTo>
                  <a:lnTo>
                    <a:pt x="960" y="384"/>
                  </a:lnTo>
                  <a:lnTo>
                    <a:pt x="912" y="432"/>
                  </a:lnTo>
                  <a:lnTo>
                    <a:pt x="864" y="384"/>
                  </a:lnTo>
                  <a:lnTo>
                    <a:pt x="816" y="384"/>
                  </a:lnTo>
                  <a:lnTo>
                    <a:pt x="768" y="384"/>
                  </a:lnTo>
                  <a:lnTo>
                    <a:pt x="768" y="480"/>
                  </a:lnTo>
                  <a:lnTo>
                    <a:pt x="672" y="480"/>
                  </a:lnTo>
                  <a:lnTo>
                    <a:pt x="672" y="528"/>
                  </a:lnTo>
                  <a:lnTo>
                    <a:pt x="432" y="528"/>
                  </a:lnTo>
                  <a:lnTo>
                    <a:pt x="432" y="480"/>
                  </a:lnTo>
                  <a:lnTo>
                    <a:pt x="480" y="480"/>
                  </a:lnTo>
                  <a:lnTo>
                    <a:pt x="480" y="384"/>
                  </a:lnTo>
                  <a:lnTo>
                    <a:pt x="384" y="384"/>
                  </a:lnTo>
                  <a:lnTo>
                    <a:pt x="336" y="432"/>
                  </a:lnTo>
                  <a:lnTo>
                    <a:pt x="288" y="384"/>
                  </a:lnTo>
                  <a:lnTo>
                    <a:pt x="240" y="432"/>
                  </a:lnTo>
                  <a:lnTo>
                    <a:pt x="240" y="480"/>
                  </a:lnTo>
                  <a:lnTo>
                    <a:pt x="288" y="528"/>
                  </a:lnTo>
                  <a:lnTo>
                    <a:pt x="192" y="528"/>
                  </a:lnTo>
                  <a:lnTo>
                    <a:pt x="0" y="528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Oval 67"/>
            <p:cNvSpPr>
              <a:spLocks noChangeArrowheads="1"/>
            </p:cNvSpPr>
            <p:nvPr/>
          </p:nvSpPr>
          <p:spPr bwMode="auto">
            <a:xfrm>
              <a:off x="1104" y="268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26</a:t>
              </a:r>
            </a:p>
          </p:txBody>
        </p:sp>
      </p:grpSp>
      <p:grpSp>
        <p:nvGrpSpPr>
          <p:cNvPr id="24" name="Group 134"/>
          <p:cNvGrpSpPr>
            <a:grpSpLocks/>
          </p:cNvGrpSpPr>
          <p:nvPr/>
        </p:nvGrpSpPr>
        <p:grpSpPr bwMode="auto">
          <a:xfrm>
            <a:off x="1676400" y="4572000"/>
            <a:ext cx="1447800" cy="990600"/>
            <a:chOff x="1056" y="2928"/>
            <a:chExt cx="912" cy="624"/>
          </a:xfrm>
        </p:grpSpPr>
        <p:sp>
          <p:nvSpPr>
            <p:cNvPr id="5208" name="Freeform 8"/>
            <p:cNvSpPr>
              <a:spLocks/>
            </p:cNvSpPr>
            <p:nvPr/>
          </p:nvSpPr>
          <p:spPr bwMode="auto">
            <a:xfrm>
              <a:off x="1056" y="2928"/>
              <a:ext cx="912" cy="624"/>
            </a:xfrm>
            <a:custGeom>
              <a:avLst/>
              <a:gdLst>
                <a:gd name="T0" fmla="*/ 0 w 912"/>
                <a:gd name="T1" fmla="*/ 144 h 624"/>
                <a:gd name="T2" fmla="*/ 288 w 912"/>
                <a:gd name="T3" fmla="*/ 144 h 624"/>
                <a:gd name="T4" fmla="*/ 240 w 912"/>
                <a:gd name="T5" fmla="*/ 96 h 624"/>
                <a:gd name="T6" fmla="*/ 240 w 912"/>
                <a:gd name="T7" fmla="*/ 48 h 624"/>
                <a:gd name="T8" fmla="*/ 288 w 912"/>
                <a:gd name="T9" fmla="*/ 0 h 624"/>
                <a:gd name="T10" fmla="*/ 336 w 912"/>
                <a:gd name="T11" fmla="*/ 48 h 624"/>
                <a:gd name="T12" fmla="*/ 384 w 912"/>
                <a:gd name="T13" fmla="*/ 0 h 624"/>
                <a:gd name="T14" fmla="*/ 480 w 912"/>
                <a:gd name="T15" fmla="*/ 0 h 624"/>
                <a:gd name="T16" fmla="*/ 480 w 912"/>
                <a:gd name="T17" fmla="*/ 96 h 624"/>
                <a:gd name="T18" fmla="*/ 432 w 912"/>
                <a:gd name="T19" fmla="*/ 96 h 624"/>
                <a:gd name="T20" fmla="*/ 432 w 912"/>
                <a:gd name="T21" fmla="*/ 144 h 624"/>
                <a:gd name="T22" fmla="*/ 672 w 912"/>
                <a:gd name="T23" fmla="*/ 144 h 624"/>
                <a:gd name="T24" fmla="*/ 672 w 912"/>
                <a:gd name="T25" fmla="*/ 96 h 624"/>
                <a:gd name="T26" fmla="*/ 768 w 912"/>
                <a:gd name="T27" fmla="*/ 96 h 624"/>
                <a:gd name="T28" fmla="*/ 768 w 912"/>
                <a:gd name="T29" fmla="*/ 192 h 624"/>
                <a:gd name="T30" fmla="*/ 768 w 912"/>
                <a:gd name="T31" fmla="*/ 288 h 624"/>
                <a:gd name="T32" fmla="*/ 816 w 912"/>
                <a:gd name="T33" fmla="*/ 288 h 624"/>
                <a:gd name="T34" fmla="*/ 864 w 912"/>
                <a:gd name="T35" fmla="*/ 240 h 624"/>
                <a:gd name="T36" fmla="*/ 912 w 912"/>
                <a:gd name="T37" fmla="*/ 240 h 624"/>
                <a:gd name="T38" fmla="*/ 912 w 912"/>
                <a:gd name="T39" fmla="*/ 384 h 624"/>
                <a:gd name="T40" fmla="*/ 912 w 912"/>
                <a:gd name="T41" fmla="*/ 432 h 624"/>
                <a:gd name="T42" fmla="*/ 864 w 912"/>
                <a:gd name="T43" fmla="*/ 432 h 624"/>
                <a:gd name="T44" fmla="*/ 816 w 912"/>
                <a:gd name="T45" fmla="*/ 384 h 624"/>
                <a:gd name="T46" fmla="*/ 768 w 912"/>
                <a:gd name="T47" fmla="*/ 384 h 624"/>
                <a:gd name="T48" fmla="*/ 768 w 912"/>
                <a:gd name="T49" fmla="*/ 480 h 624"/>
                <a:gd name="T50" fmla="*/ 720 w 912"/>
                <a:gd name="T51" fmla="*/ 576 h 624"/>
                <a:gd name="T52" fmla="*/ 672 w 912"/>
                <a:gd name="T53" fmla="*/ 576 h 624"/>
                <a:gd name="T54" fmla="*/ 624 w 912"/>
                <a:gd name="T55" fmla="*/ 528 h 624"/>
                <a:gd name="T56" fmla="*/ 528 w 912"/>
                <a:gd name="T57" fmla="*/ 528 h 624"/>
                <a:gd name="T58" fmla="*/ 480 w 912"/>
                <a:gd name="T59" fmla="*/ 576 h 624"/>
                <a:gd name="T60" fmla="*/ 384 w 912"/>
                <a:gd name="T61" fmla="*/ 576 h 624"/>
                <a:gd name="T62" fmla="*/ 384 w 912"/>
                <a:gd name="T63" fmla="*/ 528 h 624"/>
                <a:gd name="T64" fmla="*/ 432 w 912"/>
                <a:gd name="T65" fmla="*/ 480 h 624"/>
                <a:gd name="T66" fmla="*/ 432 w 912"/>
                <a:gd name="T67" fmla="*/ 432 h 624"/>
                <a:gd name="T68" fmla="*/ 288 w 912"/>
                <a:gd name="T69" fmla="*/ 432 h 624"/>
                <a:gd name="T70" fmla="*/ 288 w 912"/>
                <a:gd name="T71" fmla="*/ 480 h 624"/>
                <a:gd name="T72" fmla="*/ 336 w 912"/>
                <a:gd name="T73" fmla="*/ 528 h 624"/>
                <a:gd name="T74" fmla="*/ 336 w 912"/>
                <a:gd name="T75" fmla="*/ 576 h 624"/>
                <a:gd name="T76" fmla="*/ 192 w 912"/>
                <a:gd name="T77" fmla="*/ 576 h 624"/>
                <a:gd name="T78" fmla="*/ 144 w 912"/>
                <a:gd name="T79" fmla="*/ 624 h 624"/>
                <a:gd name="T80" fmla="*/ 0 w 912"/>
                <a:gd name="T81" fmla="*/ 624 h 624"/>
                <a:gd name="T82" fmla="*/ 0 w 912"/>
                <a:gd name="T83" fmla="*/ 144 h 6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2"/>
                <a:gd name="T127" fmla="*/ 0 h 624"/>
                <a:gd name="T128" fmla="*/ 912 w 912"/>
                <a:gd name="T129" fmla="*/ 624 h 6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2" h="624">
                  <a:moveTo>
                    <a:pt x="0" y="144"/>
                  </a:moveTo>
                  <a:lnTo>
                    <a:pt x="288" y="144"/>
                  </a:lnTo>
                  <a:lnTo>
                    <a:pt x="240" y="96"/>
                  </a:lnTo>
                  <a:lnTo>
                    <a:pt x="240" y="48"/>
                  </a:lnTo>
                  <a:lnTo>
                    <a:pt x="288" y="0"/>
                  </a:lnTo>
                  <a:lnTo>
                    <a:pt x="336" y="48"/>
                  </a:lnTo>
                  <a:lnTo>
                    <a:pt x="384" y="0"/>
                  </a:lnTo>
                  <a:lnTo>
                    <a:pt x="480" y="0"/>
                  </a:lnTo>
                  <a:lnTo>
                    <a:pt x="480" y="96"/>
                  </a:lnTo>
                  <a:lnTo>
                    <a:pt x="432" y="96"/>
                  </a:lnTo>
                  <a:lnTo>
                    <a:pt x="432" y="144"/>
                  </a:lnTo>
                  <a:lnTo>
                    <a:pt x="672" y="144"/>
                  </a:lnTo>
                  <a:lnTo>
                    <a:pt x="672" y="96"/>
                  </a:lnTo>
                  <a:lnTo>
                    <a:pt x="768" y="96"/>
                  </a:lnTo>
                  <a:lnTo>
                    <a:pt x="768" y="192"/>
                  </a:lnTo>
                  <a:lnTo>
                    <a:pt x="768" y="288"/>
                  </a:lnTo>
                  <a:lnTo>
                    <a:pt x="816" y="288"/>
                  </a:lnTo>
                  <a:lnTo>
                    <a:pt x="864" y="240"/>
                  </a:lnTo>
                  <a:lnTo>
                    <a:pt x="912" y="240"/>
                  </a:lnTo>
                  <a:lnTo>
                    <a:pt x="912" y="384"/>
                  </a:lnTo>
                  <a:lnTo>
                    <a:pt x="912" y="432"/>
                  </a:lnTo>
                  <a:lnTo>
                    <a:pt x="864" y="432"/>
                  </a:lnTo>
                  <a:lnTo>
                    <a:pt x="816" y="384"/>
                  </a:lnTo>
                  <a:lnTo>
                    <a:pt x="768" y="384"/>
                  </a:lnTo>
                  <a:lnTo>
                    <a:pt x="768" y="480"/>
                  </a:lnTo>
                  <a:lnTo>
                    <a:pt x="720" y="576"/>
                  </a:lnTo>
                  <a:lnTo>
                    <a:pt x="672" y="576"/>
                  </a:lnTo>
                  <a:lnTo>
                    <a:pt x="624" y="528"/>
                  </a:lnTo>
                  <a:lnTo>
                    <a:pt x="528" y="528"/>
                  </a:lnTo>
                  <a:lnTo>
                    <a:pt x="480" y="576"/>
                  </a:lnTo>
                  <a:lnTo>
                    <a:pt x="384" y="576"/>
                  </a:lnTo>
                  <a:lnTo>
                    <a:pt x="384" y="528"/>
                  </a:lnTo>
                  <a:lnTo>
                    <a:pt x="432" y="480"/>
                  </a:lnTo>
                  <a:lnTo>
                    <a:pt x="432" y="432"/>
                  </a:lnTo>
                  <a:lnTo>
                    <a:pt x="288" y="432"/>
                  </a:lnTo>
                  <a:lnTo>
                    <a:pt x="288" y="480"/>
                  </a:lnTo>
                  <a:lnTo>
                    <a:pt x="336" y="528"/>
                  </a:lnTo>
                  <a:lnTo>
                    <a:pt x="336" y="576"/>
                  </a:lnTo>
                  <a:lnTo>
                    <a:pt x="192" y="576"/>
                  </a:lnTo>
                  <a:lnTo>
                    <a:pt x="144" y="624"/>
                  </a:lnTo>
                  <a:lnTo>
                    <a:pt x="0" y="624"/>
                  </a:lnTo>
                  <a:lnTo>
                    <a:pt x="0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Oval 68"/>
            <p:cNvSpPr>
              <a:spLocks noChangeArrowheads="1"/>
            </p:cNvSpPr>
            <p:nvPr/>
          </p:nvSpPr>
          <p:spPr bwMode="auto">
            <a:xfrm>
              <a:off x="1488" y="312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31</a:t>
              </a:r>
            </a:p>
          </p:txBody>
        </p:sp>
      </p:grpSp>
      <p:grpSp>
        <p:nvGrpSpPr>
          <p:cNvPr id="25" name="Group 139"/>
          <p:cNvGrpSpPr>
            <a:grpSpLocks/>
          </p:cNvGrpSpPr>
          <p:nvPr/>
        </p:nvGrpSpPr>
        <p:grpSpPr bwMode="auto">
          <a:xfrm>
            <a:off x="1676400" y="5257800"/>
            <a:ext cx="1219200" cy="914400"/>
            <a:chOff x="1056" y="3360"/>
            <a:chExt cx="768" cy="576"/>
          </a:xfrm>
        </p:grpSpPr>
        <p:sp>
          <p:nvSpPr>
            <p:cNvPr id="5206" name="Freeform 9"/>
            <p:cNvSpPr>
              <a:spLocks/>
            </p:cNvSpPr>
            <p:nvPr/>
          </p:nvSpPr>
          <p:spPr bwMode="auto">
            <a:xfrm>
              <a:off x="1056" y="3360"/>
              <a:ext cx="768" cy="576"/>
            </a:xfrm>
            <a:custGeom>
              <a:avLst/>
              <a:gdLst>
                <a:gd name="T0" fmla="*/ 0 w 768"/>
                <a:gd name="T1" fmla="*/ 192 h 576"/>
                <a:gd name="T2" fmla="*/ 144 w 768"/>
                <a:gd name="T3" fmla="*/ 192 h 576"/>
                <a:gd name="T4" fmla="*/ 192 w 768"/>
                <a:gd name="T5" fmla="*/ 144 h 576"/>
                <a:gd name="T6" fmla="*/ 336 w 768"/>
                <a:gd name="T7" fmla="*/ 144 h 576"/>
                <a:gd name="T8" fmla="*/ 336 w 768"/>
                <a:gd name="T9" fmla="*/ 96 h 576"/>
                <a:gd name="T10" fmla="*/ 288 w 768"/>
                <a:gd name="T11" fmla="*/ 48 h 576"/>
                <a:gd name="T12" fmla="*/ 288 w 768"/>
                <a:gd name="T13" fmla="*/ 0 h 576"/>
                <a:gd name="T14" fmla="*/ 432 w 768"/>
                <a:gd name="T15" fmla="*/ 0 h 576"/>
                <a:gd name="T16" fmla="*/ 432 w 768"/>
                <a:gd name="T17" fmla="*/ 48 h 576"/>
                <a:gd name="T18" fmla="*/ 384 w 768"/>
                <a:gd name="T19" fmla="*/ 96 h 576"/>
                <a:gd name="T20" fmla="*/ 384 w 768"/>
                <a:gd name="T21" fmla="*/ 144 h 576"/>
                <a:gd name="T22" fmla="*/ 480 w 768"/>
                <a:gd name="T23" fmla="*/ 144 h 576"/>
                <a:gd name="T24" fmla="*/ 528 w 768"/>
                <a:gd name="T25" fmla="*/ 96 h 576"/>
                <a:gd name="T26" fmla="*/ 624 w 768"/>
                <a:gd name="T27" fmla="*/ 96 h 576"/>
                <a:gd name="T28" fmla="*/ 672 w 768"/>
                <a:gd name="T29" fmla="*/ 144 h 576"/>
                <a:gd name="T30" fmla="*/ 720 w 768"/>
                <a:gd name="T31" fmla="*/ 144 h 576"/>
                <a:gd name="T32" fmla="*/ 720 w 768"/>
                <a:gd name="T33" fmla="*/ 192 h 576"/>
                <a:gd name="T34" fmla="*/ 672 w 768"/>
                <a:gd name="T35" fmla="*/ 240 h 576"/>
                <a:gd name="T36" fmla="*/ 576 w 768"/>
                <a:gd name="T37" fmla="*/ 240 h 576"/>
                <a:gd name="T38" fmla="*/ 528 w 768"/>
                <a:gd name="T39" fmla="*/ 288 h 576"/>
                <a:gd name="T40" fmla="*/ 528 w 768"/>
                <a:gd name="T41" fmla="*/ 336 h 576"/>
                <a:gd name="T42" fmla="*/ 576 w 768"/>
                <a:gd name="T43" fmla="*/ 384 h 576"/>
                <a:gd name="T44" fmla="*/ 672 w 768"/>
                <a:gd name="T45" fmla="*/ 336 h 576"/>
                <a:gd name="T46" fmla="*/ 720 w 768"/>
                <a:gd name="T47" fmla="*/ 384 h 576"/>
                <a:gd name="T48" fmla="*/ 720 w 768"/>
                <a:gd name="T49" fmla="*/ 432 h 576"/>
                <a:gd name="T50" fmla="*/ 768 w 768"/>
                <a:gd name="T51" fmla="*/ 480 h 576"/>
                <a:gd name="T52" fmla="*/ 768 w 768"/>
                <a:gd name="T53" fmla="*/ 576 h 576"/>
                <a:gd name="T54" fmla="*/ 0 w 768"/>
                <a:gd name="T55" fmla="*/ 576 h 576"/>
                <a:gd name="T56" fmla="*/ 0 w 768"/>
                <a:gd name="T57" fmla="*/ 192 h 5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8"/>
                <a:gd name="T88" fmla="*/ 0 h 576"/>
                <a:gd name="T89" fmla="*/ 768 w 768"/>
                <a:gd name="T90" fmla="*/ 576 h 5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8" h="576">
                  <a:moveTo>
                    <a:pt x="0" y="192"/>
                  </a:moveTo>
                  <a:lnTo>
                    <a:pt x="144" y="192"/>
                  </a:lnTo>
                  <a:lnTo>
                    <a:pt x="192" y="144"/>
                  </a:lnTo>
                  <a:lnTo>
                    <a:pt x="336" y="144"/>
                  </a:lnTo>
                  <a:lnTo>
                    <a:pt x="336" y="96"/>
                  </a:lnTo>
                  <a:lnTo>
                    <a:pt x="288" y="48"/>
                  </a:lnTo>
                  <a:lnTo>
                    <a:pt x="288" y="0"/>
                  </a:lnTo>
                  <a:lnTo>
                    <a:pt x="432" y="0"/>
                  </a:lnTo>
                  <a:lnTo>
                    <a:pt x="432" y="48"/>
                  </a:lnTo>
                  <a:lnTo>
                    <a:pt x="384" y="96"/>
                  </a:lnTo>
                  <a:lnTo>
                    <a:pt x="384" y="144"/>
                  </a:lnTo>
                  <a:lnTo>
                    <a:pt x="480" y="144"/>
                  </a:lnTo>
                  <a:lnTo>
                    <a:pt x="528" y="96"/>
                  </a:lnTo>
                  <a:lnTo>
                    <a:pt x="624" y="96"/>
                  </a:lnTo>
                  <a:lnTo>
                    <a:pt x="672" y="144"/>
                  </a:lnTo>
                  <a:lnTo>
                    <a:pt x="720" y="144"/>
                  </a:lnTo>
                  <a:lnTo>
                    <a:pt x="720" y="192"/>
                  </a:lnTo>
                  <a:lnTo>
                    <a:pt x="672" y="240"/>
                  </a:lnTo>
                  <a:lnTo>
                    <a:pt x="576" y="240"/>
                  </a:lnTo>
                  <a:lnTo>
                    <a:pt x="528" y="288"/>
                  </a:lnTo>
                  <a:lnTo>
                    <a:pt x="528" y="336"/>
                  </a:lnTo>
                  <a:lnTo>
                    <a:pt x="576" y="384"/>
                  </a:lnTo>
                  <a:lnTo>
                    <a:pt x="672" y="336"/>
                  </a:lnTo>
                  <a:lnTo>
                    <a:pt x="720" y="384"/>
                  </a:lnTo>
                  <a:lnTo>
                    <a:pt x="720" y="432"/>
                  </a:lnTo>
                  <a:lnTo>
                    <a:pt x="768" y="480"/>
                  </a:lnTo>
                  <a:lnTo>
                    <a:pt x="768" y="576"/>
                  </a:lnTo>
                  <a:lnTo>
                    <a:pt x="0" y="576"/>
                  </a:lnTo>
                  <a:lnTo>
                    <a:pt x="0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Oval 69"/>
            <p:cNvSpPr>
              <a:spLocks noChangeArrowheads="1"/>
            </p:cNvSpPr>
            <p:nvPr/>
          </p:nvSpPr>
          <p:spPr bwMode="auto">
            <a:xfrm>
              <a:off x="1248" y="36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36</a:t>
              </a:r>
            </a:p>
          </p:txBody>
        </p:sp>
      </p:grpSp>
      <p:grpSp>
        <p:nvGrpSpPr>
          <p:cNvPr id="26" name="Group 140"/>
          <p:cNvGrpSpPr>
            <a:grpSpLocks/>
          </p:cNvGrpSpPr>
          <p:nvPr/>
        </p:nvGrpSpPr>
        <p:grpSpPr bwMode="auto">
          <a:xfrm>
            <a:off x="2514600" y="5410200"/>
            <a:ext cx="1676400" cy="762000"/>
            <a:chOff x="1584" y="3456"/>
            <a:chExt cx="1056" cy="480"/>
          </a:xfrm>
        </p:grpSpPr>
        <p:sp>
          <p:nvSpPr>
            <p:cNvPr id="5204" name="Freeform 23"/>
            <p:cNvSpPr>
              <a:spLocks/>
            </p:cNvSpPr>
            <p:nvPr/>
          </p:nvSpPr>
          <p:spPr bwMode="auto">
            <a:xfrm>
              <a:off x="1584" y="3456"/>
              <a:ext cx="1056" cy="480"/>
            </a:xfrm>
            <a:custGeom>
              <a:avLst/>
              <a:gdLst>
                <a:gd name="T0" fmla="*/ 240 w 1056"/>
                <a:gd name="T1" fmla="*/ 480 h 480"/>
                <a:gd name="T2" fmla="*/ 240 w 1056"/>
                <a:gd name="T3" fmla="*/ 384 h 480"/>
                <a:gd name="T4" fmla="*/ 192 w 1056"/>
                <a:gd name="T5" fmla="*/ 336 h 480"/>
                <a:gd name="T6" fmla="*/ 192 w 1056"/>
                <a:gd name="T7" fmla="*/ 288 h 480"/>
                <a:gd name="T8" fmla="*/ 144 w 1056"/>
                <a:gd name="T9" fmla="*/ 240 h 480"/>
                <a:gd name="T10" fmla="*/ 48 w 1056"/>
                <a:gd name="T11" fmla="*/ 288 h 480"/>
                <a:gd name="T12" fmla="*/ 0 w 1056"/>
                <a:gd name="T13" fmla="*/ 240 h 480"/>
                <a:gd name="T14" fmla="*/ 0 w 1056"/>
                <a:gd name="T15" fmla="*/ 192 h 480"/>
                <a:gd name="T16" fmla="*/ 48 w 1056"/>
                <a:gd name="T17" fmla="*/ 144 h 480"/>
                <a:gd name="T18" fmla="*/ 144 w 1056"/>
                <a:gd name="T19" fmla="*/ 144 h 480"/>
                <a:gd name="T20" fmla="*/ 192 w 1056"/>
                <a:gd name="T21" fmla="*/ 96 h 480"/>
                <a:gd name="T22" fmla="*/ 336 w 1056"/>
                <a:gd name="T23" fmla="*/ 96 h 480"/>
                <a:gd name="T24" fmla="*/ 384 w 1056"/>
                <a:gd name="T25" fmla="*/ 48 h 480"/>
                <a:gd name="T26" fmla="*/ 480 w 1056"/>
                <a:gd name="T27" fmla="*/ 48 h 480"/>
                <a:gd name="T28" fmla="*/ 480 w 1056"/>
                <a:gd name="T29" fmla="*/ 96 h 480"/>
                <a:gd name="T30" fmla="*/ 528 w 1056"/>
                <a:gd name="T31" fmla="*/ 144 h 480"/>
                <a:gd name="T32" fmla="*/ 576 w 1056"/>
                <a:gd name="T33" fmla="*/ 96 h 480"/>
                <a:gd name="T34" fmla="*/ 672 w 1056"/>
                <a:gd name="T35" fmla="*/ 96 h 480"/>
                <a:gd name="T36" fmla="*/ 672 w 1056"/>
                <a:gd name="T37" fmla="*/ 48 h 480"/>
                <a:gd name="T38" fmla="*/ 768 w 1056"/>
                <a:gd name="T39" fmla="*/ 0 h 480"/>
                <a:gd name="T40" fmla="*/ 864 w 1056"/>
                <a:gd name="T41" fmla="*/ 48 h 480"/>
                <a:gd name="T42" fmla="*/ 960 w 1056"/>
                <a:gd name="T43" fmla="*/ 48 h 480"/>
                <a:gd name="T44" fmla="*/ 1008 w 1056"/>
                <a:gd name="T45" fmla="*/ 96 h 480"/>
                <a:gd name="T46" fmla="*/ 1008 w 1056"/>
                <a:gd name="T47" fmla="*/ 192 h 480"/>
                <a:gd name="T48" fmla="*/ 960 w 1056"/>
                <a:gd name="T49" fmla="*/ 240 h 480"/>
                <a:gd name="T50" fmla="*/ 912 w 1056"/>
                <a:gd name="T51" fmla="*/ 240 h 480"/>
                <a:gd name="T52" fmla="*/ 864 w 1056"/>
                <a:gd name="T53" fmla="*/ 192 h 480"/>
                <a:gd name="T54" fmla="*/ 816 w 1056"/>
                <a:gd name="T55" fmla="*/ 240 h 480"/>
                <a:gd name="T56" fmla="*/ 816 w 1056"/>
                <a:gd name="T57" fmla="*/ 336 h 480"/>
                <a:gd name="T58" fmla="*/ 864 w 1056"/>
                <a:gd name="T59" fmla="*/ 384 h 480"/>
                <a:gd name="T60" fmla="*/ 912 w 1056"/>
                <a:gd name="T61" fmla="*/ 336 h 480"/>
                <a:gd name="T62" fmla="*/ 960 w 1056"/>
                <a:gd name="T63" fmla="*/ 336 h 480"/>
                <a:gd name="T64" fmla="*/ 1056 w 1056"/>
                <a:gd name="T65" fmla="*/ 384 h 480"/>
                <a:gd name="T66" fmla="*/ 1056 w 1056"/>
                <a:gd name="T67" fmla="*/ 480 h 480"/>
                <a:gd name="T68" fmla="*/ 240 w 1056"/>
                <a:gd name="T69" fmla="*/ 480 h 4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6"/>
                <a:gd name="T106" fmla="*/ 0 h 480"/>
                <a:gd name="T107" fmla="*/ 1056 w 1056"/>
                <a:gd name="T108" fmla="*/ 480 h 4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6" h="480">
                  <a:moveTo>
                    <a:pt x="240" y="480"/>
                  </a:moveTo>
                  <a:lnTo>
                    <a:pt x="240" y="384"/>
                  </a:lnTo>
                  <a:lnTo>
                    <a:pt x="192" y="336"/>
                  </a:lnTo>
                  <a:lnTo>
                    <a:pt x="192" y="288"/>
                  </a:lnTo>
                  <a:lnTo>
                    <a:pt x="144" y="240"/>
                  </a:lnTo>
                  <a:lnTo>
                    <a:pt x="48" y="288"/>
                  </a:lnTo>
                  <a:lnTo>
                    <a:pt x="0" y="240"/>
                  </a:lnTo>
                  <a:lnTo>
                    <a:pt x="0" y="192"/>
                  </a:lnTo>
                  <a:lnTo>
                    <a:pt x="48" y="144"/>
                  </a:lnTo>
                  <a:lnTo>
                    <a:pt x="144" y="144"/>
                  </a:lnTo>
                  <a:lnTo>
                    <a:pt x="192" y="96"/>
                  </a:lnTo>
                  <a:lnTo>
                    <a:pt x="336" y="96"/>
                  </a:lnTo>
                  <a:lnTo>
                    <a:pt x="384" y="48"/>
                  </a:lnTo>
                  <a:lnTo>
                    <a:pt x="480" y="48"/>
                  </a:lnTo>
                  <a:lnTo>
                    <a:pt x="480" y="96"/>
                  </a:lnTo>
                  <a:lnTo>
                    <a:pt x="528" y="144"/>
                  </a:lnTo>
                  <a:lnTo>
                    <a:pt x="576" y="96"/>
                  </a:lnTo>
                  <a:lnTo>
                    <a:pt x="672" y="96"/>
                  </a:lnTo>
                  <a:lnTo>
                    <a:pt x="672" y="48"/>
                  </a:lnTo>
                  <a:lnTo>
                    <a:pt x="768" y="0"/>
                  </a:lnTo>
                  <a:lnTo>
                    <a:pt x="864" y="48"/>
                  </a:lnTo>
                  <a:lnTo>
                    <a:pt x="960" y="48"/>
                  </a:lnTo>
                  <a:lnTo>
                    <a:pt x="1008" y="96"/>
                  </a:lnTo>
                  <a:lnTo>
                    <a:pt x="1008" y="192"/>
                  </a:lnTo>
                  <a:lnTo>
                    <a:pt x="960" y="240"/>
                  </a:lnTo>
                  <a:lnTo>
                    <a:pt x="912" y="240"/>
                  </a:lnTo>
                  <a:lnTo>
                    <a:pt x="864" y="192"/>
                  </a:lnTo>
                  <a:lnTo>
                    <a:pt x="816" y="240"/>
                  </a:lnTo>
                  <a:lnTo>
                    <a:pt x="816" y="336"/>
                  </a:lnTo>
                  <a:lnTo>
                    <a:pt x="864" y="384"/>
                  </a:lnTo>
                  <a:lnTo>
                    <a:pt x="912" y="336"/>
                  </a:lnTo>
                  <a:lnTo>
                    <a:pt x="960" y="336"/>
                  </a:lnTo>
                  <a:lnTo>
                    <a:pt x="1056" y="384"/>
                  </a:lnTo>
                  <a:lnTo>
                    <a:pt x="1056" y="480"/>
                  </a:lnTo>
                  <a:lnTo>
                    <a:pt x="240" y="48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Oval 70"/>
            <p:cNvSpPr>
              <a:spLocks noChangeArrowheads="1"/>
            </p:cNvSpPr>
            <p:nvPr/>
          </p:nvSpPr>
          <p:spPr bwMode="auto">
            <a:xfrm>
              <a:off x="1968" y="36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37</a:t>
              </a:r>
            </a:p>
          </p:txBody>
        </p:sp>
      </p:grpSp>
      <p:grpSp>
        <p:nvGrpSpPr>
          <p:cNvPr id="27" name="Group 135"/>
          <p:cNvGrpSpPr>
            <a:grpSpLocks/>
          </p:cNvGrpSpPr>
          <p:nvPr/>
        </p:nvGrpSpPr>
        <p:grpSpPr bwMode="auto">
          <a:xfrm>
            <a:off x="2819400" y="4724400"/>
            <a:ext cx="1676400" cy="914400"/>
            <a:chOff x="1776" y="3024"/>
            <a:chExt cx="1056" cy="576"/>
          </a:xfrm>
        </p:grpSpPr>
        <p:sp>
          <p:nvSpPr>
            <p:cNvPr id="5202" name="Freeform 22"/>
            <p:cNvSpPr>
              <a:spLocks/>
            </p:cNvSpPr>
            <p:nvPr/>
          </p:nvSpPr>
          <p:spPr bwMode="auto">
            <a:xfrm>
              <a:off x="1776" y="3024"/>
              <a:ext cx="1056" cy="576"/>
            </a:xfrm>
            <a:custGeom>
              <a:avLst/>
              <a:gdLst>
                <a:gd name="T0" fmla="*/ 864 w 1056"/>
                <a:gd name="T1" fmla="*/ 48 h 576"/>
                <a:gd name="T2" fmla="*/ 720 w 1056"/>
                <a:gd name="T3" fmla="*/ 48 h 576"/>
                <a:gd name="T4" fmla="*/ 672 w 1056"/>
                <a:gd name="T5" fmla="*/ 0 h 576"/>
                <a:gd name="T6" fmla="*/ 576 w 1056"/>
                <a:gd name="T7" fmla="*/ 0 h 576"/>
                <a:gd name="T8" fmla="*/ 528 w 1056"/>
                <a:gd name="T9" fmla="*/ 48 h 576"/>
                <a:gd name="T10" fmla="*/ 528 w 1056"/>
                <a:gd name="T11" fmla="*/ 144 h 576"/>
                <a:gd name="T12" fmla="*/ 432 w 1056"/>
                <a:gd name="T13" fmla="*/ 144 h 576"/>
                <a:gd name="T14" fmla="*/ 384 w 1056"/>
                <a:gd name="T15" fmla="*/ 96 h 576"/>
                <a:gd name="T16" fmla="*/ 432 w 1056"/>
                <a:gd name="T17" fmla="*/ 48 h 576"/>
                <a:gd name="T18" fmla="*/ 384 w 1056"/>
                <a:gd name="T19" fmla="*/ 0 h 576"/>
                <a:gd name="T20" fmla="*/ 288 w 1056"/>
                <a:gd name="T21" fmla="*/ 0 h 576"/>
                <a:gd name="T22" fmla="*/ 192 w 1056"/>
                <a:gd name="T23" fmla="*/ 48 h 576"/>
                <a:gd name="T24" fmla="*/ 48 w 1056"/>
                <a:gd name="T25" fmla="*/ 48 h 576"/>
                <a:gd name="T26" fmla="*/ 48 w 1056"/>
                <a:gd name="T27" fmla="*/ 192 h 576"/>
                <a:gd name="T28" fmla="*/ 96 w 1056"/>
                <a:gd name="T29" fmla="*/ 192 h 576"/>
                <a:gd name="T30" fmla="*/ 144 w 1056"/>
                <a:gd name="T31" fmla="*/ 144 h 576"/>
                <a:gd name="T32" fmla="*/ 192 w 1056"/>
                <a:gd name="T33" fmla="*/ 144 h 576"/>
                <a:gd name="T34" fmla="*/ 192 w 1056"/>
                <a:gd name="T35" fmla="*/ 336 h 576"/>
                <a:gd name="T36" fmla="*/ 144 w 1056"/>
                <a:gd name="T37" fmla="*/ 336 h 576"/>
                <a:gd name="T38" fmla="*/ 96 w 1056"/>
                <a:gd name="T39" fmla="*/ 288 h 576"/>
                <a:gd name="T40" fmla="*/ 48 w 1056"/>
                <a:gd name="T41" fmla="*/ 288 h 576"/>
                <a:gd name="T42" fmla="*/ 48 w 1056"/>
                <a:gd name="T43" fmla="*/ 384 h 576"/>
                <a:gd name="T44" fmla="*/ 0 w 1056"/>
                <a:gd name="T45" fmla="*/ 480 h 576"/>
                <a:gd name="T46" fmla="*/ 0 w 1056"/>
                <a:gd name="T47" fmla="*/ 528 h 576"/>
                <a:gd name="T48" fmla="*/ 144 w 1056"/>
                <a:gd name="T49" fmla="*/ 528 h 576"/>
                <a:gd name="T50" fmla="*/ 192 w 1056"/>
                <a:gd name="T51" fmla="*/ 480 h 576"/>
                <a:gd name="T52" fmla="*/ 288 w 1056"/>
                <a:gd name="T53" fmla="*/ 480 h 576"/>
                <a:gd name="T54" fmla="*/ 288 w 1056"/>
                <a:gd name="T55" fmla="*/ 528 h 576"/>
                <a:gd name="T56" fmla="*/ 336 w 1056"/>
                <a:gd name="T57" fmla="*/ 576 h 576"/>
                <a:gd name="T58" fmla="*/ 384 w 1056"/>
                <a:gd name="T59" fmla="*/ 528 h 576"/>
                <a:gd name="T60" fmla="*/ 480 w 1056"/>
                <a:gd name="T61" fmla="*/ 528 h 576"/>
                <a:gd name="T62" fmla="*/ 480 w 1056"/>
                <a:gd name="T63" fmla="*/ 480 h 576"/>
                <a:gd name="T64" fmla="*/ 576 w 1056"/>
                <a:gd name="T65" fmla="*/ 432 h 576"/>
                <a:gd name="T66" fmla="*/ 672 w 1056"/>
                <a:gd name="T67" fmla="*/ 480 h 576"/>
                <a:gd name="T68" fmla="*/ 768 w 1056"/>
                <a:gd name="T69" fmla="*/ 480 h 576"/>
                <a:gd name="T70" fmla="*/ 768 w 1056"/>
                <a:gd name="T71" fmla="*/ 336 h 576"/>
                <a:gd name="T72" fmla="*/ 816 w 1056"/>
                <a:gd name="T73" fmla="*/ 336 h 576"/>
                <a:gd name="T74" fmla="*/ 912 w 1056"/>
                <a:gd name="T75" fmla="*/ 336 h 576"/>
                <a:gd name="T76" fmla="*/ 960 w 1056"/>
                <a:gd name="T77" fmla="*/ 384 h 576"/>
                <a:gd name="T78" fmla="*/ 1056 w 1056"/>
                <a:gd name="T79" fmla="*/ 336 h 576"/>
                <a:gd name="T80" fmla="*/ 1056 w 1056"/>
                <a:gd name="T81" fmla="*/ 288 h 576"/>
                <a:gd name="T82" fmla="*/ 960 w 1056"/>
                <a:gd name="T83" fmla="*/ 240 h 576"/>
                <a:gd name="T84" fmla="*/ 912 w 1056"/>
                <a:gd name="T85" fmla="*/ 288 h 576"/>
                <a:gd name="T86" fmla="*/ 864 w 1056"/>
                <a:gd name="T87" fmla="*/ 288 h 576"/>
                <a:gd name="T88" fmla="*/ 864 w 1056"/>
                <a:gd name="T89" fmla="*/ 192 h 576"/>
                <a:gd name="T90" fmla="*/ 816 w 1056"/>
                <a:gd name="T91" fmla="*/ 192 h 576"/>
                <a:gd name="T92" fmla="*/ 816 w 1056"/>
                <a:gd name="T93" fmla="*/ 144 h 576"/>
                <a:gd name="T94" fmla="*/ 912 w 1056"/>
                <a:gd name="T95" fmla="*/ 144 h 576"/>
                <a:gd name="T96" fmla="*/ 912 w 1056"/>
                <a:gd name="T97" fmla="*/ 48 h 576"/>
                <a:gd name="T98" fmla="*/ 864 w 1056"/>
                <a:gd name="T99" fmla="*/ 48 h 5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56"/>
                <a:gd name="T151" fmla="*/ 0 h 576"/>
                <a:gd name="T152" fmla="*/ 1056 w 1056"/>
                <a:gd name="T153" fmla="*/ 576 h 5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56" h="576">
                  <a:moveTo>
                    <a:pt x="864" y="48"/>
                  </a:moveTo>
                  <a:lnTo>
                    <a:pt x="720" y="48"/>
                  </a:lnTo>
                  <a:lnTo>
                    <a:pt x="672" y="0"/>
                  </a:lnTo>
                  <a:lnTo>
                    <a:pt x="576" y="0"/>
                  </a:lnTo>
                  <a:lnTo>
                    <a:pt x="528" y="48"/>
                  </a:lnTo>
                  <a:lnTo>
                    <a:pt x="528" y="144"/>
                  </a:lnTo>
                  <a:lnTo>
                    <a:pt x="432" y="144"/>
                  </a:lnTo>
                  <a:lnTo>
                    <a:pt x="384" y="96"/>
                  </a:lnTo>
                  <a:lnTo>
                    <a:pt x="432" y="48"/>
                  </a:lnTo>
                  <a:lnTo>
                    <a:pt x="384" y="0"/>
                  </a:lnTo>
                  <a:lnTo>
                    <a:pt x="288" y="0"/>
                  </a:lnTo>
                  <a:lnTo>
                    <a:pt x="192" y="48"/>
                  </a:lnTo>
                  <a:lnTo>
                    <a:pt x="48" y="48"/>
                  </a:lnTo>
                  <a:lnTo>
                    <a:pt x="48" y="192"/>
                  </a:lnTo>
                  <a:lnTo>
                    <a:pt x="96" y="192"/>
                  </a:lnTo>
                  <a:lnTo>
                    <a:pt x="144" y="144"/>
                  </a:lnTo>
                  <a:lnTo>
                    <a:pt x="192" y="144"/>
                  </a:lnTo>
                  <a:lnTo>
                    <a:pt x="192" y="336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48" y="288"/>
                  </a:lnTo>
                  <a:lnTo>
                    <a:pt x="48" y="384"/>
                  </a:lnTo>
                  <a:lnTo>
                    <a:pt x="0" y="480"/>
                  </a:lnTo>
                  <a:lnTo>
                    <a:pt x="0" y="528"/>
                  </a:lnTo>
                  <a:lnTo>
                    <a:pt x="144" y="528"/>
                  </a:lnTo>
                  <a:lnTo>
                    <a:pt x="192" y="480"/>
                  </a:lnTo>
                  <a:lnTo>
                    <a:pt x="288" y="480"/>
                  </a:lnTo>
                  <a:lnTo>
                    <a:pt x="288" y="528"/>
                  </a:lnTo>
                  <a:lnTo>
                    <a:pt x="336" y="576"/>
                  </a:lnTo>
                  <a:lnTo>
                    <a:pt x="384" y="528"/>
                  </a:lnTo>
                  <a:lnTo>
                    <a:pt x="480" y="528"/>
                  </a:lnTo>
                  <a:lnTo>
                    <a:pt x="480" y="480"/>
                  </a:lnTo>
                  <a:lnTo>
                    <a:pt x="576" y="432"/>
                  </a:lnTo>
                  <a:lnTo>
                    <a:pt x="672" y="480"/>
                  </a:lnTo>
                  <a:lnTo>
                    <a:pt x="768" y="480"/>
                  </a:lnTo>
                  <a:lnTo>
                    <a:pt x="768" y="336"/>
                  </a:lnTo>
                  <a:lnTo>
                    <a:pt x="816" y="336"/>
                  </a:lnTo>
                  <a:lnTo>
                    <a:pt x="912" y="336"/>
                  </a:lnTo>
                  <a:lnTo>
                    <a:pt x="960" y="384"/>
                  </a:lnTo>
                  <a:lnTo>
                    <a:pt x="1056" y="336"/>
                  </a:lnTo>
                  <a:lnTo>
                    <a:pt x="1056" y="288"/>
                  </a:lnTo>
                  <a:lnTo>
                    <a:pt x="960" y="240"/>
                  </a:lnTo>
                  <a:lnTo>
                    <a:pt x="912" y="288"/>
                  </a:lnTo>
                  <a:lnTo>
                    <a:pt x="864" y="288"/>
                  </a:lnTo>
                  <a:lnTo>
                    <a:pt x="864" y="192"/>
                  </a:lnTo>
                  <a:lnTo>
                    <a:pt x="816" y="192"/>
                  </a:lnTo>
                  <a:lnTo>
                    <a:pt x="816" y="144"/>
                  </a:lnTo>
                  <a:lnTo>
                    <a:pt x="912" y="144"/>
                  </a:lnTo>
                  <a:lnTo>
                    <a:pt x="912" y="48"/>
                  </a:lnTo>
                  <a:lnTo>
                    <a:pt x="864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Oval 71"/>
            <p:cNvSpPr>
              <a:spLocks noChangeArrowheads="1"/>
            </p:cNvSpPr>
            <p:nvPr/>
          </p:nvSpPr>
          <p:spPr bwMode="auto">
            <a:xfrm>
              <a:off x="2064" y="32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32</a:t>
              </a:r>
            </a:p>
          </p:txBody>
        </p:sp>
      </p:grpSp>
      <p:grpSp>
        <p:nvGrpSpPr>
          <p:cNvPr id="28" name="Group 141"/>
          <p:cNvGrpSpPr>
            <a:grpSpLocks/>
          </p:cNvGrpSpPr>
          <p:nvPr/>
        </p:nvGrpSpPr>
        <p:grpSpPr bwMode="auto">
          <a:xfrm>
            <a:off x="3810000" y="5410200"/>
            <a:ext cx="1981200" cy="762000"/>
            <a:chOff x="2400" y="3456"/>
            <a:chExt cx="1248" cy="480"/>
          </a:xfrm>
        </p:grpSpPr>
        <p:sp>
          <p:nvSpPr>
            <p:cNvPr id="5200" name="Freeform 24"/>
            <p:cNvSpPr>
              <a:spLocks/>
            </p:cNvSpPr>
            <p:nvPr/>
          </p:nvSpPr>
          <p:spPr bwMode="auto">
            <a:xfrm>
              <a:off x="2400" y="3456"/>
              <a:ext cx="1248" cy="480"/>
            </a:xfrm>
            <a:custGeom>
              <a:avLst/>
              <a:gdLst>
                <a:gd name="T0" fmla="*/ 144 w 1248"/>
                <a:gd name="T1" fmla="*/ 0 h 480"/>
                <a:gd name="T2" fmla="*/ 144 w 1248"/>
                <a:gd name="T3" fmla="*/ 48 h 480"/>
                <a:gd name="T4" fmla="*/ 192 w 1248"/>
                <a:gd name="T5" fmla="*/ 96 h 480"/>
                <a:gd name="T6" fmla="*/ 192 w 1248"/>
                <a:gd name="T7" fmla="*/ 192 h 480"/>
                <a:gd name="T8" fmla="*/ 144 w 1248"/>
                <a:gd name="T9" fmla="*/ 240 h 480"/>
                <a:gd name="T10" fmla="*/ 96 w 1248"/>
                <a:gd name="T11" fmla="*/ 240 h 480"/>
                <a:gd name="T12" fmla="*/ 48 w 1248"/>
                <a:gd name="T13" fmla="*/ 192 h 480"/>
                <a:gd name="T14" fmla="*/ 0 w 1248"/>
                <a:gd name="T15" fmla="*/ 240 h 480"/>
                <a:gd name="T16" fmla="*/ 0 w 1248"/>
                <a:gd name="T17" fmla="*/ 336 h 480"/>
                <a:gd name="T18" fmla="*/ 48 w 1248"/>
                <a:gd name="T19" fmla="*/ 384 h 480"/>
                <a:gd name="T20" fmla="*/ 96 w 1248"/>
                <a:gd name="T21" fmla="*/ 336 h 480"/>
                <a:gd name="T22" fmla="*/ 144 w 1248"/>
                <a:gd name="T23" fmla="*/ 336 h 480"/>
                <a:gd name="T24" fmla="*/ 240 w 1248"/>
                <a:gd name="T25" fmla="*/ 384 h 480"/>
                <a:gd name="T26" fmla="*/ 240 w 1248"/>
                <a:gd name="T27" fmla="*/ 480 h 480"/>
                <a:gd name="T28" fmla="*/ 1008 w 1248"/>
                <a:gd name="T29" fmla="*/ 480 h 480"/>
                <a:gd name="T30" fmla="*/ 1008 w 1248"/>
                <a:gd name="T31" fmla="*/ 384 h 480"/>
                <a:gd name="T32" fmla="*/ 1056 w 1248"/>
                <a:gd name="T33" fmla="*/ 336 h 480"/>
                <a:gd name="T34" fmla="*/ 1104 w 1248"/>
                <a:gd name="T35" fmla="*/ 336 h 480"/>
                <a:gd name="T36" fmla="*/ 1152 w 1248"/>
                <a:gd name="T37" fmla="*/ 384 h 480"/>
                <a:gd name="T38" fmla="*/ 1200 w 1248"/>
                <a:gd name="T39" fmla="*/ 384 h 480"/>
                <a:gd name="T40" fmla="*/ 1248 w 1248"/>
                <a:gd name="T41" fmla="*/ 336 h 480"/>
                <a:gd name="T42" fmla="*/ 1248 w 1248"/>
                <a:gd name="T43" fmla="*/ 288 h 480"/>
                <a:gd name="T44" fmla="*/ 1200 w 1248"/>
                <a:gd name="T45" fmla="*/ 240 h 480"/>
                <a:gd name="T46" fmla="*/ 1152 w 1248"/>
                <a:gd name="T47" fmla="*/ 240 h 480"/>
                <a:gd name="T48" fmla="*/ 1152 w 1248"/>
                <a:gd name="T49" fmla="*/ 288 h 480"/>
                <a:gd name="T50" fmla="*/ 1056 w 1248"/>
                <a:gd name="T51" fmla="*/ 240 h 480"/>
                <a:gd name="T52" fmla="*/ 1056 w 1248"/>
                <a:gd name="T53" fmla="*/ 192 h 480"/>
                <a:gd name="T54" fmla="*/ 1008 w 1248"/>
                <a:gd name="T55" fmla="*/ 192 h 480"/>
                <a:gd name="T56" fmla="*/ 1008 w 1248"/>
                <a:gd name="T57" fmla="*/ 48 h 480"/>
                <a:gd name="T58" fmla="*/ 912 w 1248"/>
                <a:gd name="T59" fmla="*/ 48 h 480"/>
                <a:gd name="T60" fmla="*/ 912 w 1248"/>
                <a:gd name="T61" fmla="*/ 0 h 480"/>
                <a:gd name="T62" fmla="*/ 768 w 1248"/>
                <a:gd name="T63" fmla="*/ 0 h 480"/>
                <a:gd name="T64" fmla="*/ 768 w 1248"/>
                <a:gd name="T65" fmla="*/ 96 h 480"/>
                <a:gd name="T66" fmla="*/ 816 w 1248"/>
                <a:gd name="T67" fmla="*/ 144 h 480"/>
                <a:gd name="T68" fmla="*/ 720 w 1248"/>
                <a:gd name="T69" fmla="*/ 192 h 480"/>
                <a:gd name="T70" fmla="*/ 624 w 1248"/>
                <a:gd name="T71" fmla="*/ 192 h 480"/>
                <a:gd name="T72" fmla="*/ 624 w 1248"/>
                <a:gd name="T73" fmla="*/ 240 h 480"/>
                <a:gd name="T74" fmla="*/ 480 w 1248"/>
                <a:gd name="T75" fmla="*/ 144 h 480"/>
                <a:gd name="T76" fmla="*/ 528 w 1248"/>
                <a:gd name="T77" fmla="*/ 96 h 480"/>
                <a:gd name="T78" fmla="*/ 528 w 1248"/>
                <a:gd name="T79" fmla="*/ 48 h 480"/>
                <a:gd name="T80" fmla="*/ 432 w 1248"/>
                <a:gd name="T81" fmla="*/ 48 h 480"/>
                <a:gd name="T82" fmla="*/ 432 w 1248"/>
                <a:gd name="T83" fmla="*/ 0 h 480"/>
                <a:gd name="T84" fmla="*/ 144 w 1248"/>
                <a:gd name="T85" fmla="*/ 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48"/>
                <a:gd name="T130" fmla="*/ 0 h 480"/>
                <a:gd name="T131" fmla="*/ 1248 w 1248"/>
                <a:gd name="T132" fmla="*/ 480 h 4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48" h="480">
                  <a:moveTo>
                    <a:pt x="144" y="0"/>
                  </a:moveTo>
                  <a:lnTo>
                    <a:pt x="144" y="48"/>
                  </a:lnTo>
                  <a:lnTo>
                    <a:pt x="192" y="96"/>
                  </a:lnTo>
                  <a:lnTo>
                    <a:pt x="192" y="192"/>
                  </a:lnTo>
                  <a:lnTo>
                    <a:pt x="144" y="240"/>
                  </a:lnTo>
                  <a:lnTo>
                    <a:pt x="96" y="240"/>
                  </a:lnTo>
                  <a:lnTo>
                    <a:pt x="48" y="192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48" y="384"/>
                  </a:lnTo>
                  <a:lnTo>
                    <a:pt x="96" y="336"/>
                  </a:lnTo>
                  <a:lnTo>
                    <a:pt x="144" y="336"/>
                  </a:lnTo>
                  <a:lnTo>
                    <a:pt x="240" y="384"/>
                  </a:lnTo>
                  <a:lnTo>
                    <a:pt x="240" y="480"/>
                  </a:lnTo>
                  <a:lnTo>
                    <a:pt x="1008" y="480"/>
                  </a:lnTo>
                  <a:lnTo>
                    <a:pt x="1008" y="384"/>
                  </a:lnTo>
                  <a:lnTo>
                    <a:pt x="1056" y="336"/>
                  </a:lnTo>
                  <a:lnTo>
                    <a:pt x="1104" y="336"/>
                  </a:lnTo>
                  <a:lnTo>
                    <a:pt x="1152" y="384"/>
                  </a:lnTo>
                  <a:lnTo>
                    <a:pt x="1200" y="384"/>
                  </a:lnTo>
                  <a:lnTo>
                    <a:pt x="1248" y="336"/>
                  </a:lnTo>
                  <a:lnTo>
                    <a:pt x="1248" y="288"/>
                  </a:lnTo>
                  <a:lnTo>
                    <a:pt x="1200" y="240"/>
                  </a:lnTo>
                  <a:lnTo>
                    <a:pt x="1152" y="240"/>
                  </a:lnTo>
                  <a:lnTo>
                    <a:pt x="1152" y="288"/>
                  </a:lnTo>
                  <a:lnTo>
                    <a:pt x="1056" y="240"/>
                  </a:lnTo>
                  <a:lnTo>
                    <a:pt x="1056" y="192"/>
                  </a:lnTo>
                  <a:lnTo>
                    <a:pt x="1008" y="192"/>
                  </a:lnTo>
                  <a:lnTo>
                    <a:pt x="1008" y="48"/>
                  </a:lnTo>
                  <a:lnTo>
                    <a:pt x="912" y="48"/>
                  </a:lnTo>
                  <a:lnTo>
                    <a:pt x="912" y="0"/>
                  </a:lnTo>
                  <a:lnTo>
                    <a:pt x="768" y="0"/>
                  </a:lnTo>
                  <a:lnTo>
                    <a:pt x="768" y="96"/>
                  </a:lnTo>
                  <a:lnTo>
                    <a:pt x="816" y="144"/>
                  </a:lnTo>
                  <a:lnTo>
                    <a:pt x="720" y="192"/>
                  </a:lnTo>
                  <a:lnTo>
                    <a:pt x="624" y="192"/>
                  </a:lnTo>
                  <a:lnTo>
                    <a:pt x="624" y="240"/>
                  </a:lnTo>
                  <a:lnTo>
                    <a:pt x="480" y="144"/>
                  </a:lnTo>
                  <a:lnTo>
                    <a:pt x="528" y="96"/>
                  </a:lnTo>
                  <a:lnTo>
                    <a:pt x="528" y="48"/>
                  </a:lnTo>
                  <a:lnTo>
                    <a:pt x="432" y="48"/>
                  </a:lnTo>
                  <a:lnTo>
                    <a:pt x="432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Oval 72"/>
            <p:cNvSpPr>
              <a:spLocks noChangeArrowheads="1"/>
            </p:cNvSpPr>
            <p:nvPr/>
          </p:nvSpPr>
          <p:spPr bwMode="auto">
            <a:xfrm>
              <a:off x="2688" y="36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38</a:t>
              </a:r>
            </a:p>
          </p:txBody>
        </p:sp>
      </p:grpSp>
      <p:grpSp>
        <p:nvGrpSpPr>
          <p:cNvPr id="29" name="Group 142"/>
          <p:cNvGrpSpPr>
            <a:grpSpLocks/>
          </p:cNvGrpSpPr>
          <p:nvPr/>
        </p:nvGrpSpPr>
        <p:grpSpPr bwMode="auto">
          <a:xfrm>
            <a:off x="5410200" y="5410200"/>
            <a:ext cx="1600200" cy="762000"/>
            <a:chOff x="3408" y="3456"/>
            <a:chExt cx="1008" cy="480"/>
          </a:xfrm>
        </p:grpSpPr>
        <p:sp>
          <p:nvSpPr>
            <p:cNvPr id="5198" name="Freeform 26"/>
            <p:cNvSpPr>
              <a:spLocks/>
            </p:cNvSpPr>
            <p:nvPr/>
          </p:nvSpPr>
          <p:spPr bwMode="auto">
            <a:xfrm>
              <a:off x="3408" y="3456"/>
              <a:ext cx="1008" cy="480"/>
            </a:xfrm>
            <a:custGeom>
              <a:avLst/>
              <a:gdLst>
                <a:gd name="T0" fmla="*/ 0 w 1008"/>
                <a:gd name="T1" fmla="*/ 96 h 480"/>
                <a:gd name="T2" fmla="*/ 0 w 1008"/>
                <a:gd name="T3" fmla="*/ 192 h 480"/>
                <a:gd name="T4" fmla="*/ 48 w 1008"/>
                <a:gd name="T5" fmla="*/ 192 h 480"/>
                <a:gd name="T6" fmla="*/ 48 w 1008"/>
                <a:gd name="T7" fmla="*/ 240 h 480"/>
                <a:gd name="T8" fmla="*/ 144 w 1008"/>
                <a:gd name="T9" fmla="*/ 288 h 480"/>
                <a:gd name="T10" fmla="*/ 144 w 1008"/>
                <a:gd name="T11" fmla="*/ 240 h 480"/>
                <a:gd name="T12" fmla="*/ 192 w 1008"/>
                <a:gd name="T13" fmla="*/ 240 h 480"/>
                <a:gd name="T14" fmla="*/ 240 w 1008"/>
                <a:gd name="T15" fmla="*/ 288 h 480"/>
                <a:gd name="T16" fmla="*/ 240 w 1008"/>
                <a:gd name="T17" fmla="*/ 336 h 480"/>
                <a:gd name="T18" fmla="*/ 192 w 1008"/>
                <a:gd name="T19" fmla="*/ 384 h 480"/>
                <a:gd name="T20" fmla="*/ 144 w 1008"/>
                <a:gd name="T21" fmla="*/ 384 h 480"/>
                <a:gd name="T22" fmla="*/ 96 w 1008"/>
                <a:gd name="T23" fmla="*/ 336 h 480"/>
                <a:gd name="T24" fmla="*/ 48 w 1008"/>
                <a:gd name="T25" fmla="*/ 336 h 480"/>
                <a:gd name="T26" fmla="*/ 0 w 1008"/>
                <a:gd name="T27" fmla="*/ 384 h 480"/>
                <a:gd name="T28" fmla="*/ 0 w 1008"/>
                <a:gd name="T29" fmla="*/ 480 h 480"/>
                <a:gd name="T30" fmla="*/ 768 w 1008"/>
                <a:gd name="T31" fmla="*/ 480 h 480"/>
                <a:gd name="T32" fmla="*/ 768 w 1008"/>
                <a:gd name="T33" fmla="*/ 384 h 480"/>
                <a:gd name="T34" fmla="*/ 816 w 1008"/>
                <a:gd name="T35" fmla="*/ 336 h 480"/>
                <a:gd name="T36" fmla="*/ 864 w 1008"/>
                <a:gd name="T37" fmla="*/ 384 h 480"/>
                <a:gd name="T38" fmla="*/ 1008 w 1008"/>
                <a:gd name="T39" fmla="*/ 288 h 480"/>
                <a:gd name="T40" fmla="*/ 1008 w 1008"/>
                <a:gd name="T41" fmla="*/ 240 h 480"/>
                <a:gd name="T42" fmla="*/ 960 w 1008"/>
                <a:gd name="T43" fmla="*/ 192 h 480"/>
                <a:gd name="T44" fmla="*/ 912 w 1008"/>
                <a:gd name="T45" fmla="*/ 240 h 480"/>
                <a:gd name="T46" fmla="*/ 816 w 1008"/>
                <a:gd name="T47" fmla="*/ 240 h 480"/>
                <a:gd name="T48" fmla="*/ 816 w 1008"/>
                <a:gd name="T49" fmla="*/ 144 h 480"/>
                <a:gd name="T50" fmla="*/ 768 w 1008"/>
                <a:gd name="T51" fmla="*/ 96 h 480"/>
                <a:gd name="T52" fmla="*/ 768 w 1008"/>
                <a:gd name="T53" fmla="*/ 48 h 480"/>
                <a:gd name="T54" fmla="*/ 672 w 1008"/>
                <a:gd name="T55" fmla="*/ 48 h 480"/>
                <a:gd name="T56" fmla="*/ 672 w 1008"/>
                <a:gd name="T57" fmla="*/ 0 h 480"/>
                <a:gd name="T58" fmla="*/ 576 w 1008"/>
                <a:gd name="T59" fmla="*/ 0 h 480"/>
                <a:gd name="T60" fmla="*/ 576 w 1008"/>
                <a:gd name="T61" fmla="*/ 48 h 480"/>
                <a:gd name="T62" fmla="*/ 528 w 1008"/>
                <a:gd name="T63" fmla="*/ 96 h 480"/>
                <a:gd name="T64" fmla="*/ 528 w 1008"/>
                <a:gd name="T65" fmla="*/ 144 h 480"/>
                <a:gd name="T66" fmla="*/ 432 w 1008"/>
                <a:gd name="T67" fmla="*/ 144 h 480"/>
                <a:gd name="T68" fmla="*/ 384 w 1008"/>
                <a:gd name="T69" fmla="*/ 96 h 480"/>
                <a:gd name="T70" fmla="*/ 384 w 1008"/>
                <a:gd name="T71" fmla="*/ 48 h 480"/>
                <a:gd name="T72" fmla="*/ 336 w 1008"/>
                <a:gd name="T73" fmla="*/ 0 h 480"/>
                <a:gd name="T74" fmla="*/ 192 w 1008"/>
                <a:gd name="T75" fmla="*/ 0 h 480"/>
                <a:gd name="T76" fmla="*/ 144 w 1008"/>
                <a:gd name="T77" fmla="*/ 48 h 480"/>
                <a:gd name="T78" fmla="*/ 96 w 1008"/>
                <a:gd name="T79" fmla="*/ 48 h 480"/>
                <a:gd name="T80" fmla="*/ 0 w 1008"/>
                <a:gd name="T81" fmla="*/ 96 h 4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08"/>
                <a:gd name="T124" fmla="*/ 0 h 480"/>
                <a:gd name="T125" fmla="*/ 1008 w 1008"/>
                <a:gd name="T126" fmla="*/ 480 h 4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08" h="480">
                  <a:moveTo>
                    <a:pt x="0" y="96"/>
                  </a:moveTo>
                  <a:lnTo>
                    <a:pt x="0" y="192"/>
                  </a:lnTo>
                  <a:lnTo>
                    <a:pt x="48" y="192"/>
                  </a:lnTo>
                  <a:lnTo>
                    <a:pt x="48" y="240"/>
                  </a:lnTo>
                  <a:lnTo>
                    <a:pt x="144" y="288"/>
                  </a:lnTo>
                  <a:lnTo>
                    <a:pt x="144" y="240"/>
                  </a:lnTo>
                  <a:lnTo>
                    <a:pt x="192" y="240"/>
                  </a:lnTo>
                  <a:lnTo>
                    <a:pt x="240" y="288"/>
                  </a:lnTo>
                  <a:lnTo>
                    <a:pt x="240" y="336"/>
                  </a:lnTo>
                  <a:lnTo>
                    <a:pt x="192" y="384"/>
                  </a:lnTo>
                  <a:lnTo>
                    <a:pt x="144" y="384"/>
                  </a:lnTo>
                  <a:lnTo>
                    <a:pt x="96" y="336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768" y="480"/>
                  </a:lnTo>
                  <a:lnTo>
                    <a:pt x="768" y="384"/>
                  </a:lnTo>
                  <a:lnTo>
                    <a:pt x="816" y="336"/>
                  </a:lnTo>
                  <a:lnTo>
                    <a:pt x="864" y="384"/>
                  </a:lnTo>
                  <a:lnTo>
                    <a:pt x="1008" y="288"/>
                  </a:lnTo>
                  <a:lnTo>
                    <a:pt x="1008" y="240"/>
                  </a:lnTo>
                  <a:lnTo>
                    <a:pt x="960" y="192"/>
                  </a:lnTo>
                  <a:lnTo>
                    <a:pt x="912" y="240"/>
                  </a:lnTo>
                  <a:lnTo>
                    <a:pt x="816" y="240"/>
                  </a:lnTo>
                  <a:lnTo>
                    <a:pt x="816" y="144"/>
                  </a:lnTo>
                  <a:lnTo>
                    <a:pt x="768" y="96"/>
                  </a:lnTo>
                  <a:lnTo>
                    <a:pt x="768" y="48"/>
                  </a:lnTo>
                  <a:lnTo>
                    <a:pt x="672" y="48"/>
                  </a:lnTo>
                  <a:lnTo>
                    <a:pt x="672" y="0"/>
                  </a:lnTo>
                  <a:lnTo>
                    <a:pt x="576" y="0"/>
                  </a:lnTo>
                  <a:lnTo>
                    <a:pt x="576" y="48"/>
                  </a:lnTo>
                  <a:lnTo>
                    <a:pt x="528" y="96"/>
                  </a:lnTo>
                  <a:lnTo>
                    <a:pt x="528" y="144"/>
                  </a:lnTo>
                  <a:lnTo>
                    <a:pt x="432" y="144"/>
                  </a:lnTo>
                  <a:lnTo>
                    <a:pt x="384" y="96"/>
                  </a:lnTo>
                  <a:lnTo>
                    <a:pt x="384" y="48"/>
                  </a:lnTo>
                  <a:lnTo>
                    <a:pt x="336" y="0"/>
                  </a:lnTo>
                  <a:lnTo>
                    <a:pt x="192" y="0"/>
                  </a:lnTo>
                  <a:lnTo>
                    <a:pt x="144" y="48"/>
                  </a:lnTo>
                  <a:lnTo>
                    <a:pt x="96" y="48"/>
                  </a:lnTo>
                  <a:lnTo>
                    <a:pt x="0" y="9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Oval 73"/>
            <p:cNvSpPr>
              <a:spLocks noChangeArrowheads="1"/>
            </p:cNvSpPr>
            <p:nvPr/>
          </p:nvSpPr>
          <p:spPr bwMode="auto">
            <a:xfrm>
              <a:off x="3744" y="36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39</a:t>
              </a:r>
            </a:p>
          </p:txBody>
        </p:sp>
      </p:grpSp>
      <p:grpSp>
        <p:nvGrpSpPr>
          <p:cNvPr id="30" name="Group 136"/>
          <p:cNvGrpSpPr>
            <a:grpSpLocks/>
          </p:cNvGrpSpPr>
          <p:nvPr/>
        </p:nvGrpSpPr>
        <p:grpSpPr bwMode="auto">
          <a:xfrm>
            <a:off x="4038600" y="4648200"/>
            <a:ext cx="1752600" cy="1143000"/>
            <a:chOff x="2544" y="2976"/>
            <a:chExt cx="1104" cy="720"/>
          </a:xfrm>
        </p:grpSpPr>
        <p:sp>
          <p:nvSpPr>
            <p:cNvPr id="5196" name="Freeform 25"/>
            <p:cNvSpPr>
              <a:spLocks/>
            </p:cNvSpPr>
            <p:nvPr/>
          </p:nvSpPr>
          <p:spPr bwMode="auto">
            <a:xfrm>
              <a:off x="2544" y="2976"/>
              <a:ext cx="1104" cy="720"/>
            </a:xfrm>
            <a:custGeom>
              <a:avLst/>
              <a:gdLst>
                <a:gd name="T0" fmla="*/ 864 w 1104"/>
                <a:gd name="T1" fmla="*/ 528 h 720"/>
                <a:gd name="T2" fmla="*/ 768 w 1104"/>
                <a:gd name="T3" fmla="*/ 528 h 720"/>
                <a:gd name="T4" fmla="*/ 768 w 1104"/>
                <a:gd name="T5" fmla="*/ 480 h 720"/>
                <a:gd name="T6" fmla="*/ 624 w 1104"/>
                <a:gd name="T7" fmla="*/ 480 h 720"/>
                <a:gd name="T8" fmla="*/ 624 w 1104"/>
                <a:gd name="T9" fmla="*/ 576 h 720"/>
                <a:gd name="T10" fmla="*/ 672 w 1104"/>
                <a:gd name="T11" fmla="*/ 624 h 720"/>
                <a:gd name="T12" fmla="*/ 576 w 1104"/>
                <a:gd name="T13" fmla="*/ 672 h 720"/>
                <a:gd name="T14" fmla="*/ 480 w 1104"/>
                <a:gd name="T15" fmla="*/ 672 h 720"/>
                <a:gd name="T16" fmla="*/ 480 w 1104"/>
                <a:gd name="T17" fmla="*/ 720 h 720"/>
                <a:gd name="T18" fmla="*/ 336 w 1104"/>
                <a:gd name="T19" fmla="*/ 624 h 720"/>
                <a:gd name="T20" fmla="*/ 384 w 1104"/>
                <a:gd name="T21" fmla="*/ 576 h 720"/>
                <a:gd name="T22" fmla="*/ 384 w 1104"/>
                <a:gd name="T23" fmla="*/ 528 h 720"/>
                <a:gd name="T24" fmla="*/ 288 w 1104"/>
                <a:gd name="T25" fmla="*/ 528 h 720"/>
                <a:gd name="T26" fmla="*/ 288 w 1104"/>
                <a:gd name="T27" fmla="*/ 480 h 720"/>
                <a:gd name="T28" fmla="*/ 0 w 1104"/>
                <a:gd name="T29" fmla="*/ 480 h 720"/>
                <a:gd name="T30" fmla="*/ 0 w 1104"/>
                <a:gd name="T31" fmla="*/ 384 h 720"/>
                <a:gd name="T32" fmla="*/ 144 w 1104"/>
                <a:gd name="T33" fmla="*/ 384 h 720"/>
                <a:gd name="T34" fmla="*/ 192 w 1104"/>
                <a:gd name="T35" fmla="*/ 432 h 720"/>
                <a:gd name="T36" fmla="*/ 288 w 1104"/>
                <a:gd name="T37" fmla="*/ 384 h 720"/>
                <a:gd name="T38" fmla="*/ 288 w 1104"/>
                <a:gd name="T39" fmla="*/ 336 h 720"/>
                <a:gd name="T40" fmla="*/ 192 w 1104"/>
                <a:gd name="T41" fmla="*/ 288 h 720"/>
                <a:gd name="T42" fmla="*/ 144 w 1104"/>
                <a:gd name="T43" fmla="*/ 336 h 720"/>
                <a:gd name="T44" fmla="*/ 96 w 1104"/>
                <a:gd name="T45" fmla="*/ 336 h 720"/>
                <a:gd name="T46" fmla="*/ 96 w 1104"/>
                <a:gd name="T47" fmla="*/ 240 h 720"/>
                <a:gd name="T48" fmla="*/ 48 w 1104"/>
                <a:gd name="T49" fmla="*/ 240 h 720"/>
                <a:gd name="T50" fmla="*/ 48 w 1104"/>
                <a:gd name="T51" fmla="*/ 192 h 720"/>
                <a:gd name="T52" fmla="*/ 144 w 1104"/>
                <a:gd name="T53" fmla="*/ 192 h 720"/>
                <a:gd name="T54" fmla="*/ 144 w 1104"/>
                <a:gd name="T55" fmla="*/ 96 h 720"/>
                <a:gd name="T56" fmla="*/ 96 w 1104"/>
                <a:gd name="T57" fmla="*/ 96 h 720"/>
                <a:gd name="T58" fmla="*/ 144 w 1104"/>
                <a:gd name="T59" fmla="*/ 48 h 720"/>
                <a:gd name="T60" fmla="*/ 288 w 1104"/>
                <a:gd name="T61" fmla="*/ 48 h 720"/>
                <a:gd name="T62" fmla="*/ 336 w 1104"/>
                <a:gd name="T63" fmla="*/ 0 h 720"/>
                <a:gd name="T64" fmla="*/ 384 w 1104"/>
                <a:gd name="T65" fmla="*/ 0 h 720"/>
                <a:gd name="T66" fmla="*/ 432 w 1104"/>
                <a:gd name="T67" fmla="*/ 48 h 720"/>
                <a:gd name="T68" fmla="*/ 432 w 1104"/>
                <a:gd name="T69" fmla="*/ 96 h 720"/>
                <a:gd name="T70" fmla="*/ 432 w 1104"/>
                <a:gd name="T71" fmla="*/ 144 h 720"/>
                <a:gd name="T72" fmla="*/ 480 w 1104"/>
                <a:gd name="T73" fmla="*/ 144 h 720"/>
                <a:gd name="T74" fmla="*/ 528 w 1104"/>
                <a:gd name="T75" fmla="*/ 192 h 720"/>
                <a:gd name="T76" fmla="*/ 576 w 1104"/>
                <a:gd name="T77" fmla="*/ 192 h 720"/>
                <a:gd name="T78" fmla="*/ 624 w 1104"/>
                <a:gd name="T79" fmla="*/ 144 h 720"/>
                <a:gd name="T80" fmla="*/ 624 w 1104"/>
                <a:gd name="T81" fmla="*/ 96 h 720"/>
                <a:gd name="T82" fmla="*/ 576 w 1104"/>
                <a:gd name="T83" fmla="*/ 48 h 720"/>
                <a:gd name="T84" fmla="*/ 624 w 1104"/>
                <a:gd name="T85" fmla="*/ 0 h 720"/>
                <a:gd name="T86" fmla="*/ 720 w 1104"/>
                <a:gd name="T87" fmla="*/ 0 h 720"/>
                <a:gd name="T88" fmla="*/ 768 w 1104"/>
                <a:gd name="T89" fmla="*/ 48 h 720"/>
                <a:gd name="T90" fmla="*/ 864 w 1104"/>
                <a:gd name="T91" fmla="*/ 48 h 720"/>
                <a:gd name="T92" fmla="*/ 864 w 1104"/>
                <a:gd name="T93" fmla="*/ 96 h 720"/>
                <a:gd name="T94" fmla="*/ 816 w 1104"/>
                <a:gd name="T95" fmla="*/ 144 h 720"/>
                <a:gd name="T96" fmla="*/ 816 w 1104"/>
                <a:gd name="T97" fmla="*/ 192 h 720"/>
                <a:gd name="T98" fmla="*/ 864 w 1104"/>
                <a:gd name="T99" fmla="*/ 240 h 720"/>
                <a:gd name="T100" fmla="*/ 960 w 1104"/>
                <a:gd name="T101" fmla="*/ 240 h 720"/>
                <a:gd name="T102" fmla="*/ 1008 w 1104"/>
                <a:gd name="T103" fmla="*/ 192 h 720"/>
                <a:gd name="T104" fmla="*/ 1056 w 1104"/>
                <a:gd name="T105" fmla="*/ 192 h 720"/>
                <a:gd name="T106" fmla="*/ 1104 w 1104"/>
                <a:gd name="T107" fmla="*/ 240 h 720"/>
                <a:gd name="T108" fmla="*/ 1104 w 1104"/>
                <a:gd name="T109" fmla="*/ 336 h 720"/>
                <a:gd name="T110" fmla="*/ 1056 w 1104"/>
                <a:gd name="T111" fmla="*/ 384 h 720"/>
                <a:gd name="T112" fmla="*/ 1008 w 1104"/>
                <a:gd name="T113" fmla="*/ 384 h 720"/>
                <a:gd name="T114" fmla="*/ 960 w 1104"/>
                <a:gd name="T115" fmla="*/ 336 h 720"/>
                <a:gd name="T116" fmla="*/ 864 w 1104"/>
                <a:gd name="T117" fmla="*/ 336 h 720"/>
                <a:gd name="T118" fmla="*/ 864 w 1104"/>
                <a:gd name="T119" fmla="*/ 384 h 720"/>
                <a:gd name="T120" fmla="*/ 864 w 1104"/>
                <a:gd name="T121" fmla="*/ 528 h 7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04"/>
                <a:gd name="T184" fmla="*/ 0 h 720"/>
                <a:gd name="T185" fmla="*/ 1104 w 1104"/>
                <a:gd name="T186" fmla="*/ 720 h 7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04" h="720">
                  <a:moveTo>
                    <a:pt x="864" y="528"/>
                  </a:moveTo>
                  <a:lnTo>
                    <a:pt x="768" y="528"/>
                  </a:lnTo>
                  <a:lnTo>
                    <a:pt x="768" y="480"/>
                  </a:lnTo>
                  <a:lnTo>
                    <a:pt x="624" y="480"/>
                  </a:lnTo>
                  <a:lnTo>
                    <a:pt x="624" y="576"/>
                  </a:lnTo>
                  <a:lnTo>
                    <a:pt x="672" y="624"/>
                  </a:lnTo>
                  <a:lnTo>
                    <a:pt x="576" y="672"/>
                  </a:lnTo>
                  <a:lnTo>
                    <a:pt x="480" y="672"/>
                  </a:lnTo>
                  <a:lnTo>
                    <a:pt x="480" y="720"/>
                  </a:lnTo>
                  <a:lnTo>
                    <a:pt x="336" y="624"/>
                  </a:lnTo>
                  <a:lnTo>
                    <a:pt x="384" y="576"/>
                  </a:lnTo>
                  <a:lnTo>
                    <a:pt x="384" y="528"/>
                  </a:lnTo>
                  <a:lnTo>
                    <a:pt x="288" y="528"/>
                  </a:lnTo>
                  <a:lnTo>
                    <a:pt x="288" y="480"/>
                  </a:lnTo>
                  <a:lnTo>
                    <a:pt x="0" y="480"/>
                  </a:lnTo>
                  <a:lnTo>
                    <a:pt x="0" y="384"/>
                  </a:lnTo>
                  <a:lnTo>
                    <a:pt x="144" y="384"/>
                  </a:lnTo>
                  <a:lnTo>
                    <a:pt x="192" y="432"/>
                  </a:lnTo>
                  <a:lnTo>
                    <a:pt x="288" y="384"/>
                  </a:lnTo>
                  <a:lnTo>
                    <a:pt x="288" y="336"/>
                  </a:lnTo>
                  <a:lnTo>
                    <a:pt x="192" y="288"/>
                  </a:lnTo>
                  <a:lnTo>
                    <a:pt x="144" y="336"/>
                  </a:lnTo>
                  <a:lnTo>
                    <a:pt x="96" y="336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48" y="192"/>
                  </a:lnTo>
                  <a:lnTo>
                    <a:pt x="144" y="192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144" y="48"/>
                  </a:lnTo>
                  <a:lnTo>
                    <a:pt x="288" y="48"/>
                  </a:lnTo>
                  <a:lnTo>
                    <a:pt x="336" y="0"/>
                  </a:lnTo>
                  <a:lnTo>
                    <a:pt x="384" y="0"/>
                  </a:lnTo>
                  <a:lnTo>
                    <a:pt x="432" y="48"/>
                  </a:lnTo>
                  <a:lnTo>
                    <a:pt x="432" y="96"/>
                  </a:lnTo>
                  <a:lnTo>
                    <a:pt x="432" y="144"/>
                  </a:lnTo>
                  <a:lnTo>
                    <a:pt x="480" y="144"/>
                  </a:lnTo>
                  <a:lnTo>
                    <a:pt x="528" y="192"/>
                  </a:lnTo>
                  <a:lnTo>
                    <a:pt x="576" y="192"/>
                  </a:lnTo>
                  <a:lnTo>
                    <a:pt x="624" y="144"/>
                  </a:lnTo>
                  <a:lnTo>
                    <a:pt x="624" y="96"/>
                  </a:lnTo>
                  <a:lnTo>
                    <a:pt x="576" y="48"/>
                  </a:lnTo>
                  <a:lnTo>
                    <a:pt x="624" y="0"/>
                  </a:lnTo>
                  <a:lnTo>
                    <a:pt x="720" y="0"/>
                  </a:lnTo>
                  <a:lnTo>
                    <a:pt x="768" y="48"/>
                  </a:lnTo>
                  <a:lnTo>
                    <a:pt x="864" y="48"/>
                  </a:lnTo>
                  <a:lnTo>
                    <a:pt x="864" y="96"/>
                  </a:lnTo>
                  <a:lnTo>
                    <a:pt x="816" y="144"/>
                  </a:lnTo>
                  <a:lnTo>
                    <a:pt x="816" y="192"/>
                  </a:lnTo>
                  <a:lnTo>
                    <a:pt x="864" y="240"/>
                  </a:lnTo>
                  <a:lnTo>
                    <a:pt x="960" y="240"/>
                  </a:lnTo>
                  <a:lnTo>
                    <a:pt x="1008" y="192"/>
                  </a:lnTo>
                  <a:lnTo>
                    <a:pt x="1056" y="192"/>
                  </a:lnTo>
                  <a:lnTo>
                    <a:pt x="1104" y="240"/>
                  </a:lnTo>
                  <a:lnTo>
                    <a:pt x="1104" y="336"/>
                  </a:lnTo>
                  <a:lnTo>
                    <a:pt x="1056" y="384"/>
                  </a:lnTo>
                  <a:lnTo>
                    <a:pt x="1008" y="384"/>
                  </a:lnTo>
                  <a:lnTo>
                    <a:pt x="960" y="336"/>
                  </a:lnTo>
                  <a:lnTo>
                    <a:pt x="864" y="336"/>
                  </a:lnTo>
                  <a:lnTo>
                    <a:pt x="864" y="384"/>
                  </a:lnTo>
                  <a:lnTo>
                    <a:pt x="864" y="52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Oval 74"/>
            <p:cNvSpPr>
              <a:spLocks noChangeArrowheads="1"/>
            </p:cNvSpPr>
            <p:nvPr/>
          </p:nvSpPr>
          <p:spPr bwMode="auto">
            <a:xfrm>
              <a:off x="2880" y="32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33</a:t>
              </a:r>
            </a:p>
          </p:txBody>
        </p:sp>
      </p:grpSp>
      <p:grpSp>
        <p:nvGrpSpPr>
          <p:cNvPr id="31" name="Group 137"/>
          <p:cNvGrpSpPr>
            <a:grpSpLocks/>
          </p:cNvGrpSpPr>
          <p:nvPr/>
        </p:nvGrpSpPr>
        <p:grpSpPr bwMode="auto">
          <a:xfrm>
            <a:off x="5334000" y="4495800"/>
            <a:ext cx="1371600" cy="1143000"/>
            <a:chOff x="3360" y="2880"/>
            <a:chExt cx="864" cy="720"/>
          </a:xfrm>
        </p:grpSpPr>
        <p:sp>
          <p:nvSpPr>
            <p:cNvPr id="5194" name="Freeform 27"/>
            <p:cNvSpPr>
              <a:spLocks/>
            </p:cNvSpPr>
            <p:nvPr/>
          </p:nvSpPr>
          <p:spPr bwMode="auto">
            <a:xfrm>
              <a:off x="3360" y="2880"/>
              <a:ext cx="864" cy="720"/>
            </a:xfrm>
            <a:custGeom>
              <a:avLst/>
              <a:gdLst>
                <a:gd name="T0" fmla="*/ 816 w 864"/>
                <a:gd name="T1" fmla="*/ 624 h 720"/>
                <a:gd name="T2" fmla="*/ 720 w 864"/>
                <a:gd name="T3" fmla="*/ 624 h 720"/>
                <a:gd name="T4" fmla="*/ 720 w 864"/>
                <a:gd name="T5" fmla="*/ 576 h 720"/>
                <a:gd name="T6" fmla="*/ 624 w 864"/>
                <a:gd name="T7" fmla="*/ 576 h 720"/>
                <a:gd name="T8" fmla="*/ 624 w 864"/>
                <a:gd name="T9" fmla="*/ 624 h 720"/>
                <a:gd name="T10" fmla="*/ 576 w 864"/>
                <a:gd name="T11" fmla="*/ 672 h 720"/>
                <a:gd name="T12" fmla="*/ 576 w 864"/>
                <a:gd name="T13" fmla="*/ 720 h 720"/>
                <a:gd name="T14" fmla="*/ 480 w 864"/>
                <a:gd name="T15" fmla="*/ 720 h 720"/>
                <a:gd name="T16" fmla="*/ 432 w 864"/>
                <a:gd name="T17" fmla="*/ 672 h 720"/>
                <a:gd name="T18" fmla="*/ 432 w 864"/>
                <a:gd name="T19" fmla="*/ 624 h 720"/>
                <a:gd name="T20" fmla="*/ 384 w 864"/>
                <a:gd name="T21" fmla="*/ 576 h 720"/>
                <a:gd name="T22" fmla="*/ 240 w 864"/>
                <a:gd name="T23" fmla="*/ 576 h 720"/>
                <a:gd name="T24" fmla="*/ 192 w 864"/>
                <a:gd name="T25" fmla="*/ 624 h 720"/>
                <a:gd name="T26" fmla="*/ 144 w 864"/>
                <a:gd name="T27" fmla="*/ 624 h 720"/>
                <a:gd name="T28" fmla="*/ 48 w 864"/>
                <a:gd name="T29" fmla="*/ 672 h 720"/>
                <a:gd name="T30" fmla="*/ 48 w 864"/>
                <a:gd name="T31" fmla="*/ 432 h 720"/>
                <a:gd name="T32" fmla="*/ 144 w 864"/>
                <a:gd name="T33" fmla="*/ 432 h 720"/>
                <a:gd name="T34" fmla="*/ 192 w 864"/>
                <a:gd name="T35" fmla="*/ 480 h 720"/>
                <a:gd name="T36" fmla="*/ 240 w 864"/>
                <a:gd name="T37" fmla="*/ 480 h 720"/>
                <a:gd name="T38" fmla="*/ 288 w 864"/>
                <a:gd name="T39" fmla="*/ 432 h 720"/>
                <a:gd name="T40" fmla="*/ 288 w 864"/>
                <a:gd name="T41" fmla="*/ 336 h 720"/>
                <a:gd name="T42" fmla="*/ 240 w 864"/>
                <a:gd name="T43" fmla="*/ 288 h 720"/>
                <a:gd name="T44" fmla="*/ 192 w 864"/>
                <a:gd name="T45" fmla="*/ 288 h 720"/>
                <a:gd name="T46" fmla="*/ 144 w 864"/>
                <a:gd name="T47" fmla="*/ 336 h 720"/>
                <a:gd name="T48" fmla="*/ 48 w 864"/>
                <a:gd name="T49" fmla="*/ 336 h 720"/>
                <a:gd name="T50" fmla="*/ 0 w 864"/>
                <a:gd name="T51" fmla="*/ 288 h 720"/>
                <a:gd name="T52" fmla="*/ 0 w 864"/>
                <a:gd name="T53" fmla="*/ 240 h 720"/>
                <a:gd name="T54" fmla="*/ 48 w 864"/>
                <a:gd name="T55" fmla="*/ 192 h 720"/>
                <a:gd name="T56" fmla="*/ 48 w 864"/>
                <a:gd name="T57" fmla="*/ 144 h 720"/>
                <a:gd name="T58" fmla="*/ 144 w 864"/>
                <a:gd name="T59" fmla="*/ 144 h 720"/>
                <a:gd name="T60" fmla="*/ 192 w 864"/>
                <a:gd name="T61" fmla="*/ 192 h 720"/>
                <a:gd name="T62" fmla="*/ 336 w 864"/>
                <a:gd name="T63" fmla="*/ 192 h 720"/>
                <a:gd name="T64" fmla="*/ 384 w 864"/>
                <a:gd name="T65" fmla="*/ 144 h 720"/>
                <a:gd name="T66" fmla="*/ 384 w 864"/>
                <a:gd name="T67" fmla="*/ 48 h 720"/>
                <a:gd name="T68" fmla="*/ 480 w 864"/>
                <a:gd name="T69" fmla="*/ 0 h 720"/>
                <a:gd name="T70" fmla="*/ 528 w 864"/>
                <a:gd name="T71" fmla="*/ 48 h 720"/>
                <a:gd name="T72" fmla="*/ 624 w 864"/>
                <a:gd name="T73" fmla="*/ 48 h 720"/>
                <a:gd name="T74" fmla="*/ 624 w 864"/>
                <a:gd name="T75" fmla="*/ 96 h 720"/>
                <a:gd name="T76" fmla="*/ 576 w 864"/>
                <a:gd name="T77" fmla="*/ 192 h 720"/>
                <a:gd name="T78" fmla="*/ 624 w 864"/>
                <a:gd name="T79" fmla="*/ 192 h 720"/>
                <a:gd name="T80" fmla="*/ 720 w 864"/>
                <a:gd name="T81" fmla="*/ 192 h 720"/>
                <a:gd name="T82" fmla="*/ 720 w 864"/>
                <a:gd name="T83" fmla="*/ 144 h 720"/>
                <a:gd name="T84" fmla="*/ 816 w 864"/>
                <a:gd name="T85" fmla="*/ 96 h 720"/>
                <a:gd name="T86" fmla="*/ 864 w 864"/>
                <a:gd name="T87" fmla="*/ 192 h 720"/>
                <a:gd name="T88" fmla="*/ 864 w 864"/>
                <a:gd name="T89" fmla="*/ 288 h 720"/>
                <a:gd name="T90" fmla="*/ 816 w 864"/>
                <a:gd name="T91" fmla="*/ 336 h 720"/>
                <a:gd name="T92" fmla="*/ 768 w 864"/>
                <a:gd name="T93" fmla="*/ 336 h 720"/>
                <a:gd name="T94" fmla="*/ 720 w 864"/>
                <a:gd name="T95" fmla="*/ 288 h 720"/>
                <a:gd name="T96" fmla="*/ 672 w 864"/>
                <a:gd name="T97" fmla="*/ 288 h 720"/>
                <a:gd name="T98" fmla="*/ 624 w 864"/>
                <a:gd name="T99" fmla="*/ 384 h 720"/>
                <a:gd name="T100" fmla="*/ 624 w 864"/>
                <a:gd name="T101" fmla="*/ 432 h 720"/>
                <a:gd name="T102" fmla="*/ 720 w 864"/>
                <a:gd name="T103" fmla="*/ 480 h 720"/>
                <a:gd name="T104" fmla="*/ 768 w 864"/>
                <a:gd name="T105" fmla="*/ 432 h 720"/>
                <a:gd name="T106" fmla="*/ 816 w 864"/>
                <a:gd name="T107" fmla="*/ 480 h 720"/>
                <a:gd name="T108" fmla="*/ 816 w 864"/>
                <a:gd name="T109" fmla="*/ 624 h 7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64"/>
                <a:gd name="T166" fmla="*/ 0 h 720"/>
                <a:gd name="T167" fmla="*/ 864 w 864"/>
                <a:gd name="T168" fmla="*/ 720 h 7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64" h="720">
                  <a:moveTo>
                    <a:pt x="816" y="624"/>
                  </a:moveTo>
                  <a:lnTo>
                    <a:pt x="720" y="624"/>
                  </a:lnTo>
                  <a:lnTo>
                    <a:pt x="720" y="576"/>
                  </a:lnTo>
                  <a:lnTo>
                    <a:pt x="624" y="576"/>
                  </a:lnTo>
                  <a:lnTo>
                    <a:pt x="624" y="624"/>
                  </a:lnTo>
                  <a:lnTo>
                    <a:pt x="576" y="672"/>
                  </a:lnTo>
                  <a:lnTo>
                    <a:pt x="576" y="720"/>
                  </a:lnTo>
                  <a:lnTo>
                    <a:pt x="480" y="720"/>
                  </a:lnTo>
                  <a:lnTo>
                    <a:pt x="432" y="672"/>
                  </a:lnTo>
                  <a:lnTo>
                    <a:pt x="432" y="624"/>
                  </a:lnTo>
                  <a:lnTo>
                    <a:pt x="384" y="576"/>
                  </a:lnTo>
                  <a:lnTo>
                    <a:pt x="240" y="576"/>
                  </a:lnTo>
                  <a:lnTo>
                    <a:pt x="192" y="624"/>
                  </a:lnTo>
                  <a:lnTo>
                    <a:pt x="144" y="624"/>
                  </a:lnTo>
                  <a:lnTo>
                    <a:pt x="48" y="672"/>
                  </a:lnTo>
                  <a:lnTo>
                    <a:pt x="48" y="432"/>
                  </a:lnTo>
                  <a:lnTo>
                    <a:pt x="144" y="432"/>
                  </a:lnTo>
                  <a:lnTo>
                    <a:pt x="192" y="480"/>
                  </a:lnTo>
                  <a:lnTo>
                    <a:pt x="240" y="480"/>
                  </a:lnTo>
                  <a:lnTo>
                    <a:pt x="288" y="432"/>
                  </a:lnTo>
                  <a:lnTo>
                    <a:pt x="288" y="336"/>
                  </a:lnTo>
                  <a:lnTo>
                    <a:pt x="240" y="288"/>
                  </a:lnTo>
                  <a:lnTo>
                    <a:pt x="192" y="288"/>
                  </a:lnTo>
                  <a:lnTo>
                    <a:pt x="144" y="336"/>
                  </a:lnTo>
                  <a:lnTo>
                    <a:pt x="48" y="336"/>
                  </a:lnTo>
                  <a:lnTo>
                    <a:pt x="0" y="288"/>
                  </a:lnTo>
                  <a:lnTo>
                    <a:pt x="0" y="240"/>
                  </a:lnTo>
                  <a:lnTo>
                    <a:pt x="48" y="192"/>
                  </a:lnTo>
                  <a:lnTo>
                    <a:pt x="48" y="144"/>
                  </a:lnTo>
                  <a:lnTo>
                    <a:pt x="144" y="144"/>
                  </a:lnTo>
                  <a:lnTo>
                    <a:pt x="192" y="192"/>
                  </a:lnTo>
                  <a:lnTo>
                    <a:pt x="336" y="192"/>
                  </a:lnTo>
                  <a:lnTo>
                    <a:pt x="384" y="144"/>
                  </a:lnTo>
                  <a:lnTo>
                    <a:pt x="384" y="48"/>
                  </a:lnTo>
                  <a:lnTo>
                    <a:pt x="480" y="0"/>
                  </a:lnTo>
                  <a:lnTo>
                    <a:pt x="528" y="48"/>
                  </a:lnTo>
                  <a:lnTo>
                    <a:pt x="624" y="48"/>
                  </a:lnTo>
                  <a:lnTo>
                    <a:pt x="624" y="96"/>
                  </a:lnTo>
                  <a:lnTo>
                    <a:pt x="576" y="192"/>
                  </a:lnTo>
                  <a:lnTo>
                    <a:pt x="624" y="192"/>
                  </a:lnTo>
                  <a:lnTo>
                    <a:pt x="720" y="192"/>
                  </a:lnTo>
                  <a:lnTo>
                    <a:pt x="720" y="144"/>
                  </a:lnTo>
                  <a:lnTo>
                    <a:pt x="816" y="96"/>
                  </a:lnTo>
                  <a:lnTo>
                    <a:pt x="864" y="192"/>
                  </a:lnTo>
                  <a:lnTo>
                    <a:pt x="864" y="288"/>
                  </a:lnTo>
                  <a:lnTo>
                    <a:pt x="816" y="336"/>
                  </a:lnTo>
                  <a:lnTo>
                    <a:pt x="768" y="336"/>
                  </a:lnTo>
                  <a:lnTo>
                    <a:pt x="720" y="288"/>
                  </a:lnTo>
                  <a:lnTo>
                    <a:pt x="672" y="288"/>
                  </a:lnTo>
                  <a:lnTo>
                    <a:pt x="624" y="384"/>
                  </a:lnTo>
                  <a:lnTo>
                    <a:pt x="624" y="432"/>
                  </a:lnTo>
                  <a:lnTo>
                    <a:pt x="720" y="480"/>
                  </a:lnTo>
                  <a:lnTo>
                    <a:pt x="768" y="432"/>
                  </a:lnTo>
                  <a:lnTo>
                    <a:pt x="816" y="480"/>
                  </a:lnTo>
                  <a:lnTo>
                    <a:pt x="816" y="62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Oval 75"/>
            <p:cNvSpPr>
              <a:spLocks noChangeArrowheads="1"/>
            </p:cNvSpPr>
            <p:nvPr/>
          </p:nvSpPr>
          <p:spPr bwMode="auto">
            <a:xfrm>
              <a:off x="3696" y="312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34</a:t>
              </a:r>
            </a:p>
          </p:txBody>
        </p:sp>
      </p:grpSp>
      <p:grpSp>
        <p:nvGrpSpPr>
          <p:cNvPr id="5152" name="Group 130"/>
          <p:cNvGrpSpPr>
            <a:grpSpLocks/>
          </p:cNvGrpSpPr>
          <p:nvPr/>
        </p:nvGrpSpPr>
        <p:grpSpPr bwMode="auto">
          <a:xfrm>
            <a:off x="2895600" y="3886200"/>
            <a:ext cx="1447800" cy="1066800"/>
            <a:chOff x="1824" y="2496"/>
            <a:chExt cx="912" cy="672"/>
          </a:xfrm>
        </p:grpSpPr>
        <p:sp>
          <p:nvSpPr>
            <p:cNvPr id="5192" name="Freeform 21"/>
            <p:cNvSpPr>
              <a:spLocks/>
            </p:cNvSpPr>
            <p:nvPr/>
          </p:nvSpPr>
          <p:spPr bwMode="auto">
            <a:xfrm>
              <a:off x="1824" y="2496"/>
              <a:ext cx="912" cy="672"/>
            </a:xfrm>
            <a:custGeom>
              <a:avLst/>
              <a:gdLst>
                <a:gd name="T0" fmla="*/ 864 w 912"/>
                <a:gd name="T1" fmla="*/ 48 h 672"/>
                <a:gd name="T2" fmla="*/ 816 w 912"/>
                <a:gd name="T3" fmla="*/ 48 h 672"/>
                <a:gd name="T4" fmla="*/ 720 w 912"/>
                <a:gd name="T5" fmla="*/ 0 h 672"/>
                <a:gd name="T6" fmla="*/ 576 w 912"/>
                <a:gd name="T7" fmla="*/ 0 h 672"/>
                <a:gd name="T8" fmla="*/ 576 w 912"/>
                <a:gd name="T9" fmla="*/ 48 h 672"/>
                <a:gd name="T10" fmla="*/ 528 w 912"/>
                <a:gd name="T11" fmla="*/ 96 h 672"/>
                <a:gd name="T12" fmla="*/ 528 w 912"/>
                <a:gd name="T13" fmla="*/ 192 h 672"/>
                <a:gd name="T14" fmla="*/ 336 w 912"/>
                <a:gd name="T15" fmla="*/ 192 h 672"/>
                <a:gd name="T16" fmla="*/ 336 w 912"/>
                <a:gd name="T17" fmla="*/ 144 h 672"/>
                <a:gd name="T18" fmla="*/ 384 w 912"/>
                <a:gd name="T19" fmla="*/ 96 h 672"/>
                <a:gd name="T20" fmla="*/ 384 w 912"/>
                <a:gd name="T21" fmla="*/ 48 h 672"/>
                <a:gd name="T22" fmla="*/ 240 w 912"/>
                <a:gd name="T23" fmla="*/ 48 h 672"/>
                <a:gd name="T24" fmla="*/ 192 w 912"/>
                <a:gd name="T25" fmla="*/ 96 h 672"/>
                <a:gd name="T26" fmla="*/ 48 w 912"/>
                <a:gd name="T27" fmla="*/ 96 h 672"/>
                <a:gd name="T28" fmla="*/ 48 w 912"/>
                <a:gd name="T29" fmla="*/ 144 h 672"/>
                <a:gd name="T30" fmla="*/ 0 w 912"/>
                <a:gd name="T31" fmla="*/ 192 h 672"/>
                <a:gd name="T32" fmla="*/ 0 w 912"/>
                <a:gd name="T33" fmla="*/ 288 h 672"/>
                <a:gd name="T34" fmla="*/ 96 w 912"/>
                <a:gd name="T35" fmla="*/ 240 h 672"/>
                <a:gd name="T36" fmla="*/ 192 w 912"/>
                <a:gd name="T37" fmla="*/ 240 h 672"/>
                <a:gd name="T38" fmla="*/ 240 w 912"/>
                <a:gd name="T39" fmla="*/ 336 h 672"/>
                <a:gd name="T40" fmla="*/ 240 w 912"/>
                <a:gd name="T41" fmla="*/ 384 h 672"/>
                <a:gd name="T42" fmla="*/ 144 w 912"/>
                <a:gd name="T43" fmla="*/ 480 h 672"/>
                <a:gd name="T44" fmla="*/ 96 w 912"/>
                <a:gd name="T45" fmla="*/ 432 h 672"/>
                <a:gd name="T46" fmla="*/ 0 w 912"/>
                <a:gd name="T47" fmla="*/ 432 h 672"/>
                <a:gd name="T48" fmla="*/ 0 w 912"/>
                <a:gd name="T49" fmla="*/ 576 h 672"/>
                <a:gd name="T50" fmla="*/ 144 w 912"/>
                <a:gd name="T51" fmla="*/ 576 h 672"/>
                <a:gd name="T52" fmla="*/ 240 w 912"/>
                <a:gd name="T53" fmla="*/ 528 h 672"/>
                <a:gd name="T54" fmla="*/ 336 w 912"/>
                <a:gd name="T55" fmla="*/ 528 h 672"/>
                <a:gd name="T56" fmla="*/ 384 w 912"/>
                <a:gd name="T57" fmla="*/ 576 h 672"/>
                <a:gd name="T58" fmla="*/ 336 w 912"/>
                <a:gd name="T59" fmla="*/ 624 h 672"/>
                <a:gd name="T60" fmla="*/ 384 w 912"/>
                <a:gd name="T61" fmla="*/ 672 h 672"/>
                <a:gd name="T62" fmla="*/ 480 w 912"/>
                <a:gd name="T63" fmla="*/ 672 h 672"/>
                <a:gd name="T64" fmla="*/ 480 w 912"/>
                <a:gd name="T65" fmla="*/ 624 h 672"/>
                <a:gd name="T66" fmla="*/ 480 w 912"/>
                <a:gd name="T67" fmla="*/ 576 h 672"/>
                <a:gd name="T68" fmla="*/ 528 w 912"/>
                <a:gd name="T69" fmla="*/ 528 h 672"/>
                <a:gd name="T70" fmla="*/ 624 w 912"/>
                <a:gd name="T71" fmla="*/ 528 h 672"/>
                <a:gd name="T72" fmla="*/ 672 w 912"/>
                <a:gd name="T73" fmla="*/ 576 h 672"/>
                <a:gd name="T74" fmla="*/ 816 w 912"/>
                <a:gd name="T75" fmla="*/ 576 h 672"/>
                <a:gd name="T76" fmla="*/ 864 w 912"/>
                <a:gd name="T77" fmla="*/ 528 h 672"/>
                <a:gd name="T78" fmla="*/ 864 w 912"/>
                <a:gd name="T79" fmla="*/ 432 h 672"/>
                <a:gd name="T80" fmla="*/ 768 w 912"/>
                <a:gd name="T81" fmla="*/ 432 h 672"/>
                <a:gd name="T82" fmla="*/ 768 w 912"/>
                <a:gd name="T83" fmla="*/ 384 h 672"/>
                <a:gd name="T84" fmla="*/ 624 w 912"/>
                <a:gd name="T85" fmla="*/ 384 h 672"/>
                <a:gd name="T86" fmla="*/ 624 w 912"/>
                <a:gd name="T87" fmla="*/ 336 h 672"/>
                <a:gd name="T88" fmla="*/ 672 w 912"/>
                <a:gd name="T89" fmla="*/ 240 h 672"/>
                <a:gd name="T90" fmla="*/ 768 w 912"/>
                <a:gd name="T91" fmla="*/ 288 h 672"/>
                <a:gd name="T92" fmla="*/ 864 w 912"/>
                <a:gd name="T93" fmla="*/ 288 h 672"/>
                <a:gd name="T94" fmla="*/ 864 w 912"/>
                <a:gd name="T95" fmla="*/ 240 h 672"/>
                <a:gd name="T96" fmla="*/ 912 w 912"/>
                <a:gd name="T97" fmla="*/ 240 h 672"/>
                <a:gd name="T98" fmla="*/ 912 w 912"/>
                <a:gd name="T99" fmla="*/ 48 h 672"/>
                <a:gd name="T100" fmla="*/ 864 w 912"/>
                <a:gd name="T101" fmla="*/ 48 h 6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12"/>
                <a:gd name="T154" fmla="*/ 0 h 672"/>
                <a:gd name="T155" fmla="*/ 912 w 912"/>
                <a:gd name="T156" fmla="*/ 672 h 6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12" h="672">
                  <a:moveTo>
                    <a:pt x="864" y="48"/>
                  </a:moveTo>
                  <a:lnTo>
                    <a:pt x="816" y="48"/>
                  </a:lnTo>
                  <a:lnTo>
                    <a:pt x="720" y="0"/>
                  </a:lnTo>
                  <a:lnTo>
                    <a:pt x="576" y="0"/>
                  </a:lnTo>
                  <a:lnTo>
                    <a:pt x="576" y="48"/>
                  </a:lnTo>
                  <a:lnTo>
                    <a:pt x="528" y="96"/>
                  </a:lnTo>
                  <a:lnTo>
                    <a:pt x="528" y="192"/>
                  </a:lnTo>
                  <a:lnTo>
                    <a:pt x="336" y="192"/>
                  </a:lnTo>
                  <a:lnTo>
                    <a:pt x="336" y="144"/>
                  </a:lnTo>
                  <a:lnTo>
                    <a:pt x="384" y="96"/>
                  </a:lnTo>
                  <a:lnTo>
                    <a:pt x="384" y="48"/>
                  </a:lnTo>
                  <a:lnTo>
                    <a:pt x="240" y="48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144"/>
                  </a:lnTo>
                  <a:lnTo>
                    <a:pt x="0" y="192"/>
                  </a:lnTo>
                  <a:lnTo>
                    <a:pt x="0" y="288"/>
                  </a:lnTo>
                  <a:lnTo>
                    <a:pt x="96" y="240"/>
                  </a:lnTo>
                  <a:lnTo>
                    <a:pt x="192" y="240"/>
                  </a:lnTo>
                  <a:lnTo>
                    <a:pt x="240" y="336"/>
                  </a:lnTo>
                  <a:lnTo>
                    <a:pt x="240" y="384"/>
                  </a:lnTo>
                  <a:lnTo>
                    <a:pt x="144" y="480"/>
                  </a:lnTo>
                  <a:lnTo>
                    <a:pt x="96" y="432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144" y="576"/>
                  </a:lnTo>
                  <a:lnTo>
                    <a:pt x="240" y="528"/>
                  </a:lnTo>
                  <a:lnTo>
                    <a:pt x="336" y="528"/>
                  </a:lnTo>
                  <a:lnTo>
                    <a:pt x="384" y="576"/>
                  </a:lnTo>
                  <a:lnTo>
                    <a:pt x="336" y="624"/>
                  </a:lnTo>
                  <a:lnTo>
                    <a:pt x="384" y="672"/>
                  </a:lnTo>
                  <a:lnTo>
                    <a:pt x="480" y="672"/>
                  </a:lnTo>
                  <a:lnTo>
                    <a:pt x="480" y="624"/>
                  </a:lnTo>
                  <a:lnTo>
                    <a:pt x="480" y="576"/>
                  </a:lnTo>
                  <a:lnTo>
                    <a:pt x="528" y="528"/>
                  </a:lnTo>
                  <a:lnTo>
                    <a:pt x="624" y="528"/>
                  </a:lnTo>
                  <a:lnTo>
                    <a:pt x="672" y="576"/>
                  </a:lnTo>
                  <a:lnTo>
                    <a:pt x="816" y="576"/>
                  </a:lnTo>
                  <a:lnTo>
                    <a:pt x="864" y="528"/>
                  </a:lnTo>
                  <a:lnTo>
                    <a:pt x="864" y="432"/>
                  </a:lnTo>
                  <a:lnTo>
                    <a:pt x="768" y="432"/>
                  </a:lnTo>
                  <a:lnTo>
                    <a:pt x="768" y="384"/>
                  </a:lnTo>
                  <a:lnTo>
                    <a:pt x="624" y="384"/>
                  </a:lnTo>
                  <a:lnTo>
                    <a:pt x="624" y="336"/>
                  </a:lnTo>
                  <a:lnTo>
                    <a:pt x="672" y="240"/>
                  </a:lnTo>
                  <a:lnTo>
                    <a:pt x="768" y="288"/>
                  </a:lnTo>
                  <a:lnTo>
                    <a:pt x="864" y="288"/>
                  </a:lnTo>
                  <a:lnTo>
                    <a:pt x="864" y="240"/>
                  </a:lnTo>
                  <a:lnTo>
                    <a:pt x="912" y="240"/>
                  </a:lnTo>
                  <a:lnTo>
                    <a:pt x="912" y="48"/>
                  </a:lnTo>
                  <a:lnTo>
                    <a:pt x="864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Oval 76"/>
            <p:cNvSpPr>
              <a:spLocks noChangeArrowheads="1"/>
            </p:cNvSpPr>
            <p:nvPr/>
          </p:nvSpPr>
          <p:spPr bwMode="auto">
            <a:xfrm>
              <a:off x="2112" y="273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27</a:t>
              </a:r>
            </a:p>
          </p:txBody>
        </p:sp>
      </p:grpSp>
      <p:grpSp>
        <p:nvGrpSpPr>
          <p:cNvPr id="5153" name="Group 131"/>
          <p:cNvGrpSpPr>
            <a:grpSpLocks/>
          </p:cNvGrpSpPr>
          <p:nvPr/>
        </p:nvGrpSpPr>
        <p:grpSpPr bwMode="auto">
          <a:xfrm>
            <a:off x="3886200" y="3810000"/>
            <a:ext cx="1828800" cy="1143000"/>
            <a:chOff x="2448" y="2448"/>
            <a:chExt cx="1152" cy="720"/>
          </a:xfrm>
        </p:grpSpPr>
        <p:sp>
          <p:nvSpPr>
            <p:cNvPr id="5190" name="Freeform 28"/>
            <p:cNvSpPr>
              <a:spLocks/>
            </p:cNvSpPr>
            <p:nvPr/>
          </p:nvSpPr>
          <p:spPr bwMode="auto">
            <a:xfrm>
              <a:off x="2448" y="2448"/>
              <a:ext cx="1152" cy="720"/>
            </a:xfrm>
            <a:custGeom>
              <a:avLst/>
              <a:gdLst>
                <a:gd name="T0" fmla="*/ 960 w 1152"/>
                <a:gd name="T1" fmla="*/ 576 h 720"/>
                <a:gd name="T2" fmla="*/ 864 w 1152"/>
                <a:gd name="T3" fmla="*/ 576 h 720"/>
                <a:gd name="T4" fmla="*/ 816 w 1152"/>
                <a:gd name="T5" fmla="*/ 528 h 720"/>
                <a:gd name="T6" fmla="*/ 720 w 1152"/>
                <a:gd name="T7" fmla="*/ 528 h 720"/>
                <a:gd name="T8" fmla="*/ 672 w 1152"/>
                <a:gd name="T9" fmla="*/ 576 h 720"/>
                <a:gd name="T10" fmla="*/ 720 w 1152"/>
                <a:gd name="T11" fmla="*/ 624 h 720"/>
                <a:gd name="T12" fmla="*/ 720 w 1152"/>
                <a:gd name="T13" fmla="*/ 672 h 720"/>
                <a:gd name="T14" fmla="*/ 672 w 1152"/>
                <a:gd name="T15" fmla="*/ 720 h 720"/>
                <a:gd name="T16" fmla="*/ 624 w 1152"/>
                <a:gd name="T17" fmla="*/ 720 h 720"/>
                <a:gd name="T18" fmla="*/ 576 w 1152"/>
                <a:gd name="T19" fmla="*/ 672 h 720"/>
                <a:gd name="T20" fmla="*/ 528 w 1152"/>
                <a:gd name="T21" fmla="*/ 672 h 720"/>
                <a:gd name="T22" fmla="*/ 528 w 1152"/>
                <a:gd name="T23" fmla="*/ 576 h 720"/>
                <a:gd name="T24" fmla="*/ 480 w 1152"/>
                <a:gd name="T25" fmla="*/ 528 h 720"/>
                <a:gd name="T26" fmla="*/ 432 w 1152"/>
                <a:gd name="T27" fmla="*/ 528 h 720"/>
                <a:gd name="T28" fmla="*/ 384 w 1152"/>
                <a:gd name="T29" fmla="*/ 576 h 720"/>
                <a:gd name="T30" fmla="*/ 240 w 1152"/>
                <a:gd name="T31" fmla="*/ 576 h 720"/>
                <a:gd name="T32" fmla="*/ 240 w 1152"/>
                <a:gd name="T33" fmla="*/ 480 h 720"/>
                <a:gd name="T34" fmla="*/ 144 w 1152"/>
                <a:gd name="T35" fmla="*/ 480 h 720"/>
                <a:gd name="T36" fmla="*/ 144 w 1152"/>
                <a:gd name="T37" fmla="*/ 432 h 720"/>
                <a:gd name="T38" fmla="*/ 0 w 1152"/>
                <a:gd name="T39" fmla="*/ 432 h 720"/>
                <a:gd name="T40" fmla="*/ 0 w 1152"/>
                <a:gd name="T41" fmla="*/ 384 h 720"/>
                <a:gd name="T42" fmla="*/ 48 w 1152"/>
                <a:gd name="T43" fmla="*/ 288 h 720"/>
                <a:gd name="T44" fmla="*/ 144 w 1152"/>
                <a:gd name="T45" fmla="*/ 336 h 720"/>
                <a:gd name="T46" fmla="*/ 240 w 1152"/>
                <a:gd name="T47" fmla="*/ 336 h 720"/>
                <a:gd name="T48" fmla="*/ 240 w 1152"/>
                <a:gd name="T49" fmla="*/ 288 h 720"/>
                <a:gd name="T50" fmla="*/ 288 w 1152"/>
                <a:gd name="T51" fmla="*/ 288 h 720"/>
                <a:gd name="T52" fmla="*/ 288 w 1152"/>
                <a:gd name="T53" fmla="*/ 144 h 720"/>
                <a:gd name="T54" fmla="*/ 336 w 1152"/>
                <a:gd name="T55" fmla="*/ 144 h 720"/>
                <a:gd name="T56" fmla="*/ 384 w 1152"/>
                <a:gd name="T57" fmla="*/ 144 h 720"/>
                <a:gd name="T58" fmla="*/ 432 w 1152"/>
                <a:gd name="T59" fmla="*/ 192 h 720"/>
                <a:gd name="T60" fmla="*/ 528 w 1152"/>
                <a:gd name="T61" fmla="*/ 144 h 720"/>
                <a:gd name="T62" fmla="*/ 528 w 1152"/>
                <a:gd name="T63" fmla="*/ 96 h 720"/>
                <a:gd name="T64" fmla="*/ 576 w 1152"/>
                <a:gd name="T65" fmla="*/ 48 h 720"/>
                <a:gd name="T66" fmla="*/ 576 w 1152"/>
                <a:gd name="T67" fmla="*/ 96 h 720"/>
                <a:gd name="T68" fmla="*/ 624 w 1152"/>
                <a:gd name="T69" fmla="*/ 96 h 720"/>
                <a:gd name="T70" fmla="*/ 672 w 1152"/>
                <a:gd name="T71" fmla="*/ 0 h 720"/>
                <a:gd name="T72" fmla="*/ 768 w 1152"/>
                <a:gd name="T73" fmla="*/ 0 h 720"/>
                <a:gd name="T74" fmla="*/ 768 w 1152"/>
                <a:gd name="T75" fmla="*/ 48 h 720"/>
                <a:gd name="T76" fmla="*/ 768 w 1152"/>
                <a:gd name="T77" fmla="*/ 96 h 720"/>
                <a:gd name="T78" fmla="*/ 720 w 1152"/>
                <a:gd name="T79" fmla="*/ 96 h 720"/>
                <a:gd name="T80" fmla="*/ 720 w 1152"/>
                <a:gd name="T81" fmla="*/ 144 h 720"/>
                <a:gd name="T82" fmla="*/ 960 w 1152"/>
                <a:gd name="T83" fmla="*/ 144 h 720"/>
                <a:gd name="T84" fmla="*/ 960 w 1152"/>
                <a:gd name="T85" fmla="*/ 192 h 720"/>
                <a:gd name="T86" fmla="*/ 912 w 1152"/>
                <a:gd name="T87" fmla="*/ 192 h 720"/>
                <a:gd name="T88" fmla="*/ 912 w 1152"/>
                <a:gd name="T89" fmla="*/ 288 h 720"/>
                <a:gd name="T90" fmla="*/ 1008 w 1152"/>
                <a:gd name="T91" fmla="*/ 288 h 720"/>
                <a:gd name="T92" fmla="*/ 1008 w 1152"/>
                <a:gd name="T93" fmla="*/ 336 h 720"/>
                <a:gd name="T94" fmla="*/ 1056 w 1152"/>
                <a:gd name="T95" fmla="*/ 336 h 720"/>
                <a:gd name="T96" fmla="*/ 1104 w 1152"/>
                <a:gd name="T97" fmla="*/ 288 h 720"/>
                <a:gd name="T98" fmla="*/ 1152 w 1152"/>
                <a:gd name="T99" fmla="*/ 288 h 720"/>
                <a:gd name="T100" fmla="*/ 1152 w 1152"/>
                <a:gd name="T101" fmla="*/ 432 h 720"/>
                <a:gd name="T102" fmla="*/ 1104 w 1152"/>
                <a:gd name="T103" fmla="*/ 432 h 720"/>
                <a:gd name="T104" fmla="*/ 1056 w 1152"/>
                <a:gd name="T105" fmla="*/ 384 h 720"/>
                <a:gd name="T106" fmla="*/ 1008 w 1152"/>
                <a:gd name="T107" fmla="*/ 384 h 720"/>
                <a:gd name="T108" fmla="*/ 1008 w 1152"/>
                <a:gd name="T109" fmla="*/ 432 h 720"/>
                <a:gd name="T110" fmla="*/ 912 w 1152"/>
                <a:gd name="T111" fmla="*/ 480 h 720"/>
                <a:gd name="T112" fmla="*/ 960 w 1152"/>
                <a:gd name="T113" fmla="*/ 576 h 7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52"/>
                <a:gd name="T172" fmla="*/ 0 h 720"/>
                <a:gd name="T173" fmla="*/ 1152 w 1152"/>
                <a:gd name="T174" fmla="*/ 720 h 7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52" h="720">
                  <a:moveTo>
                    <a:pt x="960" y="576"/>
                  </a:moveTo>
                  <a:lnTo>
                    <a:pt x="864" y="576"/>
                  </a:lnTo>
                  <a:lnTo>
                    <a:pt x="816" y="528"/>
                  </a:lnTo>
                  <a:lnTo>
                    <a:pt x="720" y="528"/>
                  </a:lnTo>
                  <a:lnTo>
                    <a:pt x="672" y="576"/>
                  </a:lnTo>
                  <a:lnTo>
                    <a:pt x="720" y="624"/>
                  </a:lnTo>
                  <a:lnTo>
                    <a:pt x="720" y="672"/>
                  </a:lnTo>
                  <a:lnTo>
                    <a:pt x="672" y="720"/>
                  </a:lnTo>
                  <a:lnTo>
                    <a:pt x="624" y="720"/>
                  </a:lnTo>
                  <a:lnTo>
                    <a:pt x="576" y="672"/>
                  </a:lnTo>
                  <a:lnTo>
                    <a:pt x="528" y="672"/>
                  </a:lnTo>
                  <a:lnTo>
                    <a:pt x="528" y="576"/>
                  </a:lnTo>
                  <a:lnTo>
                    <a:pt x="480" y="528"/>
                  </a:lnTo>
                  <a:lnTo>
                    <a:pt x="432" y="528"/>
                  </a:lnTo>
                  <a:lnTo>
                    <a:pt x="384" y="576"/>
                  </a:lnTo>
                  <a:lnTo>
                    <a:pt x="240" y="576"/>
                  </a:lnTo>
                  <a:lnTo>
                    <a:pt x="240" y="480"/>
                  </a:lnTo>
                  <a:lnTo>
                    <a:pt x="144" y="480"/>
                  </a:lnTo>
                  <a:lnTo>
                    <a:pt x="144" y="432"/>
                  </a:lnTo>
                  <a:lnTo>
                    <a:pt x="0" y="432"/>
                  </a:lnTo>
                  <a:lnTo>
                    <a:pt x="0" y="384"/>
                  </a:lnTo>
                  <a:lnTo>
                    <a:pt x="48" y="288"/>
                  </a:lnTo>
                  <a:lnTo>
                    <a:pt x="144" y="336"/>
                  </a:lnTo>
                  <a:lnTo>
                    <a:pt x="240" y="336"/>
                  </a:lnTo>
                  <a:lnTo>
                    <a:pt x="240" y="288"/>
                  </a:lnTo>
                  <a:lnTo>
                    <a:pt x="288" y="288"/>
                  </a:lnTo>
                  <a:lnTo>
                    <a:pt x="288" y="144"/>
                  </a:lnTo>
                  <a:lnTo>
                    <a:pt x="336" y="144"/>
                  </a:lnTo>
                  <a:lnTo>
                    <a:pt x="384" y="144"/>
                  </a:lnTo>
                  <a:lnTo>
                    <a:pt x="432" y="192"/>
                  </a:lnTo>
                  <a:lnTo>
                    <a:pt x="528" y="144"/>
                  </a:lnTo>
                  <a:lnTo>
                    <a:pt x="528" y="96"/>
                  </a:lnTo>
                  <a:lnTo>
                    <a:pt x="576" y="48"/>
                  </a:lnTo>
                  <a:lnTo>
                    <a:pt x="576" y="96"/>
                  </a:lnTo>
                  <a:lnTo>
                    <a:pt x="624" y="96"/>
                  </a:lnTo>
                  <a:lnTo>
                    <a:pt x="672" y="0"/>
                  </a:lnTo>
                  <a:lnTo>
                    <a:pt x="768" y="0"/>
                  </a:lnTo>
                  <a:lnTo>
                    <a:pt x="768" y="48"/>
                  </a:lnTo>
                  <a:lnTo>
                    <a:pt x="768" y="96"/>
                  </a:lnTo>
                  <a:lnTo>
                    <a:pt x="720" y="96"/>
                  </a:lnTo>
                  <a:lnTo>
                    <a:pt x="720" y="144"/>
                  </a:lnTo>
                  <a:lnTo>
                    <a:pt x="960" y="144"/>
                  </a:lnTo>
                  <a:lnTo>
                    <a:pt x="960" y="192"/>
                  </a:lnTo>
                  <a:lnTo>
                    <a:pt x="912" y="192"/>
                  </a:lnTo>
                  <a:lnTo>
                    <a:pt x="912" y="288"/>
                  </a:lnTo>
                  <a:lnTo>
                    <a:pt x="1008" y="288"/>
                  </a:lnTo>
                  <a:lnTo>
                    <a:pt x="1008" y="336"/>
                  </a:lnTo>
                  <a:lnTo>
                    <a:pt x="1056" y="336"/>
                  </a:lnTo>
                  <a:lnTo>
                    <a:pt x="1104" y="288"/>
                  </a:lnTo>
                  <a:lnTo>
                    <a:pt x="1152" y="288"/>
                  </a:lnTo>
                  <a:lnTo>
                    <a:pt x="1152" y="432"/>
                  </a:lnTo>
                  <a:lnTo>
                    <a:pt x="1104" y="432"/>
                  </a:lnTo>
                  <a:lnTo>
                    <a:pt x="1056" y="384"/>
                  </a:lnTo>
                  <a:lnTo>
                    <a:pt x="1008" y="384"/>
                  </a:lnTo>
                  <a:lnTo>
                    <a:pt x="1008" y="432"/>
                  </a:lnTo>
                  <a:lnTo>
                    <a:pt x="912" y="480"/>
                  </a:lnTo>
                  <a:lnTo>
                    <a:pt x="960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Oval 77"/>
            <p:cNvSpPr>
              <a:spLocks noChangeArrowheads="1"/>
            </p:cNvSpPr>
            <p:nvPr/>
          </p:nvSpPr>
          <p:spPr bwMode="auto">
            <a:xfrm>
              <a:off x="2880" y="268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28</a:t>
              </a:r>
            </a:p>
          </p:txBody>
        </p:sp>
      </p:grpSp>
      <p:grpSp>
        <p:nvGrpSpPr>
          <p:cNvPr id="5154" name="Group 143"/>
          <p:cNvGrpSpPr>
            <a:grpSpLocks/>
          </p:cNvGrpSpPr>
          <p:nvPr/>
        </p:nvGrpSpPr>
        <p:grpSpPr bwMode="auto">
          <a:xfrm>
            <a:off x="6629400" y="5181600"/>
            <a:ext cx="1219200" cy="990600"/>
            <a:chOff x="4176" y="3312"/>
            <a:chExt cx="768" cy="624"/>
          </a:xfrm>
        </p:grpSpPr>
        <p:sp>
          <p:nvSpPr>
            <p:cNvPr id="5188" name="Freeform 41"/>
            <p:cNvSpPr>
              <a:spLocks/>
            </p:cNvSpPr>
            <p:nvPr/>
          </p:nvSpPr>
          <p:spPr bwMode="auto">
            <a:xfrm>
              <a:off x="4176" y="3312"/>
              <a:ext cx="768" cy="624"/>
            </a:xfrm>
            <a:custGeom>
              <a:avLst/>
              <a:gdLst>
                <a:gd name="T0" fmla="*/ 768 w 768"/>
                <a:gd name="T1" fmla="*/ 192 h 624"/>
                <a:gd name="T2" fmla="*/ 624 w 768"/>
                <a:gd name="T3" fmla="*/ 192 h 624"/>
                <a:gd name="T4" fmla="*/ 576 w 768"/>
                <a:gd name="T5" fmla="*/ 144 h 624"/>
                <a:gd name="T6" fmla="*/ 576 w 768"/>
                <a:gd name="T7" fmla="*/ 48 h 624"/>
                <a:gd name="T8" fmla="*/ 480 w 768"/>
                <a:gd name="T9" fmla="*/ 48 h 624"/>
                <a:gd name="T10" fmla="*/ 480 w 768"/>
                <a:gd name="T11" fmla="*/ 96 h 624"/>
                <a:gd name="T12" fmla="*/ 384 w 768"/>
                <a:gd name="T13" fmla="*/ 144 h 624"/>
                <a:gd name="T14" fmla="*/ 336 w 768"/>
                <a:gd name="T15" fmla="*/ 0 h 624"/>
                <a:gd name="T16" fmla="*/ 240 w 768"/>
                <a:gd name="T17" fmla="*/ 96 h 624"/>
                <a:gd name="T18" fmla="*/ 288 w 768"/>
                <a:gd name="T19" fmla="*/ 144 h 624"/>
                <a:gd name="T20" fmla="*/ 288 w 768"/>
                <a:gd name="T21" fmla="*/ 192 h 624"/>
                <a:gd name="T22" fmla="*/ 192 w 768"/>
                <a:gd name="T23" fmla="*/ 192 h 624"/>
                <a:gd name="T24" fmla="*/ 96 w 768"/>
                <a:gd name="T25" fmla="*/ 144 h 624"/>
                <a:gd name="T26" fmla="*/ 0 w 768"/>
                <a:gd name="T27" fmla="*/ 144 h 624"/>
                <a:gd name="T28" fmla="*/ 0 w 768"/>
                <a:gd name="T29" fmla="*/ 240 h 624"/>
                <a:gd name="T30" fmla="*/ 48 w 768"/>
                <a:gd name="T31" fmla="*/ 288 h 624"/>
                <a:gd name="T32" fmla="*/ 48 w 768"/>
                <a:gd name="T33" fmla="*/ 384 h 624"/>
                <a:gd name="T34" fmla="*/ 144 w 768"/>
                <a:gd name="T35" fmla="*/ 384 h 624"/>
                <a:gd name="T36" fmla="*/ 192 w 768"/>
                <a:gd name="T37" fmla="*/ 336 h 624"/>
                <a:gd name="T38" fmla="*/ 240 w 768"/>
                <a:gd name="T39" fmla="*/ 384 h 624"/>
                <a:gd name="T40" fmla="*/ 240 w 768"/>
                <a:gd name="T41" fmla="*/ 432 h 624"/>
                <a:gd name="T42" fmla="*/ 96 w 768"/>
                <a:gd name="T43" fmla="*/ 528 h 624"/>
                <a:gd name="T44" fmla="*/ 48 w 768"/>
                <a:gd name="T45" fmla="*/ 480 h 624"/>
                <a:gd name="T46" fmla="*/ 0 w 768"/>
                <a:gd name="T47" fmla="*/ 528 h 624"/>
                <a:gd name="T48" fmla="*/ 0 w 768"/>
                <a:gd name="T49" fmla="*/ 624 h 624"/>
                <a:gd name="T50" fmla="*/ 768 w 768"/>
                <a:gd name="T51" fmla="*/ 624 h 624"/>
                <a:gd name="T52" fmla="*/ 768 w 768"/>
                <a:gd name="T53" fmla="*/ 192 h 6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68"/>
                <a:gd name="T82" fmla="*/ 0 h 624"/>
                <a:gd name="T83" fmla="*/ 768 w 768"/>
                <a:gd name="T84" fmla="*/ 624 h 6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68" h="624">
                  <a:moveTo>
                    <a:pt x="768" y="192"/>
                  </a:moveTo>
                  <a:lnTo>
                    <a:pt x="624" y="192"/>
                  </a:lnTo>
                  <a:lnTo>
                    <a:pt x="576" y="144"/>
                  </a:lnTo>
                  <a:lnTo>
                    <a:pt x="576" y="48"/>
                  </a:lnTo>
                  <a:lnTo>
                    <a:pt x="480" y="48"/>
                  </a:lnTo>
                  <a:lnTo>
                    <a:pt x="480" y="96"/>
                  </a:lnTo>
                  <a:lnTo>
                    <a:pt x="384" y="144"/>
                  </a:lnTo>
                  <a:lnTo>
                    <a:pt x="336" y="0"/>
                  </a:lnTo>
                  <a:lnTo>
                    <a:pt x="240" y="96"/>
                  </a:lnTo>
                  <a:lnTo>
                    <a:pt x="288" y="144"/>
                  </a:lnTo>
                  <a:lnTo>
                    <a:pt x="288" y="192"/>
                  </a:lnTo>
                  <a:lnTo>
                    <a:pt x="192" y="192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88"/>
                  </a:lnTo>
                  <a:lnTo>
                    <a:pt x="48" y="384"/>
                  </a:lnTo>
                  <a:lnTo>
                    <a:pt x="144" y="384"/>
                  </a:lnTo>
                  <a:lnTo>
                    <a:pt x="192" y="336"/>
                  </a:lnTo>
                  <a:lnTo>
                    <a:pt x="240" y="384"/>
                  </a:lnTo>
                  <a:lnTo>
                    <a:pt x="240" y="432"/>
                  </a:lnTo>
                  <a:lnTo>
                    <a:pt x="96" y="528"/>
                  </a:lnTo>
                  <a:lnTo>
                    <a:pt x="48" y="480"/>
                  </a:lnTo>
                  <a:lnTo>
                    <a:pt x="0" y="528"/>
                  </a:lnTo>
                  <a:lnTo>
                    <a:pt x="0" y="624"/>
                  </a:lnTo>
                  <a:lnTo>
                    <a:pt x="768" y="624"/>
                  </a:lnTo>
                  <a:lnTo>
                    <a:pt x="768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Oval 78"/>
            <p:cNvSpPr>
              <a:spLocks noChangeArrowheads="1"/>
            </p:cNvSpPr>
            <p:nvPr/>
          </p:nvSpPr>
          <p:spPr bwMode="auto">
            <a:xfrm>
              <a:off x="4512" y="36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40</a:t>
              </a:r>
            </a:p>
          </p:txBody>
        </p:sp>
      </p:grpSp>
      <p:grpSp>
        <p:nvGrpSpPr>
          <p:cNvPr id="5155" name="Group 132"/>
          <p:cNvGrpSpPr>
            <a:grpSpLocks/>
          </p:cNvGrpSpPr>
          <p:nvPr/>
        </p:nvGrpSpPr>
        <p:grpSpPr bwMode="auto">
          <a:xfrm>
            <a:off x="5334000" y="3886200"/>
            <a:ext cx="1676400" cy="914400"/>
            <a:chOff x="3360" y="2496"/>
            <a:chExt cx="1056" cy="576"/>
          </a:xfrm>
        </p:grpSpPr>
        <p:sp>
          <p:nvSpPr>
            <p:cNvPr id="5186" name="Freeform 36"/>
            <p:cNvSpPr>
              <a:spLocks/>
            </p:cNvSpPr>
            <p:nvPr/>
          </p:nvSpPr>
          <p:spPr bwMode="auto">
            <a:xfrm>
              <a:off x="3360" y="2496"/>
              <a:ext cx="1056" cy="576"/>
            </a:xfrm>
            <a:custGeom>
              <a:avLst/>
              <a:gdLst>
                <a:gd name="T0" fmla="*/ 864 w 1056"/>
                <a:gd name="T1" fmla="*/ 576 h 576"/>
                <a:gd name="T2" fmla="*/ 816 w 1056"/>
                <a:gd name="T3" fmla="*/ 480 h 576"/>
                <a:gd name="T4" fmla="*/ 720 w 1056"/>
                <a:gd name="T5" fmla="*/ 528 h 576"/>
                <a:gd name="T6" fmla="*/ 720 w 1056"/>
                <a:gd name="T7" fmla="*/ 576 h 576"/>
                <a:gd name="T8" fmla="*/ 576 w 1056"/>
                <a:gd name="T9" fmla="*/ 576 h 576"/>
                <a:gd name="T10" fmla="*/ 624 w 1056"/>
                <a:gd name="T11" fmla="*/ 480 h 576"/>
                <a:gd name="T12" fmla="*/ 624 w 1056"/>
                <a:gd name="T13" fmla="*/ 432 h 576"/>
                <a:gd name="T14" fmla="*/ 528 w 1056"/>
                <a:gd name="T15" fmla="*/ 432 h 576"/>
                <a:gd name="T16" fmla="*/ 480 w 1056"/>
                <a:gd name="T17" fmla="*/ 384 h 576"/>
                <a:gd name="T18" fmla="*/ 384 w 1056"/>
                <a:gd name="T19" fmla="*/ 432 h 576"/>
                <a:gd name="T20" fmla="*/ 384 w 1056"/>
                <a:gd name="T21" fmla="*/ 528 h 576"/>
                <a:gd name="T22" fmla="*/ 336 w 1056"/>
                <a:gd name="T23" fmla="*/ 576 h 576"/>
                <a:gd name="T24" fmla="*/ 192 w 1056"/>
                <a:gd name="T25" fmla="*/ 576 h 576"/>
                <a:gd name="T26" fmla="*/ 144 w 1056"/>
                <a:gd name="T27" fmla="*/ 528 h 576"/>
                <a:gd name="T28" fmla="*/ 48 w 1056"/>
                <a:gd name="T29" fmla="*/ 528 h 576"/>
                <a:gd name="T30" fmla="*/ 0 w 1056"/>
                <a:gd name="T31" fmla="*/ 432 h 576"/>
                <a:gd name="T32" fmla="*/ 96 w 1056"/>
                <a:gd name="T33" fmla="*/ 384 h 576"/>
                <a:gd name="T34" fmla="*/ 96 w 1056"/>
                <a:gd name="T35" fmla="*/ 336 h 576"/>
                <a:gd name="T36" fmla="*/ 144 w 1056"/>
                <a:gd name="T37" fmla="*/ 336 h 576"/>
                <a:gd name="T38" fmla="*/ 192 w 1056"/>
                <a:gd name="T39" fmla="*/ 384 h 576"/>
                <a:gd name="T40" fmla="*/ 240 w 1056"/>
                <a:gd name="T41" fmla="*/ 384 h 576"/>
                <a:gd name="T42" fmla="*/ 240 w 1056"/>
                <a:gd name="T43" fmla="*/ 240 h 576"/>
                <a:gd name="T44" fmla="*/ 192 w 1056"/>
                <a:gd name="T45" fmla="*/ 240 h 576"/>
                <a:gd name="T46" fmla="*/ 144 w 1056"/>
                <a:gd name="T47" fmla="*/ 288 h 576"/>
                <a:gd name="T48" fmla="*/ 96 w 1056"/>
                <a:gd name="T49" fmla="*/ 288 h 576"/>
                <a:gd name="T50" fmla="*/ 96 w 1056"/>
                <a:gd name="T51" fmla="*/ 240 h 576"/>
                <a:gd name="T52" fmla="*/ 0 w 1056"/>
                <a:gd name="T53" fmla="*/ 240 h 576"/>
                <a:gd name="T54" fmla="*/ 0 w 1056"/>
                <a:gd name="T55" fmla="*/ 144 h 576"/>
                <a:gd name="T56" fmla="*/ 48 w 1056"/>
                <a:gd name="T57" fmla="*/ 144 h 576"/>
                <a:gd name="T58" fmla="*/ 48 w 1056"/>
                <a:gd name="T59" fmla="*/ 48 h 576"/>
                <a:gd name="T60" fmla="*/ 240 w 1056"/>
                <a:gd name="T61" fmla="*/ 48 h 576"/>
                <a:gd name="T62" fmla="*/ 288 w 1056"/>
                <a:gd name="T63" fmla="*/ 0 h 576"/>
                <a:gd name="T64" fmla="*/ 384 w 1056"/>
                <a:gd name="T65" fmla="*/ 0 h 576"/>
                <a:gd name="T66" fmla="*/ 432 w 1056"/>
                <a:gd name="T67" fmla="*/ 48 h 576"/>
                <a:gd name="T68" fmla="*/ 432 w 1056"/>
                <a:gd name="T69" fmla="*/ 96 h 576"/>
                <a:gd name="T70" fmla="*/ 384 w 1056"/>
                <a:gd name="T71" fmla="*/ 96 h 576"/>
                <a:gd name="T72" fmla="*/ 432 w 1056"/>
                <a:gd name="T73" fmla="*/ 192 h 576"/>
                <a:gd name="T74" fmla="*/ 528 w 1056"/>
                <a:gd name="T75" fmla="*/ 192 h 576"/>
                <a:gd name="T76" fmla="*/ 624 w 1056"/>
                <a:gd name="T77" fmla="*/ 144 h 576"/>
                <a:gd name="T78" fmla="*/ 624 w 1056"/>
                <a:gd name="T79" fmla="*/ 96 h 576"/>
                <a:gd name="T80" fmla="*/ 576 w 1056"/>
                <a:gd name="T81" fmla="*/ 48 h 576"/>
                <a:gd name="T82" fmla="*/ 672 w 1056"/>
                <a:gd name="T83" fmla="*/ 0 h 576"/>
                <a:gd name="T84" fmla="*/ 816 w 1056"/>
                <a:gd name="T85" fmla="*/ 0 h 576"/>
                <a:gd name="T86" fmla="*/ 864 w 1056"/>
                <a:gd name="T87" fmla="*/ 48 h 576"/>
                <a:gd name="T88" fmla="*/ 912 w 1056"/>
                <a:gd name="T89" fmla="*/ 48 h 576"/>
                <a:gd name="T90" fmla="*/ 912 w 1056"/>
                <a:gd name="T91" fmla="*/ 144 h 576"/>
                <a:gd name="T92" fmla="*/ 864 w 1056"/>
                <a:gd name="T93" fmla="*/ 192 h 576"/>
                <a:gd name="T94" fmla="*/ 864 w 1056"/>
                <a:gd name="T95" fmla="*/ 240 h 576"/>
                <a:gd name="T96" fmla="*/ 1008 w 1056"/>
                <a:gd name="T97" fmla="*/ 192 h 576"/>
                <a:gd name="T98" fmla="*/ 1056 w 1056"/>
                <a:gd name="T99" fmla="*/ 240 h 576"/>
                <a:gd name="T100" fmla="*/ 1056 w 1056"/>
                <a:gd name="T101" fmla="*/ 336 h 576"/>
                <a:gd name="T102" fmla="*/ 1008 w 1056"/>
                <a:gd name="T103" fmla="*/ 384 h 576"/>
                <a:gd name="T104" fmla="*/ 864 w 1056"/>
                <a:gd name="T105" fmla="*/ 336 h 576"/>
                <a:gd name="T106" fmla="*/ 864 w 1056"/>
                <a:gd name="T107" fmla="*/ 432 h 576"/>
                <a:gd name="T108" fmla="*/ 912 w 1056"/>
                <a:gd name="T109" fmla="*/ 432 h 576"/>
                <a:gd name="T110" fmla="*/ 912 w 1056"/>
                <a:gd name="T111" fmla="*/ 576 h 576"/>
                <a:gd name="T112" fmla="*/ 864 w 1056"/>
                <a:gd name="T113" fmla="*/ 576 h 57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56"/>
                <a:gd name="T172" fmla="*/ 0 h 576"/>
                <a:gd name="T173" fmla="*/ 1056 w 1056"/>
                <a:gd name="T174" fmla="*/ 576 h 57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56" h="576">
                  <a:moveTo>
                    <a:pt x="864" y="576"/>
                  </a:moveTo>
                  <a:lnTo>
                    <a:pt x="816" y="480"/>
                  </a:lnTo>
                  <a:lnTo>
                    <a:pt x="720" y="528"/>
                  </a:lnTo>
                  <a:lnTo>
                    <a:pt x="720" y="576"/>
                  </a:lnTo>
                  <a:lnTo>
                    <a:pt x="576" y="576"/>
                  </a:lnTo>
                  <a:lnTo>
                    <a:pt x="624" y="480"/>
                  </a:lnTo>
                  <a:lnTo>
                    <a:pt x="624" y="432"/>
                  </a:lnTo>
                  <a:lnTo>
                    <a:pt x="528" y="432"/>
                  </a:lnTo>
                  <a:lnTo>
                    <a:pt x="480" y="384"/>
                  </a:lnTo>
                  <a:lnTo>
                    <a:pt x="384" y="432"/>
                  </a:lnTo>
                  <a:lnTo>
                    <a:pt x="384" y="528"/>
                  </a:lnTo>
                  <a:lnTo>
                    <a:pt x="336" y="576"/>
                  </a:lnTo>
                  <a:lnTo>
                    <a:pt x="192" y="576"/>
                  </a:lnTo>
                  <a:lnTo>
                    <a:pt x="144" y="528"/>
                  </a:lnTo>
                  <a:lnTo>
                    <a:pt x="48" y="528"/>
                  </a:lnTo>
                  <a:lnTo>
                    <a:pt x="0" y="432"/>
                  </a:lnTo>
                  <a:lnTo>
                    <a:pt x="96" y="384"/>
                  </a:lnTo>
                  <a:lnTo>
                    <a:pt x="96" y="336"/>
                  </a:lnTo>
                  <a:lnTo>
                    <a:pt x="144" y="336"/>
                  </a:lnTo>
                  <a:lnTo>
                    <a:pt x="192" y="384"/>
                  </a:lnTo>
                  <a:lnTo>
                    <a:pt x="240" y="384"/>
                  </a:lnTo>
                  <a:lnTo>
                    <a:pt x="240" y="240"/>
                  </a:lnTo>
                  <a:lnTo>
                    <a:pt x="192" y="240"/>
                  </a:lnTo>
                  <a:lnTo>
                    <a:pt x="144" y="288"/>
                  </a:lnTo>
                  <a:lnTo>
                    <a:pt x="96" y="288"/>
                  </a:lnTo>
                  <a:lnTo>
                    <a:pt x="96" y="240"/>
                  </a:lnTo>
                  <a:lnTo>
                    <a:pt x="0" y="240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48" y="48"/>
                  </a:lnTo>
                  <a:lnTo>
                    <a:pt x="240" y="48"/>
                  </a:lnTo>
                  <a:lnTo>
                    <a:pt x="288" y="0"/>
                  </a:lnTo>
                  <a:lnTo>
                    <a:pt x="384" y="0"/>
                  </a:lnTo>
                  <a:lnTo>
                    <a:pt x="432" y="48"/>
                  </a:lnTo>
                  <a:lnTo>
                    <a:pt x="432" y="96"/>
                  </a:lnTo>
                  <a:lnTo>
                    <a:pt x="384" y="96"/>
                  </a:lnTo>
                  <a:lnTo>
                    <a:pt x="432" y="192"/>
                  </a:lnTo>
                  <a:lnTo>
                    <a:pt x="528" y="192"/>
                  </a:lnTo>
                  <a:lnTo>
                    <a:pt x="624" y="144"/>
                  </a:lnTo>
                  <a:lnTo>
                    <a:pt x="624" y="96"/>
                  </a:lnTo>
                  <a:lnTo>
                    <a:pt x="576" y="48"/>
                  </a:lnTo>
                  <a:lnTo>
                    <a:pt x="672" y="0"/>
                  </a:lnTo>
                  <a:lnTo>
                    <a:pt x="816" y="0"/>
                  </a:lnTo>
                  <a:lnTo>
                    <a:pt x="864" y="48"/>
                  </a:lnTo>
                  <a:lnTo>
                    <a:pt x="912" y="48"/>
                  </a:lnTo>
                  <a:lnTo>
                    <a:pt x="912" y="144"/>
                  </a:lnTo>
                  <a:lnTo>
                    <a:pt x="864" y="192"/>
                  </a:lnTo>
                  <a:lnTo>
                    <a:pt x="864" y="240"/>
                  </a:lnTo>
                  <a:lnTo>
                    <a:pt x="1008" y="192"/>
                  </a:lnTo>
                  <a:lnTo>
                    <a:pt x="1056" y="240"/>
                  </a:lnTo>
                  <a:lnTo>
                    <a:pt x="1056" y="336"/>
                  </a:lnTo>
                  <a:lnTo>
                    <a:pt x="1008" y="384"/>
                  </a:lnTo>
                  <a:lnTo>
                    <a:pt x="864" y="336"/>
                  </a:lnTo>
                  <a:lnTo>
                    <a:pt x="864" y="432"/>
                  </a:lnTo>
                  <a:lnTo>
                    <a:pt x="912" y="432"/>
                  </a:lnTo>
                  <a:lnTo>
                    <a:pt x="912" y="576"/>
                  </a:lnTo>
                  <a:lnTo>
                    <a:pt x="864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Oval 79"/>
            <p:cNvSpPr>
              <a:spLocks noChangeArrowheads="1"/>
            </p:cNvSpPr>
            <p:nvPr/>
          </p:nvSpPr>
          <p:spPr bwMode="auto">
            <a:xfrm>
              <a:off x="3936" y="264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29</a:t>
              </a:r>
            </a:p>
          </p:txBody>
        </p:sp>
      </p:grpSp>
      <p:grpSp>
        <p:nvGrpSpPr>
          <p:cNvPr id="5156" name="Group 138"/>
          <p:cNvGrpSpPr>
            <a:grpSpLocks/>
          </p:cNvGrpSpPr>
          <p:nvPr/>
        </p:nvGrpSpPr>
        <p:grpSpPr bwMode="auto">
          <a:xfrm>
            <a:off x="6324600" y="4648200"/>
            <a:ext cx="1524000" cy="838200"/>
            <a:chOff x="3984" y="2976"/>
            <a:chExt cx="960" cy="528"/>
          </a:xfrm>
        </p:grpSpPr>
        <p:sp>
          <p:nvSpPr>
            <p:cNvPr id="5184" name="Freeform 40"/>
            <p:cNvSpPr>
              <a:spLocks/>
            </p:cNvSpPr>
            <p:nvPr/>
          </p:nvSpPr>
          <p:spPr bwMode="auto">
            <a:xfrm>
              <a:off x="3984" y="2976"/>
              <a:ext cx="960" cy="528"/>
            </a:xfrm>
            <a:custGeom>
              <a:avLst/>
              <a:gdLst>
                <a:gd name="T0" fmla="*/ 960 w 960"/>
                <a:gd name="T1" fmla="*/ 0 h 528"/>
                <a:gd name="T2" fmla="*/ 912 w 960"/>
                <a:gd name="T3" fmla="*/ 0 h 528"/>
                <a:gd name="T4" fmla="*/ 864 w 960"/>
                <a:gd name="T5" fmla="*/ 48 h 528"/>
                <a:gd name="T6" fmla="*/ 768 w 960"/>
                <a:gd name="T7" fmla="*/ 48 h 528"/>
                <a:gd name="T8" fmla="*/ 720 w 960"/>
                <a:gd name="T9" fmla="*/ 96 h 528"/>
                <a:gd name="T10" fmla="*/ 720 w 960"/>
                <a:gd name="T11" fmla="*/ 144 h 528"/>
                <a:gd name="T12" fmla="*/ 672 w 960"/>
                <a:gd name="T13" fmla="*/ 192 h 528"/>
                <a:gd name="T14" fmla="*/ 576 w 960"/>
                <a:gd name="T15" fmla="*/ 192 h 528"/>
                <a:gd name="T16" fmla="*/ 528 w 960"/>
                <a:gd name="T17" fmla="*/ 144 h 528"/>
                <a:gd name="T18" fmla="*/ 528 w 960"/>
                <a:gd name="T19" fmla="*/ 96 h 528"/>
                <a:gd name="T20" fmla="*/ 480 w 960"/>
                <a:gd name="T21" fmla="*/ 48 h 528"/>
                <a:gd name="T22" fmla="*/ 288 w 960"/>
                <a:gd name="T23" fmla="*/ 48 h 528"/>
                <a:gd name="T24" fmla="*/ 288 w 960"/>
                <a:gd name="T25" fmla="*/ 96 h 528"/>
                <a:gd name="T26" fmla="*/ 240 w 960"/>
                <a:gd name="T27" fmla="*/ 96 h 528"/>
                <a:gd name="T28" fmla="*/ 240 w 960"/>
                <a:gd name="T29" fmla="*/ 192 h 528"/>
                <a:gd name="T30" fmla="*/ 192 w 960"/>
                <a:gd name="T31" fmla="*/ 240 h 528"/>
                <a:gd name="T32" fmla="*/ 144 w 960"/>
                <a:gd name="T33" fmla="*/ 240 h 528"/>
                <a:gd name="T34" fmla="*/ 96 w 960"/>
                <a:gd name="T35" fmla="*/ 192 h 528"/>
                <a:gd name="T36" fmla="*/ 48 w 960"/>
                <a:gd name="T37" fmla="*/ 192 h 528"/>
                <a:gd name="T38" fmla="*/ 0 w 960"/>
                <a:gd name="T39" fmla="*/ 288 h 528"/>
                <a:gd name="T40" fmla="*/ 0 w 960"/>
                <a:gd name="T41" fmla="*/ 336 h 528"/>
                <a:gd name="T42" fmla="*/ 96 w 960"/>
                <a:gd name="T43" fmla="*/ 384 h 528"/>
                <a:gd name="T44" fmla="*/ 144 w 960"/>
                <a:gd name="T45" fmla="*/ 336 h 528"/>
                <a:gd name="T46" fmla="*/ 192 w 960"/>
                <a:gd name="T47" fmla="*/ 384 h 528"/>
                <a:gd name="T48" fmla="*/ 192 w 960"/>
                <a:gd name="T49" fmla="*/ 480 h 528"/>
                <a:gd name="T50" fmla="*/ 288 w 960"/>
                <a:gd name="T51" fmla="*/ 480 h 528"/>
                <a:gd name="T52" fmla="*/ 384 w 960"/>
                <a:gd name="T53" fmla="*/ 528 h 528"/>
                <a:gd name="T54" fmla="*/ 480 w 960"/>
                <a:gd name="T55" fmla="*/ 528 h 528"/>
                <a:gd name="T56" fmla="*/ 480 w 960"/>
                <a:gd name="T57" fmla="*/ 480 h 528"/>
                <a:gd name="T58" fmla="*/ 432 w 960"/>
                <a:gd name="T59" fmla="*/ 432 h 528"/>
                <a:gd name="T60" fmla="*/ 528 w 960"/>
                <a:gd name="T61" fmla="*/ 336 h 528"/>
                <a:gd name="T62" fmla="*/ 576 w 960"/>
                <a:gd name="T63" fmla="*/ 480 h 528"/>
                <a:gd name="T64" fmla="*/ 672 w 960"/>
                <a:gd name="T65" fmla="*/ 432 h 528"/>
                <a:gd name="T66" fmla="*/ 672 w 960"/>
                <a:gd name="T67" fmla="*/ 384 h 528"/>
                <a:gd name="T68" fmla="*/ 768 w 960"/>
                <a:gd name="T69" fmla="*/ 384 h 528"/>
                <a:gd name="T70" fmla="*/ 768 w 960"/>
                <a:gd name="T71" fmla="*/ 480 h 528"/>
                <a:gd name="T72" fmla="*/ 816 w 960"/>
                <a:gd name="T73" fmla="*/ 528 h 528"/>
                <a:gd name="T74" fmla="*/ 960 w 960"/>
                <a:gd name="T75" fmla="*/ 528 h 528"/>
                <a:gd name="T76" fmla="*/ 960 w 960"/>
                <a:gd name="T77" fmla="*/ 0 h 5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60"/>
                <a:gd name="T118" fmla="*/ 0 h 528"/>
                <a:gd name="T119" fmla="*/ 960 w 960"/>
                <a:gd name="T120" fmla="*/ 528 h 5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60" h="528">
                  <a:moveTo>
                    <a:pt x="960" y="0"/>
                  </a:moveTo>
                  <a:lnTo>
                    <a:pt x="912" y="0"/>
                  </a:lnTo>
                  <a:lnTo>
                    <a:pt x="864" y="48"/>
                  </a:lnTo>
                  <a:lnTo>
                    <a:pt x="768" y="48"/>
                  </a:lnTo>
                  <a:lnTo>
                    <a:pt x="720" y="96"/>
                  </a:lnTo>
                  <a:lnTo>
                    <a:pt x="720" y="144"/>
                  </a:lnTo>
                  <a:lnTo>
                    <a:pt x="672" y="192"/>
                  </a:lnTo>
                  <a:lnTo>
                    <a:pt x="576" y="192"/>
                  </a:lnTo>
                  <a:lnTo>
                    <a:pt x="528" y="144"/>
                  </a:lnTo>
                  <a:lnTo>
                    <a:pt x="528" y="96"/>
                  </a:lnTo>
                  <a:lnTo>
                    <a:pt x="480" y="48"/>
                  </a:lnTo>
                  <a:lnTo>
                    <a:pt x="288" y="48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240" y="192"/>
                  </a:lnTo>
                  <a:lnTo>
                    <a:pt x="192" y="240"/>
                  </a:lnTo>
                  <a:lnTo>
                    <a:pt x="144" y="240"/>
                  </a:lnTo>
                  <a:lnTo>
                    <a:pt x="96" y="192"/>
                  </a:lnTo>
                  <a:lnTo>
                    <a:pt x="48" y="192"/>
                  </a:lnTo>
                  <a:lnTo>
                    <a:pt x="0" y="288"/>
                  </a:lnTo>
                  <a:lnTo>
                    <a:pt x="0" y="336"/>
                  </a:lnTo>
                  <a:lnTo>
                    <a:pt x="96" y="384"/>
                  </a:lnTo>
                  <a:lnTo>
                    <a:pt x="144" y="336"/>
                  </a:lnTo>
                  <a:lnTo>
                    <a:pt x="192" y="384"/>
                  </a:lnTo>
                  <a:lnTo>
                    <a:pt x="192" y="480"/>
                  </a:lnTo>
                  <a:lnTo>
                    <a:pt x="288" y="480"/>
                  </a:lnTo>
                  <a:lnTo>
                    <a:pt x="384" y="528"/>
                  </a:lnTo>
                  <a:lnTo>
                    <a:pt x="480" y="528"/>
                  </a:lnTo>
                  <a:lnTo>
                    <a:pt x="480" y="480"/>
                  </a:lnTo>
                  <a:lnTo>
                    <a:pt x="432" y="432"/>
                  </a:lnTo>
                  <a:lnTo>
                    <a:pt x="528" y="336"/>
                  </a:lnTo>
                  <a:lnTo>
                    <a:pt x="576" y="480"/>
                  </a:lnTo>
                  <a:lnTo>
                    <a:pt x="672" y="432"/>
                  </a:lnTo>
                  <a:lnTo>
                    <a:pt x="672" y="384"/>
                  </a:lnTo>
                  <a:lnTo>
                    <a:pt x="768" y="384"/>
                  </a:lnTo>
                  <a:lnTo>
                    <a:pt x="768" y="480"/>
                  </a:lnTo>
                  <a:lnTo>
                    <a:pt x="816" y="528"/>
                  </a:lnTo>
                  <a:lnTo>
                    <a:pt x="960" y="528"/>
                  </a:lnTo>
                  <a:lnTo>
                    <a:pt x="96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Oval 80"/>
            <p:cNvSpPr>
              <a:spLocks noChangeArrowheads="1"/>
            </p:cNvSpPr>
            <p:nvPr/>
          </p:nvSpPr>
          <p:spPr bwMode="auto">
            <a:xfrm>
              <a:off x="4224" y="312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35</a:t>
              </a:r>
            </a:p>
          </p:txBody>
        </p:sp>
      </p:grpSp>
      <p:grpSp>
        <p:nvGrpSpPr>
          <p:cNvPr id="5157" name="Group 133"/>
          <p:cNvGrpSpPr>
            <a:grpSpLocks/>
          </p:cNvGrpSpPr>
          <p:nvPr/>
        </p:nvGrpSpPr>
        <p:grpSpPr bwMode="auto">
          <a:xfrm>
            <a:off x="6705600" y="3733800"/>
            <a:ext cx="1143000" cy="1219200"/>
            <a:chOff x="4224" y="2400"/>
            <a:chExt cx="720" cy="768"/>
          </a:xfrm>
        </p:grpSpPr>
        <p:sp>
          <p:nvSpPr>
            <p:cNvPr id="5182" name="Freeform 39"/>
            <p:cNvSpPr>
              <a:spLocks/>
            </p:cNvSpPr>
            <p:nvPr/>
          </p:nvSpPr>
          <p:spPr bwMode="auto">
            <a:xfrm>
              <a:off x="4224" y="2400"/>
              <a:ext cx="720" cy="768"/>
            </a:xfrm>
            <a:custGeom>
              <a:avLst/>
              <a:gdLst>
                <a:gd name="T0" fmla="*/ 720 w 720"/>
                <a:gd name="T1" fmla="*/ 192 h 768"/>
                <a:gd name="T2" fmla="*/ 624 w 720"/>
                <a:gd name="T3" fmla="*/ 192 h 768"/>
                <a:gd name="T4" fmla="*/ 480 w 720"/>
                <a:gd name="T5" fmla="*/ 144 h 768"/>
                <a:gd name="T6" fmla="*/ 432 w 720"/>
                <a:gd name="T7" fmla="*/ 96 h 768"/>
                <a:gd name="T8" fmla="*/ 432 w 720"/>
                <a:gd name="T9" fmla="*/ 48 h 768"/>
                <a:gd name="T10" fmla="*/ 384 w 720"/>
                <a:gd name="T11" fmla="*/ 0 h 768"/>
                <a:gd name="T12" fmla="*/ 336 w 720"/>
                <a:gd name="T13" fmla="*/ 48 h 768"/>
                <a:gd name="T14" fmla="*/ 288 w 720"/>
                <a:gd name="T15" fmla="*/ 48 h 768"/>
                <a:gd name="T16" fmla="*/ 240 w 720"/>
                <a:gd name="T17" fmla="*/ 96 h 768"/>
                <a:gd name="T18" fmla="*/ 192 w 720"/>
                <a:gd name="T19" fmla="*/ 96 h 768"/>
                <a:gd name="T20" fmla="*/ 144 w 720"/>
                <a:gd name="T21" fmla="*/ 144 h 768"/>
                <a:gd name="T22" fmla="*/ 48 w 720"/>
                <a:gd name="T23" fmla="*/ 144 h 768"/>
                <a:gd name="T24" fmla="*/ 48 w 720"/>
                <a:gd name="T25" fmla="*/ 240 h 768"/>
                <a:gd name="T26" fmla="*/ 0 w 720"/>
                <a:gd name="T27" fmla="*/ 288 h 768"/>
                <a:gd name="T28" fmla="*/ 0 w 720"/>
                <a:gd name="T29" fmla="*/ 336 h 768"/>
                <a:gd name="T30" fmla="*/ 144 w 720"/>
                <a:gd name="T31" fmla="*/ 288 h 768"/>
                <a:gd name="T32" fmla="*/ 192 w 720"/>
                <a:gd name="T33" fmla="*/ 336 h 768"/>
                <a:gd name="T34" fmla="*/ 192 w 720"/>
                <a:gd name="T35" fmla="*/ 432 h 768"/>
                <a:gd name="T36" fmla="*/ 144 w 720"/>
                <a:gd name="T37" fmla="*/ 480 h 768"/>
                <a:gd name="T38" fmla="*/ 0 w 720"/>
                <a:gd name="T39" fmla="*/ 432 h 768"/>
                <a:gd name="T40" fmla="*/ 0 w 720"/>
                <a:gd name="T41" fmla="*/ 528 h 768"/>
                <a:gd name="T42" fmla="*/ 48 w 720"/>
                <a:gd name="T43" fmla="*/ 528 h 768"/>
                <a:gd name="T44" fmla="*/ 48 w 720"/>
                <a:gd name="T45" fmla="*/ 624 h 768"/>
                <a:gd name="T46" fmla="*/ 240 w 720"/>
                <a:gd name="T47" fmla="*/ 624 h 768"/>
                <a:gd name="T48" fmla="*/ 288 w 720"/>
                <a:gd name="T49" fmla="*/ 672 h 768"/>
                <a:gd name="T50" fmla="*/ 288 w 720"/>
                <a:gd name="T51" fmla="*/ 720 h 768"/>
                <a:gd name="T52" fmla="*/ 336 w 720"/>
                <a:gd name="T53" fmla="*/ 768 h 768"/>
                <a:gd name="T54" fmla="*/ 432 w 720"/>
                <a:gd name="T55" fmla="*/ 768 h 768"/>
                <a:gd name="T56" fmla="*/ 480 w 720"/>
                <a:gd name="T57" fmla="*/ 720 h 768"/>
                <a:gd name="T58" fmla="*/ 480 w 720"/>
                <a:gd name="T59" fmla="*/ 672 h 768"/>
                <a:gd name="T60" fmla="*/ 528 w 720"/>
                <a:gd name="T61" fmla="*/ 624 h 768"/>
                <a:gd name="T62" fmla="*/ 624 w 720"/>
                <a:gd name="T63" fmla="*/ 624 h 768"/>
                <a:gd name="T64" fmla="*/ 672 w 720"/>
                <a:gd name="T65" fmla="*/ 576 h 768"/>
                <a:gd name="T66" fmla="*/ 720 w 720"/>
                <a:gd name="T67" fmla="*/ 576 h 768"/>
                <a:gd name="T68" fmla="*/ 720 w 720"/>
                <a:gd name="T69" fmla="*/ 192 h 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0"/>
                <a:gd name="T106" fmla="*/ 0 h 768"/>
                <a:gd name="T107" fmla="*/ 720 w 720"/>
                <a:gd name="T108" fmla="*/ 768 h 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0" h="768">
                  <a:moveTo>
                    <a:pt x="720" y="192"/>
                  </a:moveTo>
                  <a:lnTo>
                    <a:pt x="624" y="192"/>
                  </a:lnTo>
                  <a:lnTo>
                    <a:pt x="480" y="144"/>
                  </a:lnTo>
                  <a:lnTo>
                    <a:pt x="432" y="96"/>
                  </a:lnTo>
                  <a:lnTo>
                    <a:pt x="432" y="48"/>
                  </a:lnTo>
                  <a:lnTo>
                    <a:pt x="384" y="0"/>
                  </a:lnTo>
                  <a:lnTo>
                    <a:pt x="336" y="48"/>
                  </a:lnTo>
                  <a:lnTo>
                    <a:pt x="288" y="48"/>
                  </a:lnTo>
                  <a:lnTo>
                    <a:pt x="240" y="96"/>
                  </a:lnTo>
                  <a:lnTo>
                    <a:pt x="192" y="96"/>
                  </a:lnTo>
                  <a:lnTo>
                    <a:pt x="144" y="144"/>
                  </a:lnTo>
                  <a:lnTo>
                    <a:pt x="48" y="144"/>
                  </a:lnTo>
                  <a:lnTo>
                    <a:pt x="48" y="240"/>
                  </a:lnTo>
                  <a:lnTo>
                    <a:pt x="0" y="288"/>
                  </a:lnTo>
                  <a:lnTo>
                    <a:pt x="0" y="336"/>
                  </a:lnTo>
                  <a:lnTo>
                    <a:pt x="144" y="288"/>
                  </a:lnTo>
                  <a:lnTo>
                    <a:pt x="192" y="336"/>
                  </a:lnTo>
                  <a:lnTo>
                    <a:pt x="192" y="432"/>
                  </a:lnTo>
                  <a:lnTo>
                    <a:pt x="144" y="480"/>
                  </a:lnTo>
                  <a:lnTo>
                    <a:pt x="0" y="432"/>
                  </a:lnTo>
                  <a:lnTo>
                    <a:pt x="0" y="528"/>
                  </a:lnTo>
                  <a:lnTo>
                    <a:pt x="48" y="528"/>
                  </a:lnTo>
                  <a:lnTo>
                    <a:pt x="48" y="624"/>
                  </a:lnTo>
                  <a:lnTo>
                    <a:pt x="240" y="624"/>
                  </a:lnTo>
                  <a:lnTo>
                    <a:pt x="288" y="672"/>
                  </a:lnTo>
                  <a:lnTo>
                    <a:pt x="288" y="720"/>
                  </a:lnTo>
                  <a:lnTo>
                    <a:pt x="336" y="768"/>
                  </a:lnTo>
                  <a:lnTo>
                    <a:pt x="432" y="768"/>
                  </a:lnTo>
                  <a:lnTo>
                    <a:pt x="480" y="720"/>
                  </a:lnTo>
                  <a:lnTo>
                    <a:pt x="480" y="672"/>
                  </a:lnTo>
                  <a:lnTo>
                    <a:pt x="528" y="624"/>
                  </a:lnTo>
                  <a:lnTo>
                    <a:pt x="624" y="624"/>
                  </a:lnTo>
                  <a:lnTo>
                    <a:pt x="672" y="576"/>
                  </a:lnTo>
                  <a:lnTo>
                    <a:pt x="720" y="576"/>
                  </a:lnTo>
                  <a:lnTo>
                    <a:pt x="720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Oval 81"/>
            <p:cNvSpPr>
              <a:spLocks noChangeArrowheads="1"/>
            </p:cNvSpPr>
            <p:nvPr/>
          </p:nvSpPr>
          <p:spPr bwMode="auto">
            <a:xfrm>
              <a:off x="4512" y="268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30</a:t>
              </a:r>
            </a:p>
          </p:txBody>
        </p:sp>
      </p:grpSp>
      <p:grpSp>
        <p:nvGrpSpPr>
          <p:cNvPr id="5158" name="Group 125"/>
          <p:cNvGrpSpPr>
            <a:grpSpLocks/>
          </p:cNvGrpSpPr>
          <p:nvPr/>
        </p:nvGrpSpPr>
        <p:grpSpPr bwMode="auto">
          <a:xfrm>
            <a:off x="2514600" y="2971800"/>
            <a:ext cx="1752600" cy="1219200"/>
            <a:chOff x="1584" y="1920"/>
            <a:chExt cx="1104" cy="768"/>
          </a:xfrm>
        </p:grpSpPr>
        <p:sp>
          <p:nvSpPr>
            <p:cNvPr id="5180" name="Freeform 20"/>
            <p:cNvSpPr>
              <a:spLocks/>
            </p:cNvSpPr>
            <p:nvPr/>
          </p:nvSpPr>
          <p:spPr bwMode="auto">
            <a:xfrm>
              <a:off x="1584" y="1920"/>
              <a:ext cx="1104" cy="768"/>
            </a:xfrm>
            <a:custGeom>
              <a:avLst/>
              <a:gdLst>
                <a:gd name="T0" fmla="*/ 1056 w 1104"/>
                <a:gd name="T1" fmla="*/ 144 h 768"/>
                <a:gd name="T2" fmla="*/ 912 w 1104"/>
                <a:gd name="T3" fmla="*/ 144 h 768"/>
                <a:gd name="T4" fmla="*/ 864 w 1104"/>
                <a:gd name="T5" fmla="*/ 192 h 768"/>
                <a:gd name="T6" fmla="*/ 720 w 1104"/>
                <a:gd name="T7" fmla="*/ 192 h 768"/>
                <a:gd name="T8" fmla="*/ 720 w 1104"/>
                <a:gd name="T9" fmla="*/ 144 h 768"/>
                <a:gd name="T10" fmla="*/ 768 w 1104"/>
                <a:gd name="T11" fmla="*/ 96 h 768"/>
                <a:gd name="T12" fmla="*/ 768 w 1104"/>
                <a:gd name="T13" fmla="*/ 48 h 768"/>
                <a:gd name="T14" fmla="*/ 720 w 1104"/>
                <a:gd name="T15" fmla="*/ 48 h 768"/>
                <a:gd name="T16" fmla="*/ 672 w 1104"/>
                <a:gd name="T17" fmla="*/ 0 h 768"/>
                <a:gd name="T18" fmla="*/ 624 w 1104"/>
                <a:gd name="T19" fmla="*/ 0 h 768"/>
                <a:gd name="T20" fmla="*/ 576 w 1104"/>
                <a:gd name="T21" fmla="*/ 48 h 768"/>
                <a:gd name="T22" fmla="*/ 576 w 1104"/>
                <a:gd name="T23" fmla="*/ 144 h 768"/>
                <a:gd name="T24" fmla="*/ 528 w 1104"/>
                <a:gd name="T25" fmla="*/ 240 h 768"/>
                <a:gd name="T26" fmla="*/ 480 w 1104"/>
                <a:gd name="T27" fmla="*/ 240 h 768"/>
                <a:gd name="T28" fmla="*/ 432 w 1104"/>
                <a:gd name="T29" fmla="*/ 192 h 768"/>
                <a:gd name="T30" fmla="*/ 288 w 1104"/>
                <a:gd name="T31" fmla="*/ 192 h 768"/>
                <a:gd name="T32" fmla="*/ 288 w 1104"/>
                <a:gd name="T33" fmla="*/ 288 h 768"/>
                <a:gd name="T34" fmla="*/ 240 w 1104"/>
                <a:gd name="T35" fmla="*/ 336 h 768"/>
                <a:gd name="T36" fmla="*/ 192 w 1104"/>
                <a:gd name="T37" fmla="*/ 336 h 768"/>
                <a:gd name="T38" fmla="*/ 144 w 1104"/>
                <a:gd name="T39" fmla="*/ 288 h 768"/>
                <a:gd name="T40" fmla="*/ 48 w 1104"/>
                <a:gd name="T41" fmla="*/ 336 h 768"/>
                <a:gd name="T42" fmla="*/ 0 w 1104"/>
                <a:gd name="T43" fmla="*/ 432 h 768"/>
                <a:gd name="T44" fmla="*/ 96 w 1104"/>
                <a:gd name="T45" fmla="*/ 480 h 768"/>
                <a:gd name="T46" fmla="*/ 192 w 1104"/>
                <a:gd name="T47" fmla="*/ 480 h 768"/>
                <a:gd name="T48" fmla="*/ 240 w 1104"/>
                <a:gd name="T49" fmla="*/ 528 h 768"/>
                <a:gd name="T50" fmla="*/ 288 w 1104"/>
                <a:gd name="T51" fmla="*/ 528 h 768"/>
                <a:gd name="T52" fmla="*/ 288 w 1104"/>
                <a:gd name="T53" fmla="*/ 624 h 768"/>
                <a:gd name="T54" fmla="*/ 288 w 1104"/>
                <a:gd name="T55" fmla="*/ 672 h 768"/>
                <a:gd name="T56" fmla="*/ 432 w 1104"/>
                <a:gd name="T57" fmla="*/ 672 h 768"/>
                <a:gd name="T58" fmla="*/ 480 w 1104"/>
                <a:gd name="T59" fmla="*/ 624 h 768"/>
                <a:gd name="T60" fmla="*/ 624 w 1104"/>
                <a:gd name="T61" fmla="*/ 624 h 768"/>
                <a:gd name="T62" fmla="*/ 624 w 1104"/>
                <a:gd name="T63" fmla="*/ 672 h 768"/>
                <a:gd name="T64" fmla="*/ 576 w 1104"/>
                <a:gd name="T65" fmla="*/ 720 h 768"/>
                <a:gd name="T66" fmla="*/ 576 w 1104"/>
                <a:gd name="T67" fmla="*/ 768 h 768"/>
                <a:gd name="T68" fmla="*/ 768 w 1104"/>
                <a:gd name="T69" fmla="*/ 768 h 768"/>
                <a:gd name="T70" fmla="*/ 768 w 1104"/>
                <a:gd name="T71" fmla="*/ 672 h 768"/>
                <a:gd name="T72" fmla="*/ 816 w 1104"/>
                <a:gd name="T73" fmla="*/ 624 h 768"/>
                <a:gd name="T74" fmla="*/ 816 w 1104"/>
                <a:gd name="T75" fmla="*/ 576 h 768"/>
                <a:gd name="T76" fmla="*/ 960 w 1104"/>
                <a:gd name="T77" fmla="*/ 576 h 768"/>
                <a:gd name="T78" fmla="*/ 1056 w 1104"/>
                <a:gd name="T79" fmla="*/ 624 h 768"/>
                <a:gd name="T80" fmla="*/ 1104 w 1104"/>
                <a:gd name="T81" fmla="*/ 624 h 768"/>
                <a:gd name="T82" fmla="*/ 1104 w 1104"/>
                <a:gd name="T83" fmla="*/ 480 h 768"/>
                <a:gd name="T84" fmla="*/ 1056 w 1104"/>
                <a:gd name="T85" fmla="*/ 432 h 768"/>
                <a:gd name="T86" fmla="*/ 960 w 1104"/>
                <a:gd name="T87" fmla="*/ 480 h 768"/>
                <a:gd name="T88" fmla="*/ 864 w 1104"/>
                <a:gd name="T89" fmla="*/ 480 h 768"/>
                <a:gd name="T90" fmla="*/ 816 w 1104"/>
                <a:gd name="T91" fmla="*/ 384 h 768"/>
                <a:gd name="T92" fmla="*/ 912 w 1104"/>
                <a:gd name="T93" fmla="*/ 336 h 768"/>
                <a:gd name="T94" fmla="*/ 1008 w 1104"/>
                <a:gd name="T95" fmla="*/ 336 h 768"/>
                <a:gd name="T96" fmla="*/ 1056 w 1104"/>
                <a:gd name="T97" fmla="*/ 384 h 768"/>
                <a:gd name="T98" fmla="*/ 1104 w 1104"/>
                <a:gd name="T99" fmla="*/ 288 h 768"/>
                <a:gd name="T100" fmla="*/ 1104 w 1104"/>
                <a:gd name="T101" fmla="*/ 144 h 768"/>
                <a:gd name="T102" fmla="*/ 1056 w 1104"/>
                <a:gd name="T103" fmla="*/ 144 h 7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4"/>
                <a:gd name="T157" fmla="*/ 0 h 768"/>
                <a:gd name="T158" fmla="*/ 1104 w 1104"/>
                <a:gd name="T159" fmla="*/ 768 h 76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4" h="768">
                  <a:moveTo>
                    <a:pt x="1056" y="144"/>
                  </a:moveTo>
                  <a:lnTo>
                    <a:pt x="912" y="144"/>
                  </a:lnTo>
                  <a:lnTo>
                    <a:pt x="864" y="192"/>
                  </a:lnTo>
                  <a:lnTo>
                    <a:pt x="720" y="192"/>
                  </a:lnTo>
                  <a:lnTo>
                    <a:pt x="720" y="144"/>
                  </a:lnTo>
                  <a:lnTo>
                    <a:pt x="768" y="96"/>
                  </a:lnTo>
                  <a:lnTo>
                    <a:pt x="768" y="48"/>
                  </a:lnTo>
                  <a:lnTo>
                    <a:pt x="720" y="48"/>
                  </a:lnTo>
                  <a:lnTo>
                    <a:pt x="672" y="0"/>
                  </a:lnTo>
                  <a:lnTo>
                    <a:pt x="624" y="0"/>
                  </a:lnTo>
                  <a:lnTo>
                    <a:pt x="576" y="48"/>
                  </a:lnTo>
                  <a:lnTo>
                    <a:pt x="576" y="144"/>
                  </a:lnTo>
                  <a:lnTo>
                    <a:pt x="528" y="240"/>
                  </a:lnTo>
                  <a:lnTo>
                    <a:pt x="480" y="240"/>
                  </a:lnTo>
                  <a:lnTo>
                    <a:pt x="432" y="192"/>
                  </a:lnTo>
                  <a:lnTo>
                    <a:pt x="288" y="192"/>
                  </a:lnTo>
                  <a:lnTo>
                    <a:pt x="288" y="288"/>
                  </a:lnTo>
                  <a:lnTo>
                    <a:pt x="240" y="336"/>
                  </a:lnTo>
                  <a:lnTo>
                    <a:pt x="192" y="336"/>
                  </a:lnTo>
                  <a:lnTo>
                    <a:pt x="144" y="288"/>
                  </a:lnTo>
                  <a:lnTo>
                    <a:pt x="48" y="336"/>
                  </a:lnTo>
                  <a:lnTo>
                    <a:pt x="0" y="432"/>
                  </a:lnTo>
                  <a:lnTo>
                    <a:pt x="96" y="480"/>
                  </a:lnTo>
                  <a:lnTo>
                    <a:pt x="192" y="480"/>
                  </a:lnTo>
                  <a:lnTo>
                    <a:pt x="240" y="528"/>
                  </a:lnTo>
                  <a:lnTo>
                    <a:pt x="288" y="528"/>
                  </a:lnTo>
                  <a:lnTo>
                    <a:pt x="288" y="624"/>
                  </a:lnTo>
                  <a:lnTo>
                    <a:pt x="288" y="672"/>
                  </a:lnTo>
                  <a:lnTo>
                    <a:pt x="432" y="672"/>
                  </a:lnTo>
                  <a:lnTo>
                    <a:pt x="480" y="624"/>
                  </a:lnTo>
                  <a:lnTo>
                    <a:pt x="624" y="624"/>
                  </a:lnTo>
                  <a:lnTo>
                    <a:pt x="624" y="672"/>
                  </a:lnTo>
                  <a:lnTo>
                    <a:pt x="576" y="720"/>
                  </a:lnTo>
                  <a:lnTo>
                    <a:pt x="576" y="768"/>
                  </a:lnTo>
                  <a:lnTo>
                    <a:pt x="768" y="768"/>
                  </a:lnTo>
                  <a:lnTo>
                    <a:pt x="768" y="672"/>
                  </a:lnTo>
                  <a:lnTo>
                    <a:pt x="816" y="624"/>
                  </a:lnTo>
                  <a:lnTo>
                    <a:pt x="816" y="576"/>
                  </a:lnTo>
                  <a:lnTo>
                    <a:pt x="960" y="576"/>
                  </a:lnTo>
                  <a:lnTo>
                    <a:pt x="1056" y="624"/>
                  </a:lnTo>
                  <a:lnTo>
                    <a:pt x="1104" y="624"/>
                  </a:lnTo>
                  <a:lnTo>
                    <a:pt x="1104" y="480"/>
                  </a:lnTo>
                  <a:lnTo>
                    <a:pt x="1056" y="432"/>
                  </a:lnTo>
                  <a:lnTo>
                    <a:pt x="960" y="480"/>
                  </a:lnTo>
                  <a:lnTo>
                    <a:pt x="864" y="480"/>
                  </a:lnTo>
                  <a:lnTo>
                    <a:pt x="816" y="384"/>
                  </a:lnTo>
                  <a:lnTo>
                    <a:pt x="912" y="336"/>
                  </a:lnTo>
                  <a:lnTo>
                    <a:pt x="1008" y="336"/>
                  </a:lnTo>
                  <a:lnTo>
                    <a:pt x="1056" y="384"/>
                  </a:lnTo>
                  <a:lnTo>
                    <a:pt x="1104" y="288"/>
                  </a:lnTo>
                  <a:lnTo>
                    <a:pt x="1104" y="144"/>
                  </a:lnTo>
                  <a:lnTo>
                    <a:pt x="1056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Oval 82"/>
            <p:cNvSpPr>
              <a:spLocks noChangeArrowheads="1"/>
            </p:cNvSpPr>
            <p:nvPr/>
          </p:nvSpPr>
          <p:spPr bwMode="auto">
            <a:xfrm>
              <a:off x="2064" y="220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22</a:t>
              </a:r>
            </a:p>
          </p:txBody>
        </p:sp>
      </p:grpSp>
      <p:grpSp>
        <p:nvGrpSpPr>
          <p:cNvPr id="5159" name="Group 126"/>
          <p:cNvGrpSpPr>
            <a:grpSpLocks/>
          </p:cNvGrpSpPr>
          <p:nvPr/>
        </p:nvGrpSpPr>
        <p:grpSpPr bwMode="auto">
          <a:xfrm>
            <a:off x="3810000" y="2971800"/>
            <a:ext cx="1905000" cy="1143000"/>
            <a:chOff x="2400" y="1920"/>
            <a:chExt cx="1200" cy="720"/>
          </a:xfrm>
        </p:grpSpPr>
        <p:sp>
          <p:nvSpPr>
            <p:cNvPr id="5178" name="Freeform 33"/>
            <p:cNvSpPr>
              <a:spLocks/>
            </p:cNvSpPr>
            <p:nvPr/>
          </p:nvSpPr>
          <p:spPr bwMode="auto">
            <a:xfrm>
              <a:off x="2400" y="1920"/>
              <a:ext cx="1200" cy="720"/>
            </a:xfrm>
            <a:custGeom>
              <a:avLst/>
              <a:gdLst>
                <a:gd name="T0" fmla="*/ 960 w 1200"/>
                <a:gd name="T1" fmla="*/ 192 h 720"/>
                <a:gd name="T2" fmla="*/ 864 w 1200"/>
                <a:gd name="T3" fmla="*/ 192 h 720"/>
                <a:gd name="T4" fmla="*/ 864 w 1200"/>
                <a:gd name="T5" fmla="*/ 144 h 720"/>
                <a:gd name="T6" fmla="*/ 816 w 1200"/>
                <a:gd name="T7" fmla="*/ 144 h 720"/>
                <a:gd name="T8" fmla="*/ 768 w 1200"/>
                <a:gd name="T9" fmla="*/ 96 h 720"/>
                <a:gd name="T10" fmla="*/ 768 w 1200"/>
                <a:gd name="T11" fmla="*/ 48 h 720"/>
                <a:gd name="T12" fmla="*/ 720 w 1200"/>
                <a:gd name="T13" fmla="*/ 0 h 720"/>
                <a:gd name="T14" fmla="*/ 624 w 1200"/>
                <a:gd name="T15" fmla="*/ 0 h 720"/>
                <a:gd name="T16" fmla="*/ 576 w 1200"/>
                <a:gd name="T17" fmla="*/ 48 h 720"/>
                <a:gd name="T18" fmla="*/ 576 w 1200"/>
                <a:gd name="T19" fmla="*/ 96 h 720"/>
                <a:gd name="T20" fmla="*/ 528 w 1200"/>
                <a:gd name="T21" fmla="*/ 192 h 720"/>
                <a:gd name="T22" fmla="*/ 432 w 1200"/>
                <a:gd name="T23" fmla="*/ 192 h 720"/>
                <a:gd name="T24" fmla="*/ 384 w 1200"/>
                <a:gd name="T25" fmla="*/ 144 h 720"/>
                <a:gd name="T26" fmla="*/ 288 w 1200"/>
                <a:gd name="T27" fmla="*/ 144 h 720"/>
                <a:gd name="T28" fmla="*/ 288 w 1200"/>
                <a:gd name="T29" fmla="*/ 288 h 720"/>
                <a:gd name="T30" fmla="*/ 240 w 1200"/>
                <a:gd name="T31" fmla="*/ 384 h 720"/>
                <a:gd name="T32" fmla="*/ 192 w 1200"/>
                <a:gd name="T33" fmla="*/ 336 h 720"/>
                <a:gd name="T34" fmla="*/ 96 w 1200"/>
                <a:gd name="T35" fmla="*/ 336 h 720"/>
                <a:gd name="T36" fmla="*/ 0 w 1200"/>
                <a:gd name="T37" fmla="*/ 384 h 720"/>
                <a:gd name="T38" fmla="*/ 48 w 1200"/>
                <a:gd name="T39" fmla="*/ 480 h 720"/>
                <a:gd name="T40" fmla="*/ 144 w 1200"/>
                <a:gd name="T41" fmla="*/ 480 h 720"/>
                <a:gd name="T42" fmla="*/ 240 w 1200"/>
                <a:gd name="T43" fmla="*/ 432 h 720"/>
                <a:gd name="T44" fmla="*/ 288 w 1200"/>
                <a:gd name="T45" fmla="*/ 480 h 720"/>
                <a:gd name="T46" fmla="*/ 288 w 1200"/>
                <a:gd name="T47" fmla="*/ 624 h 720"/>
                <a:gd name="T48" fmla="*/ 336 w 1200"/>
                <a:gd name="T49" fmla="*/ 624 h 720"/>
                <a:gd name="T50" fmla="*/ 336 w 1200"/>
                <a:gd name="T51" fmla="*/ 672 h 720"/>
                <a:gd name="T52" fmla="*/ 432 w 1200"/>
                <a:gd name="T53" fmla="*/ 672 h 720"/>
                <a:gd name="T54" fmla="*/ 480 w 1200"/>
                <a:gd name="T55" fmla="*/ 720 h 720"/>
                <a:gd name="T56" fmla="*/ 576 w 1200"/>
                <a:gd name="T57" fmla="*/ 672 h 720"/>
                <a:gd name="T58" fmla="*/ 576 w 1200"/>
                <a:gd name="T59" fmla="*/ 624 h 720"/>
                <a:gd name="T60" fmla="*/ 624 w 1200"/>
                <a:gd name="T61" fmla="*/ 576 h 720"/>
                <a:gd name="T62" fmla="*/ 624 w 1200"/>
                <a:gd name="T63" fmla="*/ 624 h 720"/>
                <a:gd name="T64" fmla="*/ 672 w 1200"/>
                <a:gd name="T65" fmla="*/ 624 h 720"/>
                <a:gd name="T66" fmla="*/ 720 w 1200"/>
                <a:gd name="T67" fmla="*/ 528 h 720"/>
                <a:gd name="T68" fmla="*/ 816 w 1200"/>
                <a:gd name="T69" fmla="*/ 528 h 720"/>
                <a:gd name="T70" fmla="*/ 816 w 1200"/>
                <a:gd name="T71" fmla="*/ 624 h 720"/>
                <a:gd name="T72" fmla="*/ 768 w 1200"/>
                <a:gd name="T73" fmla="*/ 624 h 720"/>
                <a:gd name="T74" fmla="*/ 768 w 1200"/>
                <a:gd name="T75" fmla="*/ 672 h 720"/>
                <a:gd name="T76" fmla="*/ 1008 w 1200"/>
                <a:gd name="T77" fmla="*/ 672 h 720"/>
                <a:gd name="T78" fmla="*/ 1008 w 1200"/>
                <a:gd name="T79" fmla="*/ 624 h 720"/>
                <a:gd name="T80" fmla="*/ 1008 w 1200"/>
                <a:gd name="T81" fmla="*/ 576 h 720"/>
                <a:gd name="T82" fmla="*/ 1056 w 1200"/>
                <a:gd name="T83" fmla="*/ 528 h 720"/>
                <a:gd name="T84" fmla="*/ 1056 w 1200"/>
                <a:gd name="T85" fmla="*/ 480 h 720"/>
                <a:gd name="T86" fmla="*/ 1152 w 1200"/>
                <a:gd name="T87" fmla="*/ 480 h 720"/>
                <a:gd name="T88" fmla="*/ 1200 w 1200"/>
                <a:gd name="T89" fmla="*/ 432 h 720"/>
                <a:gd name="T90" fmla="*/ 1200 w 1200"/>
                <a:gd name="T91" fmla="*/ 384 h 720"/>
                <a:gd name="T92" fmla="*/ 1152 w 1200"/>
                <a:gd name="T93" fmla="*/ 336 h 720"/>
                <a:gd name="T94" fmla="*/ 1104 w 1200"/>
                <a:gd name="T95" fmla="*/ 336 h 720"/>
                <a:gd name="T96" fmla="*/ 1056 w 1200"/>
                <a:gd name="T97" fmla="*/ 384 h 720"/>
                <a:gd name="T98" fmla="*/ 1008 w 1200"/>
                <a:gd name="T99" fmla="*/ 384 h 720"/>
                <a:gd name="T100" fmla="*/ 1008 w 1200"/>
                <a:gd name="T101" fmla="*/ 192 h 720"/>
                <a:gd name="T102" fmla="*/ 960 w 1200"/>
                <a:gd name="T103" fmla="*/ 192 h 7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00"/>
                <a:gd name="T157" fmla="*/ 0 h 720"/>
                <a:gd name="T158" fmla="*/ 1200 w 1200"/>
                <a:gd name="T159" fmla="*/ 720 h 7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00" h="720">
                  <a:moveTo>
                    <a:pt x="960" y="192"/>
                  </a:moveTo>
                  <a:lnTo>
                    <a:pt x="864" y="192"/>
                  </a:lnTo>
                  <a:lnTo>
                    <a:pt x="864" y="144"/>
                  </a:lnTo>
                  <a:lnTo>
                    <a:pt x="816" y="144"/>
                  </a:lnTo>
                  <a:lnTo>
                    <a:pt x="768" y="96"/>
                  </a:lnTo>
                  <a:lnTo>
                    <a:pt x="768" y="48"/>
                  </a:lnTo>
                  <a:lnTo>
                    <a:pt x="720" y="0"/>
                  </a:lnTo>
                  <a:lnTo>
                    <a:pt x="624" y="0"/>
                  </a:lnTo>
                  <a:lnTo>
                    <a:pt x="576" y="48"/>
                  </a:lnTo>
                  <a:lnTo>
                    <a:pt x="576" y="96"/>
                  </a:lnTo>
                  <a:lnTo>
                    <a:pt x="528" y="192"/>
                  </a:lnTo>
                  <a:lnTo>
                    <a:pt x="432" y="192"/>
                  </a:lnTo>
                  <a:lnTo>
                    <a:pt x="384" y="144"/>
                  </a:lnTo>
                  <a:lnTo>
                    <a:pt x="288" y="144"/>
                  </a:lnTo>
                  <a:lnTo>
                    <a:pt x="288" y="288"/>
                  </a:lnTo>
                  <a:lnTo>
                    <a:pt x="240" y="384"/>
                  </a:lnTo>
                  <a:lnTo>
                    <a:pt x="192" y="336"/>
                  </a:lnTo>
                  <a:lnTo>
                    <a:pt x="96" y="336"/>
                  </a:lnTo>
                  <a:lnTo>
                    <a:pt x="0" y="384"/>
                  </a:lnTo>
                  <a:lnTo>
                    <a:pt x="48" y="480"/>
                  </a:lnTo>
                  <a:lnTo>
                    <a:pt x="144" y="480"/>
                  </a:lnTo>
                  <a:lnTo>
                    <a:pt x="240" y="432"/>
                  </a:lnTo>
                  <a:lnTo>
                    <a:pt x="288" y="480"/>
                  </a:lnTo>
                  <a:lnTo>
                    <a:pt x="288" y="624"/>
                  </a:lnTo>
                  <a:lnTo>
                    <a:pt x="336" y="624"/>
                  </a:lnTo>
                  <a:lnTo>
                    <a:pt x="336" y="672"/>
                  </a:lnTo>
                  <a:lnTo>
                    <a:pt x="432" y="672"/>
                  </a:lnTo>
                  <a:lnTo>
                    <a:pt x="480" y="720"/>
                  </a:lnTo>
                  <a:lnTo>
                    <a:pt x="576" y="672"/>
                  </a:lnTo>
                  <a:lnTo>
                    <a:pt x="576" y="624"/>
                  </a:lnTo>
                  <a:lnTo>
                    <a:pt x="624" y="576"/>
                  </a:lnTo>
                  <a:lnTo>
                    <a:pt x="624" y="624"/>
                  </a:lnTo>
                  <a:lnTo>
                    <a:pt x="672" y="624"/>
                  </a:lnTo>
                  <a:lnTo>
                    <a:pt x="720" y="528"/>
                  </a:lnTo>
                  <a:lnTo>
                    <a:pt x="816" y="528"/>
                  </a:lnTo>
                  <a:lnTo>
                    <a:pt x="816" y="624"/>
                  </a:lnTo>
                  <a:lnTo>
                    <a:pt x="768" y="624"/>
                  </a:lnTo>
                  <a:lnTo>
                    <a:pt x="768" y="672"/>
                  </a:lnTo>
                  <a:lnTo>
                    <a:pt x="1008" y="672"/>
                  </a:lnTo>
                  <a:lnTo>
                    <a:pt x="1008" y="624"/>
                  </a:lnTo>
                  <a:lnTo>
                    <a:pt x="1008" y="576"/>
                  </a:lnTo>
                  <a:lnTo>
                    <a:pt x="1056" y="528"/>
                  </a:lnTo>
                  <a:lnTo>
                    <a:pt x="1056" y="480"/>
                  </a:lnTo>
                  <a:lnTo>
                    <a:pt x="1152" y="480"/>
                  </a:lnTo>
                  <a:lnTo>
                    <a:pt x="1200" y="432"/>
                  </a:lnTo>
                  <a:lnTo>
                    <a:pt x="1200" y="384"/>
                  </a:lnTo>
                  <a:lnTo>
                    <a:pt x="1152" y="336"/>
                  </a:lnTo>
                  <a:lnTo>
                    <a:pt x="1104" y="336"/>
                  </a:lnTo>
                  <a:lnTo>
                    <a:pt x="1056" y="384"/>
                  </a:lnTo>
                  <a:lnTo>
                    <a:pt x="1008" y="384"/>
                  </a:lnTo>
                  <a:lnTo>
                    <a:pt x="1008" y="192"/>
                  </a:lnTo>
                  <a:lnTo>
                    <a:pt x="960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Oval 83"/>
            <p:cNvSpPr>
              <a:spLocks noChangeArrowheads="1"/>
            </p:cNvSpPr>
            <p:nvPr/>
          </p:nvSpPr>
          <p:spPr bwMode="auto">
            <a:xfrm>
              <a:off x="2880" y="216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23</a:t>
              </a:r>
            </a:p>
          </p:txBody>
        </p:sp>
      </p:grpSp>
      <p:grpSp>
        <p:nvGrpSpPr>
          <p:cNvPr id="5160" name="Group 127"/>
          <p:cNvGrpSpPr>
            <a:grpSpLocks/>
          </p:cNvGrpSpPr>
          <p:nvPr/>
        </p:nvGrpSpPr>
        <p:grpSpPr bwMode="auto">
          <a:xfrm>
            <a:off x="5410200" y="3124200"/>
            <a:ext cx="1524000" cy="1066800"/>
            <a:chOff x="3408" y="2016"/>
            <a:chExt cx="960" cy="672"/>
          </a:xfrm>
        </p:grpSpPr>
        <p:sp>
          <p:nvSpPr>
            <p:cNvPr id="5176" name="Freeform 35"/>
            <p:cNvSpPr>
              <a:spLocks/>
            </p:cNvSpPr>
            <p:nvPr/>
          </p:nvSpPr>
          <p:spPr bwMode="auto">
            <a:xfrm>
              <a:off x="3408" y="2016"/>
              <a:ext cx="960" cy="672"/>
            </a:xfrm>
            <a:custGeom>
              <a:avLst/>
              <a:gdLst>
                <a:gd name="T0" fmla="*/ 672 w 960"/>
                <a:gd name="T1" fmla="*/ 48 h 672"/>
                <a:gd name="T2" fmla="*/ 576 w 960"/>
                <a:gd name="T3" fmla="*/ 48 h 672"/>
                <a:gd name="T4" fmla="*/ 576 w 960"/>
                <a:gd name="T5" fmla="*/ 144 h 672"/>
                <a:gd name="T6" fmla="*/ 528 w 960"/>
                <a:gd name="T7" fmla="*/ 192 h 672"/>
                <a:gd name="T8" fmla="*/ 432 w 960"/>
                <a:gd name="T9" fmla="*/ 192 h 672"/>
                <a:gd name="T10" fmla="*/ 384 w 960"/>
                <a:gd name="T11" fmla="*/ 144 h 672"/>
                <a:gd name="T12" fmla="*/ 384 w 960"/>
                <a:gd name="T13" fmla="*/ 48 h 672"/>
                <a:gd name="T14" fmla="*/ 192 w 960"/>
                <a:gd name="T15" fmla="*/ 48 h 672"/>
                <a:gd name="T16" fmla="*/ 144 w 960"/>
                <a:gd name="T17" fmla="*/ 96 h 672"/>
                <a:gd name="T18" fmla="*/ 0 w 960"/>
                <a:gd name="T19" fmla="*/ 96 h 672"/>
                <a:gd name="T20" fmla="*/ 0 w 960"/>
                <a:gd name="T21" fmla="*/ 288 h 672"/>
                <a:gd name="T22" fmla="*/ 48 w 960"/>
                <a:gd name="T23" fmla="*/ 288 h 672"/>
                <a:gd name="T24" fmla="*/ 96 w 960"/>
                <a:gd name="T25" fmla="*/ 240 h 672"/>
                <a:gd name="T26" fmla="*/ 144 w 960"/>
                <a:gd name="T27" fmla="*/ 240 h 672"/>
                <a:gd name="T28" fmla="*/ 192 w 960"/>
                <a:gd name="T29" fmla="*/ 288 h 672"/>
                <a:gd name="T30" fmla="*/ 192 w 960"/>
                <a:gd name="T31" fmla="*/ 336 h 672"/>
                <a:gd name="T32" fmla="*/ 144 w 960"/>
                <a:gd name="T33" fmla="*/ 384 h 672"/>
                <a:gd name="T34" fmla="*/ 48 w 960"/>
                <a:gd name="T35" fmla="*/ 384 h 672"/>
                <a:gd name="T36" fmla="*/ 48 w 960"/>
                <a:gd name="T37" fmla="*/ 432 h 672"/>
                <a:gd name="T38" fmla="*/ 0 w 960"/>
                <a:gd name="T39" fmla="*/ 480 h 672"/>
                <a:gd name="T40" fmla="*/ 0 w 960"/>
                <a:gd name="T41" fmla="*/ 528 h 672"/>
                <a:gd name="T42" fmla="*/ 192 w 960"/>
                <a:gd name="T43" fmla="*/ 528 h 672"/>
                <a:gd name="T44" fmla="*/ 240 w 960"/>
                <a:gd name="T45" fmla="*/ 480 h 672"/>
                <a:gd name="T46" fmla="*/ 336 w 960"/>
                <a:gd name="T47" fmla="*/ 480 h 672"/>
                <a:gd name="T48" fmla="*/ 384 w 960"/>
                <a:gd name="T49" fmla="*/ 528 h 672"/>
                <a:gd name="T50" fmla="*/ 384 w 960"/>
                <a:gd name="T51" fmla="*/ 576 h 672"/>
                <a:gd name="T52" fmla="*/ 336 w 960"/>
                <a:gd name="T53" fmla="*/ 576 h 672"/>
                <a:gd name="T54" fmla="*/ 384 w 960"/>
                <a:gd name="T55" fmla="*/ 672 h 672"/>
                <a:gd name="T56" fmla="*/ 480 w 960"/>
                <a:gd name="T57" fmla="*/ 672 h 672"/>
                <a:gd name="T58" fmla="*/ 576 w 960"/>
                <a:gd name="T59" fmla="*/ 624 h 672"/>
                <a:gd name="T60" fmla="*/ 576 w 960"/>
                <a:gd name="T61" fmla="*/ 576 h 672"/>
                <a:gd name="T62" fmla="*/ 528 w 960"/>
                <a:gd name="T63" fmla="*/ 528 h 672"/>
                <a:gd name="T64" fmla="*/ 624 w 960"/>
                <a:gd name="T65" fmla="*/ 480 h 672"/>
                <a:gd name="T66" fmla="*/ 768 w 960"/>
                <a:gd name="T67" fmla="*/ 480 h 672"/>
                <a:gd name="T68" fmla="*/ 816 w 960"/>
                <a:gd name="T69" fmla="*/ 528 h 672"/>
                <a:gd name="T70" fmla="*/ 864 w 960"/>
                <a:gd name="T71" fmla="*/ 528 h 672"/>
                <a:gd name="T72" fmla="*/ 816 w 960"/>
                <a:gd name="T73" fmla="*/ 432 h 672"/>
                <a:gd name="T74" fmla="*/ 768 w 960"/>
                <a:gd name="T75" fmla="*/ 384 h 672"/>
                <a:gd name="T76" fmla="*/ 768 w 960"/>
                <a:gd name="T77" fmla="*/ 336 h 672"/>
                <a:gd name="T78" fmla="*/ 816 w 960"/>
                <a:gd name="T79" fmla="*/ 336 h 672"/>
                <a:gd name="T80" fmla="*/ 864 w 960"/>
                <a:gd name="T81" fmla="*/ 336 h 672"/>
                <a:gd name="T82" fmla="*/ 960 w 960"/>
                <a:gd name="T83" fmla="*/ 288 h 672"/>
                <a:gd name="T84" fmla="*/ 912 w 960"/>
                <a:gd name="T85" fmla="*/ 240 h 672"/>
                <a:gd name="T86" fmla="*/ 912 w 960"/>
                <a:gd name="T87" fmla="*/ 192 h 672"/>
                <a:gd name="T88" fmla="*/ 864 w 960"/>
                <a:gd name="T89" fmla="*/ 192 h 672"/>
                <a:gd name="T90" fmla="*/ 816 w 960"/>
                <a:gd name="T91" fmla="*/ 288 h 672"/>
                <a:gd name="T92" fmla="*/ 768 w 960"/>
                <a:gd name="T93" fmla="*/ 240 h 672"/>
                <a:gd name="T94" fmla="*/ 768 w 960"/>
                <a:gd name="T95" fmla="*/ 96 h 672"/>
                <a:gd name="T96" fmla="*/ 816 w 960"/>
                <a:gd name="T97" fmla="*/ 96 h 672"/>
                <a:gd name="T98" fmla="*/ 816 w 960"/>
                <a:gd name="T99" fmla="*/ 0 h 672"/>
                <a:gd name="T100" fmla="*/ 720 w 960"/>
                <a:gd name="T101" fmla="*/ 0 h 672"/>
                <a:gd name="T102" fmla="*/ 672 w 960"/>
                <a:gd name="T103" fmla="*/ 48 h 6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0"/>
                <a:gd name="T157" fmla="*/ 0 h 672"/>
                <a:gd name="T158" fmla="*/ 960 w 960"/>
                <a:gd name="T159" fmla="*/ 672 h 6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0" h="672">
                  <a:moveTo>
                    <a:pt x="672" y="48"/>
                  </a:moveTo>
                  <a:lnTo>
                    <a:pt x="576" y="48"/>
                  </a:lnTo>
                  <a:lnTo>
                    <a:pt x="576" y="144"/>
                  </a:lnTo>
                  <a:lnTo>
                    <a:pt x="528" y="192"/>
                  </a:lnTo>
                  <a:lnTo>
                    <a:pt x="432" y="192"/>
                  </a:lnTo>
                  <a:lnTo>
                    <a:pt x="384" y="144"/>
                  </a:lnTo>
                  <a:lnTo>
                    <a:pt x="384" y="48"/>
                  </a:lnTo>
                  <a:lnTo>
                    <a:pt x="192" y="48"/>
                  </a:lnTo>
                  <a:lnTo>
                    <a:pt x="144" y="96"/>
                  </a:lnTo>
                  <a:lnTo>
                    <a:pt x="0" y="96"/>
                  </a:lnTo>
                  <a:lnTo>
                    <a:pt x="0" y="288"/>
                  </a:lnTo>
                  <a:lnTo>
                    <a:pt x="48" y="288"/>
                  </a:lnTo>
                  <a:lnTo>
                    <a:pt x="96" y="240"/>
                  </a:lnTo>
                  <a:lnTo>
                    <a:pt x="144" y="240"/>
                  </a:lnTo>
                  <a:lnTo>
                    <a:pt x="192" y="288"/>
                  </a:lnTo>
                  <a:lnTo>
                    <a:pt x="192" y="336"/>
                  </a:lnTo>
                  <a:lnTo>
                    <a:pt x="144" y="384"/>
                  </a:lnTo>
                  <a:lnTo>
                    <a:pt x="48" y="384"/>
                  </a:lnTo>
                  <a:lnTo>
                    <a:pt x="48" y="432"/>
                  </a:lnTo>
                  <a:lnTo>
                    <a:pt x="0" y="480"/>
                  </a:lnTo>
                  <a:lnTo>
                    <a:pt x="0" y="528"/>
                  </a:lnTo>
                  <a:lnTo>
                    <a:pt x="192" y="528"/>
                  </a:lnTo>
                  <a:lnTo>
                    <a:pt x="240" y="480"/>
                  </a:lnTo>
                  <a:lnTo>
                    <a:pt x="336" y="480"/>
                  </a:lnTo>
                  <a:lnTo>
                    <a:pt x="384" y="528"/>
                  </a:lnTo>
                  <a:lnTo>
                    <a:pt x="384" y="576"/>
                  </a:lnTo>
                  <a:lnTo>
                    <a:pt x="336" y="576"/>
                  </a:lnTo>
                  <a:lnTo>
                    <a:pt x="384" y="672"/>
                  </a:lnTo>
                  <a:lnTo>
                    <a:pt x="480" y="672"/>
                  </a:lnTo>
                  <a:lnTo>
                    <a:pt x="576" y="624"/>
                  </a:lnTo>
                  <a:lnTo>
                    <a:pt x="576" y="576"/>
                  </a:lnTo>
                  <a:lnTo>
                    <a:pt x="528" y="528"/>
                  </a:lnTo>
                  <a:lnTo>
                    <a:pt x="624" y="480"/>
                  </a:lnTo>
                  <a:lnTo>
                    <a:pt x="768" y="480"/>
                  </a:lnTo>
                  <a:lnTo>
                    <a:pt x="816" y="528"/>
                  </a:lnTo>
                  <a:lnTo>
                    <a:pt x="864" y="528"/>
                  </a:lnTo>
                  <a:lnTo>
                    <a:pt x="816" y="432"/>
                  </a:lnTo>
                  <a:lnTo>
                    <a:pt x="768" y="384"/>
                  </a:lnTo>
                  <a:lnTo>
                    <a:pt x="768" y="336"/>
                  </a:lnTo>
                  <a:lnTo>
                    <a:pt x="816" y="336"/>
                  </a:lnTo>
                  <a:lnTo>
                    <a:pt x="864" y="336"/>
                  </a:lnTo>
                  <a:lnTo>
                    <a:pt x="960" y="288"/>
                  </a:lnTo>
                  <a:lnTo>
                    <a:pt x="912" y="240"/>
                  </a:lnTo>
                  <a:lnTo>
                    <a:pt x="912" y="192"/>
                  </a:lnTo>
                  <a:lnTo>
                    <a:pt x="864" y="192"/>
                  </a:lnTo>
                  <a:lnTo>
                    <a:pt x="816" y="288"/>
                  </a:lnTo>
                  <a:lnTo>
                    <a:pt x="768" y="240"/>
                  </a:lnTo>
                  <a:lnTo>
                    <a:pt x="768" y="96"/>
                  </a:lnTo>
                  <a:lnTo>
                    <a:pt x="816" y="96"/>
                  </a:lnTo>
                  <a:lnTo>
                    <a:pt x="816" y="0"/>
                  </a:lnTo>
                  <a:lnTo>
                    <a:pt x="720" y="0"/>
                  </a:lnTo>
                  <a:lnTo>
                    <a:pt x="672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Oval 84"/>
            <p:cNvSpPr>
              <a:spLocks noChangeArrowheads="1"/>
            </p:cNvSpPr>
            <p:nvPr/>
          </p:nvSpPr>
          <p:spPr bwMode="auto">
            <a:xfrm>
              <a:off x="3744" y="225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24</a:t>
              </a:r>
            </a:p>
          </p:txBody>
        </p:sp>
      </p:grpSp>
      <p:grpSp>
        <p:nvGrpSpPr>
          <p:cNvPr id="5161" name="Group 128"/>
          <p:cNvGrpSpPr>
            <a:grpSpLocks/>
          </p:cNvGrpSpPr>
          <p:nvPr/>
        </p:nvGrpSpPr>
        <p:grpSpPr bwMode="auto">
          <a:xfrm>
            <a:off x="6629400" y="3124200"/>
            <a:ext cx="1219200" cy="914400"/>
            <a:chOff x="4176" y="2016"/>
            <a:chExt cx="768" cy="576"/>
          </a:xfrm>
        </p:grpSpPr>
        <p:sp>
          <p:nvSpPr>
            <p:cNvPr id="5174" name="Freeform 38"/>
            <p:cNvSpPr>
              <a:spLocks/>
            </p:cNvSpPr>
            <p:nvPr/>
          </p:nvSpPr>
          <p:spPr bwMode="auto">
            <a:xfrm>
              <a:off x="4176" y="2016"/>
              <a:ext cx="768" cy="576"/>
            </a:xfrm>
            <a:custGeom>
              <a:avLst/>
              <a:gdLst>
                <a:gd name="T0" fmla="*/ 768 w 768"/>
                <a:gd name="T1" fmla="*/ 96 h 576"/>
                <a:gd name="T2" fmla="*/ 672 w 768"/>
                <a:gd name="T3" fmla="*/ 96 h 576"/>
                <a:gd name="T4" fmla="*/ 576 w 768"/>
                <a:gd name="T5" fmla="*/ 0 h 576"/>
                <a:gd name="T6" fmla="*/ 480 w 768"/>
                <a:gd name="T7" fmla="*/ 48 h 576"/>
                <a:gd name="T8" fmla="*/ 528 w 768"/>
                <a:gd name="T9" fmla="*/ 144 h 576"/>
                <a:gd name="T10" fmla="*/ 384 w 768"/>
                <a:gd name="T11" fmla="*/ 144 h 576"/>
                <a:gd name="T12" fmla="*/ 384 w 768"/>
                <a:gd name="T13" fmla="*/ 96 h 576"/>
                <a:gd name="T14" fmla="*/ 336 w 768"/>
                <a:gd name="T15" fmla="*/ 0 h 576"/>
                <a:gd name="T16" fmla="*/ 192 w 768"/>
                <a:gd name="T17" fmla="*/ 0 h 576"/>
                <a:gd name="T18" fmla="*/ 192 w 768"/>
                <a:gd name="T19" fmla="*/ 48 h 576"/>
                <a:gd name="T20" fmla="*/ 48 w 768"/>
                <a:gd name="T21" fmla="*/ 48 h 576"/>
                <a:gd name="T22" fmla="*/ 48 w 768"/>
                <a:gd name="T23" fmla="*/ 96 h 576"/>
                <a:gd name="T24" fmla="*/ 0 w 768"/>
                <a:gd name="T25" fmla="*/ 96 h 576"/>
                <a:gd name="T26" fmla="*/ 0 w 768"/>
                <a:gd name="T27" fmla="*/ 240 h 576"/>
                <a:gd name="T28" fmla="*/ 48 w 768"/>
                <a:gd name="T29" fmla="*/ 288 h 576"/>
                <a:gd name="T30" fmla="*/ 96 w 768"/>
                <a:gd name="T31" fmla="*/ 192 h 576"/>
                <a:gd name="T32" fmla="*/ 144 w 768"/>
                <a:gd name="T33" fmla="*/ 192 h 576"/>
                <a:gd name="T34" fmla="*/ 144 w 768"/>
                <a:gd name="T35" fmla="*/ 240 h 576"/>
                <a:gd name="T36" fmla="*/ 192 w 768"/>
                <a:gd name="T37" fmla="*/ 288 h 576"/>
                <a:gd name="T38" fmla="*/ 96 w 768"/>
                <a:gd name="T39" fmla="*/ 336 h 576"/>
                <a:gd name="T40" fmla="*/ 0 w 768"/>
                <a:gd name="T41" fmla="*/ 336 h 576"/>
                <a:gd name="T42" fmla="*/ 0 w 768"/>
                <a:gd name="T43" fmla="*/ 384 h 576"/>
                <a:gd name="T44" fmla="*/ 48 w 768"/>
                <a:gd name="T45" fmla="*/ 432 h 576"/>
                <a:gd name="T46" fmla="*/ 96 w 768"/>
                <a:gd name="T47" fmla="*/ 528 h 576"/>
                <a:gd name="T48" fmla="*/ 192 w 768"/>
                <a:gd name="T49" fmla="*/ 528 h 576"/>
                <a:gd name="T50" fmla="*/ 240 w 768"/>
                <a:gd name="T51" fmla="*/ 480 h 576"/>
                <a:gd name="T52" fmla="*/ 288 w 768"/>
                <a:gd name="T53" fmla="*/ 480 h 576"/>
                <a:gd name="T54" fmla="*/ 336 w 768"/>
                <a:gd name="T55" fmla="*/ 432 h 576"/>
                <a:gd name="T56" fmla="*/ 384 w 768"/>
                <a:gd name="T57" fmla="*/ 432 h 576"/>
                <a:gd name="T58" fmla="*/ 432 w 768"/>
                <a:gd name="T59" fmla="*/ 384 h 576"/>
                <a:gd name="T60" fmla="*/ 480 w 768"/>
                <a:gd name="T61" fmla="*/ 432 h 576"/>
                <a:gd name="T62" fmla="*/ 480 w 768"/>
                <a:gd name="T63" fmla="*/ 480 h 576"/>
                <a:gd name="T64" fmla="*/ 528 w 768"/>
                <a:gd name="T65" fmla="*/ 528 h 576"/>
                <a:gd name="T66" fmla="*/ 672 w 768"/>
                <a:gd name="T67" fmla="*/ 576 h 576"/>
                <a:gd name="T68" fmla="*/ 768 w 768"/>
                <a:gd name="T69" fmla="*/ 576 h 576"/>
                <a:gd name="T70" fmla="*/ 768 w 768"/>
                <a:gd name="T71" fmla="*/ 96 h 5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68"/>
                <a:gd name="T109" fmla="*/ 0 h 576"/>
                <a:gd name="T110" fmla="*/ 768 w 768"/>
                <a:gd name="T111" fmla="*/ 576 h 5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68" h="576">
                  <a:moveTo>
                    <a:pt x="768" y="96"/>
                  </a:moveTo>
                  <a:lnTo>
                    <a:pt x="672" y="96"/>
                  </a:lnTo>
                  <a:lnTo>
                    <a:pt x="576" y="0"/>
                  </a:lnTo>
                  <a:lnTo>
                    <a:pt x="480" y="48"/>
                  </a:lnTo>
                  <a:lnTo>
                    <a:pt x="528" y="144"/>
                  </a:lnTo>
                  <a:lnTo>
                    <a:pt x="384" y="144"/>
                  </a:lnTo>
                  <a:lnTo>
                    <a:pt x="384" y="96"/>
                  </a:lnTo>
                  <a:lnTo>
                    <a:pt x="336" y="0"/>
                  </a:lnTo>
                  <a:lnTo>
                    <a:pt x="192" y="0"/>
                  </a:lnTo>
                  <a:lnTo>
                    <a:pt x="192" y="48"/>
                  </a:lnTo>
                  <a:lnTo>
                    <a:pt x="48" y="48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240"/>
                  </a:lnTo>
                  <a:lnTo>
                    <a:pt x="48" y="288"/>
                  </a:lnTo>
                  <a:lnTo>
                    <a:pt x="96" y="192"/>
                  </a:lnTo>
                  <a:lnTo>
                    <a:pt x="144" y="192"/>
                  </a:lnTo>
                  <a:lnTo>
                    <a:pt x="144" y="240"/>
                  </a:lnTo>
                  <a:lnTo>
                    <a:pt x="192" y="288"/>
                  </a:lnTo>
                  <a:lnTo>
                    <a:pt x="96" y="336"/>
                  </a:lnTo>
                  <a:lnTo>
                    <a:pt x="0" y="336"/>
                  </a:lnTo>
                  <a:lnTo>
                    <a:pt x="0" y="384"/>
                  </a:lnTo>
                  <a:lnTo>
                    <a:pt x="48" y="432"/>
                  </a:lnTo>
                  <a:lnTo>
                    <a:pt x="96" y="528"/>
                  </a:lnTo>
                  <a:lnTo>
                    <a:pt x="192" y="528"/>
                  </a:lnTo>
                  <a:lnTo>
                    <a:pt x="240" y="480"/>
                  </a:lnTo>
                  <a:lnTo>
                    <a:pt x="288" y="480"/>
                  </a:lnTo>
                  <a:lnTo>
                    <a:pt x="336" y="432"/>
                  </a:lnTo>
                  <a:lnTo>
                    <a:pt x="384" y="432"/>
                  </a:lnTo>
                  <a:lnTo>
                    <a:pt x="432" y="384"/>
                  </a:lnTo>
                  <a:lnTo>
                    <a:pt x="480" y="432"/>
                  </a:lnTo>
                  <a:lnTo>
                    <a:pt x="480" y="480"/>
                  </a:lnTo>
                  <a:lnTo>
                    <a:pt x="528" y="528"/>
                  </a:lnTo>
                  <a:lnTo>
                    <a:pt x="672" y="576"/>
                  </a:lnTo>
                  <a:lnTo>
                    <a:pt x="768" y="576"/>
                  </a:lnTo>
                  <a:lnTo>
                    <a:pt x="768" y="9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Oval 85"/>
            <p:cNvSpPr>
              <a:spLocks noChangeArrowheads="1"/>
            </p:cNvSpPr>
            <p:nvPr/>
          </p:nvSpPr>
          <p:spPr bwMode="auto">
            <a:xfrm>
              <a:off x="4392" y="216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25</a:t>
              </a:r>
            </a:p>
          </p:txBody>
        </p:sp>
      </p:grpSp>
      <p:sp>
        <p:nvSpPr>
          <p:cNvPr id="278" name="AutoShape 19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4625" y="4038600"/>
            <a:ext cx="6096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view</a:t>
            </a:r>
          </a:p>
        </p:txBody>
      </p:sp>
      <p:sp>
        <p:nvSpPr>
          <p:cNvPr id="5173" name="TextBox 279"/>
          <p:cNvSpPr txBox="1">
            <a:spLocks noChangeArrowheads="1"/>
          </p:cNvSpPr>
          <p:nvPr/>
        </p:nvSpPr>
        <p:spPr bwMode="auto">
          <a:xfrm>
            <a:off x="3352800" y="6149975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sz="4000" b="1" dirty="0" err="1">
                <a:solidFill>
                  <a:schemeClr val="bg1"/>
                </a:solidFill>
              </a:rPr>
              <a:t>harishigoto</a:t>
            </a:r>
            <a:endParaRPr lang="en-A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7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7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8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8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0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1" name="Picture 137" descr="http://goplanet.files.wordpress.com/2008/08/barracudabrstw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618966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AutoShape 12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1905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141" name="AutoShape 12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1905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142" name="AutoShape 12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2286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144" name="AutoShape 12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2667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145" name="AutoShape 12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2667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</a:p>
        </p:txBody>
      </p:sp>
      <p:sp>
        <p:nvSpPr>
          <p:cNvPr id="146" name="AutoShape 12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048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</a:p>
        </p:txBody>
      </p:sp>
      <p:sp>
        <p:nvSpPr>
          <p:cNvPr id="147" name="AutoShape 129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3048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8</a:t>
            </a:r>
          </a:p>
        </p:txBody>
      </p:sp>
      <p:sp>
        <p:nvSpPr>
          <p:cNvPr id="156" name="AutoShape 17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2286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157" name="AutoShape 19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4625" y="3581400"/>
            <a:ext cx="6096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list</a:t>
            </a:r>
          </a:p>
        </p:txBody>
      </p:sp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1676400" y="2971800"/>
            <a:ext cx="1295400" cy="1219200"/>
            <a:chOff x="1056" y="1920"/>
            <a:chExt cx="816" cy="768"/>
          </a:xfrm>
        </p:grpSpPr>
        <p:sp>
          <p:nvSpPr>
            <p:cNvPr id="6276" name="Freeform 6"/>
            <p:cNvSpPr>
              <a:spLocks/>
            </p:cNvSpPr>
            <p:nvPr/>
          </p:nvSpPr>
          <p:spPr bwMode="auto">
            <a:xfrm>
              <a:off x="1056" y="1920"/>
              <a:ext cx="816" cy="768"/>
            </a:xfrm>
            <a:custGeom>
              <a:avLst/>
              <a:gdLst>
                <a:gd name="T0" fmla="*/ 0 w 816"/>
                <a:gd name="T1" fmla="*/ 240 h 768"/>
                <a:gd name="T2" fmla="*/ 144 w 816"/>
                <a:gd name="T3" fmla="*/ 240 h 768"/>
                <a:gd name="T4" fmla="*/ 144 w 816"/>
                <a:gd name="T5" fmla="*/ 144 h 768"/>
                <a:gd name="T6" fmla="*/ 336 w 816"/>
                <a:gd name="T7" fmla="*/ 144 h 768"/>
                <a:gd name="T8" fmla="*/ 336 w 816"/>
                <a:gd name="T9" fmla="*/ 96 h 768"/>
                <a:gd name="T10" fmla="*/ 240 w 816"/>
                <a:gd name="T11" fmla="*/ 48 h 768"/>
                <a:gd name="T12" fmla="*/ 288 w 816"/>
                <a:gd name="T13" fmla="*/ 0 h 768"/>
                <a:gd name="T14" fmla="*/ 480 w 816"/>
                <a:gd name="T15" fmla="*/ 0 h 768"/>
                <a:gd name="T16" fmla="*/ 576 w 816"/>
                <a:gd name="T17" fmla="*/ 48 h 768"/>
                <a:gd name="T18" fmla="*/ 528 w 816"/>
                <a:gd name="T19" fmla="*/ 96 h 768"/>
                <a:gd name="T20" fmla="*/ 528 w 816"/>
                <a:gd name="T21" fmla="*/ 144 h 768"/>
                <a:gd name="T22" fmla="*/ 768 w 816"/>
                <a:gd name="T23" fmla="*/ 144 h 768"/>
                <a:gd name="T24" fmla="*/ 816 w 816"/>
                <a:gd name="T25" fmla="*/ 192 h 768"/>
                <a:gd name="T26" fmla="*/ 816 w 816"/>
                <a:gd name="T27" fmla="*/ 288 h 768"/>
                <a:gd name="T28" fmla="*/ 768 w 816"/>
                <a:gd name="T29" fmla="*/ 336 h 768"/>
                <a:gd name="T30" fmla="*/ 720 w 816"/>
                <a:gd name="T31" fmla="*/ 336 h 768"/>
                <a:gd name="T32" fmla="*/ 672 w 816"/>
                <a:gd name="T33" fmla="*/ 288 h 768"/>
                <a:gd name="T34" fmla="*/ 576 w 816"/>
                <a:gd name="T35" fmla="*/ 336 h 768"/>
                <a:gd name="T36" fmla="*/ 528 w 816"/>
                <a:gd name="T37" fmla="*/ 432 h 768"/>
                <a:gd name="T38" fmla="*/ 624 w 816"/>
                <a:gd name="T39" fmla="*/ 480 h 768"/>
                <a:gd name="T40" fmla="*/ 720 w 816"/>
                <a:gd name="T41" fmla="*/ 480 h 768"/>
                <a:gd name="T42" fmla="*/ 768 w 816"/>
                <a:gd name="T43" fmla="*/ 528 h 768"/>
                <a:gd name="T44" fmla="*/ 816 w 816"/>
                <a:gd name="T45" fmla="*/ 528 h 768"/>
                <a:gd name="T46" fmla="*/ 816 w 816"/>
                <a:gd name="T47" fmla="*/ 624 h 768"/>
                <a:gd name="T48" fmla="*/ 720 w 816"/>
                <a:gd name="T49" fmla="*/ 624 h 768"/>
                <a:gd name="T50" fmla="*/ 720 w 816"/>
                <a:gd name="T51" fmla="*/ 672 h 768"/>
                <a:gd name="T52" fmla="*/ 576 w 816"/>
                <a:gd name="T53" fmla="*/ 672 h 768"/>
                <a:gd name="T54" fmla="*/ 528 w 816"/>
                <a:gd name="T55" fmla="*/ 624 h 768"/>
                <a:gd name="T56" fmla="*/ 480 w 816"/>
                <a:gd name="T57" fmla="*/ 624 h 768"/>
                <a:gd name="T58" fmla="*/ 480 w 816"/>
                <a:gd name="T59" fmla="*/ 672 h 768"/>
                <a:gd name="T60" fmla="*/ 528 w 816"/>
                <a:gd name="T61" fmla="*/ 720 h 768"/>
                <a:gd name="T62" fmla="*/ 480 w 816"/>
                <a:gd name="T63" fmla="*/ 768 h 768"/>
                <a:gd name="T64" fmla="*/ 384 w 816"/>
                <a:gd name="T65" fmla="*/ 768 h 768"/>
                <a:gd name="T66" fmla="*/ 288 w 816"/>
                <a:gd name="T67" fmla="*/ 720 h 768"/>
                <a:gd name="T68" fmla="*/ 336 w 816"/>
                <a:gd name="T69" fmla="*/ 672 h 768"/>
                <a:gd name="T70" fmla="*/ 336 w 816"/>
                <a:gd name="T71" fmla="*/ 624 h 768"/>
                <a:gd name="T72" fmla="*/ 192 w 816"/>
                <a:gd name="T73" fmla="*/ 624 h 768"/>
                <a:gd name="T74" fmla="*/ 144 w 816"/>
                <a:gd name="T75" fmla="*/ 672 h 768"/>
                <a:gd name="T76" fmla="*/ 0 w 816"/>
                <a:gd name="T77" fmla="*/ 672 h 768"/>
                <a:gd name="T78" fmla="*/ 0 w 816"/>
                <a:gd name="T79" fmla="*/ 240 h 7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16"/>
                <a:gd name="T121" fmla="*/ 0 h 768"/>
                <a:gd name="T122" fmla="*/ 816 w 816"/>
                <a:gd name="T123" fmla="*/ 768 h 7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16" h="768">
                  <a:moveTo>
                    <a:pt x="0" y="240"/>
                  </a:moveTo>
                  <a:lnTo>
                    <a:pt x="144" y="240"/>
                  </a:lnTo>
                  <a:lnTo>
                    <a:pt x="144" y="144"/>
                  </a:lnTo>
                  <a:lnTo>
                    <a:pt x="336" y="144"/>
                  </a:lnTo>
                  <a:lnTo>
                    <a:pt x="336" y="96"/>
                  </a:lnTo>
                  <a:lnTo>
                    <a:pt x="240" y="48"/>
                  </a:lnTo>
                  <a:lnTo>
                    <a:pt x="288" y="0"/>
                  </a:lnTo>
                  <a:lnTo>
                    <a:pt x="480" y="0"/>
                  </a:lnTo>
                  <a:lnTo>
                    <a:pt x="576" y="48"/>
                  </a:lnTo>
                  <a:lnTo>
                    <a:pt x="528" y="96"/>
                  </a:lnTo>
                  <a:lnTo>
                    <a:pt x="528" y="144"/>
                  </a:lnTo>
                  <a:lnTo>
                    <a:pt x="768" y="144"/>
                  </a:lnTo>
                  <a:lnTo>
                    <a:pt x="816" y="192"/>
                  </a:lnTo>
                  <a:lnTo>
                    <a:pt x="816" y="288"/>
                  </a:lnTo>
                  <a:lnTo>
                    <a:pt x="768" y="336"/>
                  </a:lnTo>
                  <a:lnTo>
                    <a:pt x="720" y="336"/>
                  </a:lnTo>
                  <a:lnTo>
                    <a:pt x="672" y="288"/>
                  </a:lnTo>
                  <a:lnTo>
                    <a:pt x="576" y="336"/>
                  </a:lnTo>
                  <a:lnTo>
                    <a:pt x="528" y="432"/>
                  </a:lnTo>
                  <a:lnTo>
                    <a:pt x="624" y="480"/>
                  </a:lnTo>
                  <a:lnTo>
                    <a:pt x="720" y="480"/>
                  </a:lnTo>
                  <a:lnTo>
                    <a:pt x="768" y="528"/>
                  </a:lnTo>
                  <a:lnTo>
                    <a:pt x="816" y="528"/>
                  </a:lnTo>
                  <a:lnTo>
                    <a:pt x="816" y="624"/>
                  </a:lnTo>
                  <a:lnTo>
                    <a:pt x="720" y="624"/>
                  </a:lnTo>
                  <a:lnTo>
                    <a:pt x="720" y="672"/>
                  </a:lnTo>
                  <a:lnTo>
                    <a:pt x="576" y="672"/>
                  </a:lnTo>
                  <a:lnTo>
                    <a:pt x="528" y="624"/>
                  </a:lnTo>
                  <a:lnTo>
                    <a:pt x="480" y="624"/>
                  </a:lnTo>
                  <a:lnTo>
                    <a:pt x="480" y="672"/>
                  </a:lnTo>
                  <a:lnTo>
                    <a:pt x="528" y="720"/>
                  </a:lnTo>
                  <a:lnTo>
                    <a:pt x="480" y="768"/>
                  </a:lnTo>
                  <a:lnTo>
                    <a:pt x="384" y="768"/>
                  </a:lnTo>
                  <a:lnTo>
                    <a:pt x="288" y="720"/>
                  </a:lnTo>
                  <a:lnTo>
                    <a:pt x="336" y="672"/>
                  </a:lnTo>
                  <a:lnTo>
                    <a:pt x="336" y="624"/>
                  </a:lnTo>
                  <a:lnTo>
                    <a:pt x="192" y="624"/>
                  </a:lnTo>
                  <a:lnTo>
                    <a:pt x="144" y="672"/>
                  </a:lnTo>
                  <a:lnTo>
                    <a:pt x="0" y="672"/>
                  </a:lnTo>
                  <a:lnTo>
                    <a:pt x="0" y="24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Oval 46"/>
            <p:cNvSpPr>
              <a:spLocks noChangeArrowheads="1"/>
            </p:cNvSpPr>
            <p:nvPr/>
          </p:nvSpPr>
          <p:spPr bwMode="auto">
            <a:xfrm>
              <a:off x="1248" y="216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21</a:t>
              </a:r>
            </a:p>
          </p:txBody>
        </p:sp>
      </p:grpSp>
      <p:grpSp>
        <p:nvGrpSpPr>
          <p:cNvPr id="3" name="Group 123"/>
          <p:cNvGrpSpPr>
            <a:grpSpLocks/>
          </p:cNvGrpSpPr>
          <p:nvPr/>
        </p:nvGrpSpPr>
        <p:grpSpPr bwMode="auto">
          <a:xfrm>
            <a:off x="6400800" y="2286000"/>
            <a:ext cx="1447800" cy="1066800"/>
            <a:chOff x="4032" y="1488"/>
            <a:chExt cx="912" cy="672"/>
          </a:xfrm>
        </p:grpSpPr>
        <p:sp>
          <p:nvSpPr>
            <p:cNvPr id="6274" name="Freeform 37"/>
            <p:cNvSpPr>
              <a:spLocks/>
            </p:cNvSpPr>
            <p:nvPr/>
          </p:nvSpPr>
          <p:spPr bwMode="auto">
            <a:xfrm>
              <a:off x="4032" y="1488"/>
              <a:ext cx="912" cy="672"/>
            </a:xfrm>
            <a:custGeom>
              <a:avLst/>
              <a:gdLst>
                <a:gd name="T0" fmla="*/ 912 w 912"/>
                <a:gd name="T1" fmla="*/ 144 h 672"/>
                <a:gd name="T2" fmla="*/ 768 w 912"/>
                <a:gd name="T3" fmla="*/ 144 h 672"/>
                <a:gd name="T4" fmla="*/ 672 w 912"/>
                <a:gd name="T5" fmla="*/ 192 h 672"/>
                <a:gd name="T6" fmla="*/ 624 w 912"/>
                <a:gd name="T7" fmla="*/ 192 h 672"/>
                <a:gd name="T8" fmla="*/ 624 w 912"/>
                <a:gd name="T9" fmla="*/ 96 h 672"/>
                <a:gd name="T10" fmla="*/ 576 w 912"/>
                <a:gd name="T11" fmla="*/ 96 h 672"/>
                <a:gd name="T12" fmla="*/ 576 w 912"/>
                <a:gd name="T13" fmla="*/ 0 h 672"/>
                <a:gd name="T14" fmla="*/ 480 w 912"/>
                <a:gd name="T15" fmla="*/ 96 h 672"/>
                <a:gd name="T16" fmla="*/ 480 w 912"/>
                <a:gd name="T17" fmla="*/ 192 h 672"/>
                <a:gd name="T18" fmla="*/ 240 w 912"/>
                <a:gd name="T19" fmla="*/ 192 h 672"/>
                <a:gd name="T20" fmla="*/ 240 w 912"/>
                <a:gd name="T21" fmla="*/ 144 h 672"/>
                <a:gd name="T22" fmla="*/ 144 w 912"/>
                <a:gd name="T23" fmla="*/ 144 h 672"/>
                <a:gd name="T24" fmla="*/ 144 w 912"/>
                <a:gd name="T25" fmla="*/ 192 h 672"/>
                <a:gd name="T26" fmla="*/ 192 w 912"/>
                <a:gd name="T27" fmla="*/ 240 h 672"/>
                <a:gd name="T28" fmla="*/ 192 w 912"/>
                <a:gd name="T29" fmla="*/ 336 h 672"/>
                <a:gd name="T30" fmla="*/ 96 w 912"/>
                <a:gd name="T31" fmla="*/ 288 h 672"/>
                <a:gd name="T32" fmla="*/ 0 w 912"/>
                <a:gd name="T33" fmla="*/ 384 h 672"/>
                <a:gd name="T34" fmla="*/ 48 w 912"/>
                <a:gd name="T35" fmla="*/ 480 h 672"/>
                <a:gd name="T36" fmla="*/ 144 w 912"/>
                <a:gd name="T37" fmla="*/ 432 h 672"/>
                <a:gd name="T38" fmla="*/ 192 w 912"/>
                <a:gd name="T39" fmla="*/ 432 h 672"/>
                <a:gd name="T40" fmla="*/ 192 w 912"/>
                <a:gd name="T41" fmla="*/ 576 h 672"/>
                <a:gd name="T42" fmla="*/ 336 w 912"/>
                <a:gd name="T43" fmla="*/ 576 h 672"/>
                <a:gd name="T44" fmla="*/ 336 w 912"/>
                <a:gd name="T45" fmla="*/ 528 h 672"/>
                <a:gd name="T46" fmla="*/ 480 w 912"/>
                <a:gd name="T47" fmla="*/ 528 h 672"/>
                <a:gd name="T48" fmla="*/ 528 w 912"/>
                <a:gd name="T49" fmla="*/ 624 h 672"/>
                <a:gd name="T50" fmla="*/ 528 w 912"/>
                <a:gd name="T51" fmla="*/ 672 h 672"/>
                <a:gd name="T52" fmla="*/ 672 w 912"/>
                <a:gd name="T53" fmla="*/ 672 h 672"/>
                <a:gd name="T54" fmla="*/ 624 w 912"/>
                <a:gd name="T55" fmla="*/ 576 h 672"/>
                <a:gd name="T56" fmla="*/ 720 w 912"/>
                <a:gd name="T57" fmla="*/ 528 h 672"/>
                <a:gd name="T58" fmla="*/ 816 w 912"/>
                <a:gd name="T59" fmla="*/ 624 h 672"/>
                <a:gd name="T60" fmla="*/ 912 w 912"/>
                <a:gd name="T61" fmla="*/ 624 h 672"/>
                <a:gd name="T62" fmla="*/ 912 w 912"/>
                <a:gd name="T63" fmla="*/ 144 h 6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12"/>
                <a:gd name="T97" fmla="*/ 0 h 672"/>
                <a:gd name="T98" fmla="*/ 912 w 912"/>
                <a:gd name="T99" fmla="*/ 672 h 6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12" h="672">
                  <a:moveTo>
                    <a:pt x="912" y="144"/>
                  </a:moveTo>
                  <a:lnTo>
                    <a:pt x="768" y="144"/>
                  </a:lnTo>
                  <a:lnTo>
                    <a:pt x="672" y="192"/>
                  </a:lnTo>
                  <a:lnTo>
                    <a:pt x="624" y="192"/>
                  </a:lnTo>
                  <a:lnTo>
                    <a:pt x="624" y="96"/>
                  </a:lnTo>
                  <a:lnTo>
                    <a:pt x="576" y="96"/>
                  </a:lnTo>
                  <a:lnTo>
                    <a:pt x="576" y="0"/>
                  </a:lnTo>
                  <a:lnTo>
                    <a:pt x="480" y="96"/>
                  </a:lnTo>
                  <a:lnTo>
                    <a:pt x="480" y="192"/>
                  </a:lnTo>
                  <a:lnTo>
                    <a:pt x="240" y="192"/>
                  </a:lnTo>
                  <a:lnTo>
                    <a:pt x="240" y="144"/>
                  </a:lnTo>
                  <a:lnTo>
                    <a:pt x="144" y="144"/>
                  </a:lnTo>
                  <a:lnTo>
                    <a:pt x="144" y="192"/>
                  </a:lnTo>
                  <a:lnTo>
                    <a:pt x="192" y="240"/>
                  </a:lnTo>
                  <a:lnTo>
                    <a:pt x="192" y="336"/>
                  </a:lnTo>
                  <a:lnTo>
                    <a:pt x="96" y="288"/>
                  </a:lnTo>
                  <a:lnTo>
                    <a:pt x="0" y="384"/>
                  </a:lnTo>
                  <a:lnTo>
                    <a:pt x="48" y="480"/>
                  </a:lnTo>
                  <a:lnTo>
                    <a:pt x="144" y="432"/>
                  </a:lnTo>
                  <a:lnTo>
                    <a:pt x="192" y="432"/>
                  </a:lnTo>
                  <a:lnTo>
                    <a:pt x="192" y="576"/>
                  </a:lnTo>
                  <a:lnTo>
                    <a:pt x="336" y="576"/>
                  </a:lnTo>
                  <a:lnTo>
                    <a:pt x="336" y="528"/>
                  </a:lnTo>
                  <a:lnTo>
                    <a:pt x="480" y="528"/>
                  </a:lnTo>
                  <a:lnTo>
                    <a:pt x="528" y="624"/>
                  </a:lnTo>
                  <a:lnTo>
                    <a:pt x="528" y="672"/>
                  </a:lnTo>
                  <a:lnTo>
                    <a:pt x="672" y="672"/>
                  </a:lnTo>
                  <a:lnTo>
                    <a:pt x="624" y="576"/>
                  </a:lnTo>
                  <a:lnTo>
                    <a:pt x="720" y="528"/>
                  </a:lnTo>
                  <a:lnTo>
                    <a:pt x="816" y="624"/>
                  </a:lnTo>
                  <a:lnTo>
                    <a:pt x="912" y="624"/>
                  </a:lnTo>
                  <a:lnTo>
                    <a:pt x="912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Oval 47"/>
            <p:cNvSpPr>
              <a:spLocks noChangeArrowheads="1"/>
            </p:cNvSpPr>
            <p:nvPr/>
          </p:nvSpPr>
          <p:spPr bwMode="auto">
            <a:xfrm>
              <a:off x="4416" y="172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</a:t>
              </a:r>
            </a:p>
          </p:txBody>
        </p:sp>
      </p:grpSp>
      <p:grpSp>
        <p:nvGrpSpPr>
          <p:cNvPr id="4" name="Group 122"/>
          <p:cNvGrpSpPr>
            <a:grpSpLocks/>
          </p:cNvGrpSpPr>
          <p:nvPr/>
        </p:nvGrpSpPr>
        <p:grpSpPr bwMode="auto">
          <a:xfrm>
            <a:off x="5334000" y="2133600"/>
            <a:ext cx="1371600" cy="1295400"/>
            <a:chOff x="3360" y="1392"/>
            <a:chExt cx="864" cy="816"/>
          </a:xfrm>
        </p:grpSpPr>
        <p:sp>
          <p:nvSpPr>
            <p:cNvPr id="6272" name="Freeform 34"/>
            <p:cNvSpPr>
              <a:spLocks/>
            </p:cNvSpPr>
            <p:nvPr/>
          </p:nvSpPr>
          <p:spPr bwMode="auto">
            <a:xfrm>
              <a:off x="3360" y="1392"/>
              <a:ext cx="864" cy="816"/>
            </a:xfrm>
            <a:custGeom>
              <a:avLst/>
              <a:gdLst>
                <a:gd name="T0" fmla="*/ 816 w 864"/>
                <a:gd name="T1" fmla="*/ 240 h 816"/>
                <a:gd name="T2" fmla="*/ 672 w 864"/>
                <a:gd name="T3" fmla="*/ 240 h 816"/>
                <a:gd name="T4" fmla="*/ 576 w 864"/>
                <a:gd name="T5" fmla="*/ 192 h 816"/>
                <a:gd name="T6" fmla="*/ 576 w 864"/>
                <a:gd name="T7" fmla="*/ 144 h 816"/>
                <a:gd name="T8" fmla="*/ 624 w 864"/>
                <a:gd name="T9" fmla="*/ 96 h 816"/>
                <a:gd name="T10" fmla="*/ 576 w 864"/>
                <a:gd name="T11" fmla="*/ 0 h 816"/>
                <a:gd name="T12" fmla="*/ 528 w 864"/>
                <a:gd name="T13" fmla="*/ 48 h 816"/>
                <a:gd name="T14" fmla="*/ 432 w 864"/>
                <a:gd name="T15" fmla="*/ 48 h 816"/>
                <a:gd name="T16" fmla="*/ 432 w 864"/>
                <a:gd name="T17" fmla="*/ 144 h 816"/>
                <a:gd name="T18" fmla="*/ 384 w 864"/>
                <a:gd name="T19" fmla="*/ 192 h 816"/>
                <a:gd name="T20" fmla="*/ 336 w 864"/>
                <a:gd name="T21" fmla="*/ 96 h 816"/>
                <a:gd name="T22" fmla="*/ 240 w 864"/>
                <a:gd name="T23" fmla="*/ 192 h 816"/>
                <a:gd name="T24" fmla="*/ 240 w 864"/>
                <a:gd name="T25" fmla="*/ 240 h 816"/>
                <a:gd name="T26" fmla="*/ 192 w 864"/>
                <a:gd name="T27" fmla="*/ 240 h 816"/>
                <a:gd name="T28" fmla="*/ 192 w 864"/>
                <a:gd name="T29" fmla="*/ 336 h 816"/>
                <a:gd name="T30" fmla="*/ 144 w 864"/>
                <a:gd name="T31" fmla="*/ 336 h 816"/>
                <a:gd name="T32" fmla="*/ 144 w 864"/>
                <a:gd name="T33" fmla="*/ 432 h 816"/>
                <a:gd name="T34" fmla="*/ 192 w 864"/>
                <a:gd name="T35" fmla="*/ 432 h 816"/>
                <a:gd name="T36" fmla="*/ 240 w 864"/>
                <a:gd name="T37" fmla="*/ 384 h 816"/>
                <a:gd name="T38" fmla="*/ 288 w 864"/>
                <a:gd name="T39" fmla="*/ 384 h 816"/>
                <a:gd name="T40" fmla="*/ 336 w 864"/>
                <a:gd name="T41" fmla="*/ 480 h 816"/>
                <a:gd name="T42" fmla="*/ 288 w 864"/>
                <a:gd name="T43" fmla="*/ 576 h 816"/>
                <a:gd name="T44" fmla="*/ 192 w 864"/>
                <a:gd name="T45" fmla="*/ 576 h 816"/>
                <a:gd name="T46" fmla="*/ 144 w 864"/>
                <a:gd name="T47" fmla="*/ 528 h 816"/>
                <a:gd name="T48" fmla="*/ 96 w 864"/>
                <a:gd name="T49" fmla="*/ 528 h 816"/>
                <a:gd name="T50" fmla="*/ 48 w 864"/>
                <a:gd name="T51" fmla="*/ 576 h 816"/>
                <a:gd name="T52" fmla="*/ 48 w 864"/>
                <a:gd name="T53" fmla="*/ 672 h 816"/>
                <a:gd name="T54" fmla="*/ 0 w 864"/>
                <a:gd name="T55" fmla="*/ 672 h 816"/>
                <a:gd name="T56" fmla="*/ 0 w 864"/>
                <a:gd name="T57" fmla="*/ 720 h 816"/>
                <a:gd name="T58" fmla="*/ 48 w 864"/>
                <a:gd name="T59" fmla="*/ 720 h 816"/>
                <a:gd name="T60" fmla="*/ 192 w 864"/>
                <a:gd name="T61" fmla="*/ 720 h 816"/>
                <a:gd name="T62" fmla="*/ 240 w 864"/>
                <a:gd name="T63" fmla="*/ 672 h 816"/>
                <a:gd name="T64" fmla="*/ 432 w 864"/>
                <a:gd name="T65" fmla="*/ 672 h 816"/>
                <a:gd name="T66" fmla="*/ 432 w 864"/>
                <a:gd name="T67" fmla="*/ 768 h 816"/>
                <a:gd name="T68" fmla="*/ 480 w 864"/>
                <a:gd name="T69" fmla="*/ 816 h 816"/>
                <a:gd name="T70" fmla="*/ 576 w 864"/>
                <a:gd name="T71" fmla="*/ 816 h 816"/>
                <a:gd name="T72" fmla="*/ 624 w 864"/>
                <a:gd name="T73" fmla="*/ 768 h 816"/>
                <a:gd name="T74" fmla="*/ 624 w 864"/>
                <a:gd name="T75" fmla="*/ 672 h 816"/>
                <a:gd name="T76" fmla="*/ 720 w 864"/>
                <a:gd name="T77" fmla="*/ 672 h 816"/>
                <a:gd name="T78" fmla="*/ 768 w 864"/>
                <a:gd name="T79" fmla="*/ 624 h 816"/>
                <a:gd name="T80" fmla="*/ 864 w 864"/>
                <a:gd name="T81" fmla="*/ 624 h 816"/>
                <a:gd name="T82" fmla="*/ 864 w 864"/>
                <a:gd name="T83" fmla="*/ 528 h 816"/>
                <a:gd name="T84" fmla="*/ 816 w 864"/>
                <a:gd name="T85" fmla="*/ 528 h 816"/>
                <a:gd name="T86" fmla="*/ 720 w 864"/>
                <a:gd name="T87" fmla="*/ 576 h 816"/>
                <a:gd name="T88" fmla="*/ 672 w 864"/>
                <a:gd name="T89" fmla="*/ 480 h 816"/>
                <a:gd name="T90" fmla="*/ 768 w 864"/>
                <a:gd name="T91" fmla="*/ 384 h 816"/>
                <a:gd name="T92" fmla="*/ 864 w 864"/>
                <a:gd name="T93" fmla="*/ 432 h 816"/>
                <a:gd name="T94" fmla="*/ 864 w 864"/>
                <a:gd name="T95" fmla="*/ 336 h 816"/>
                <a:gd name="T96" fmla="*/ 816 w 864"/>
                <a:gd name="T97" fmla="*/ 288 h 816"/>
                <a:gd name="T98" fmla="*/ 816 w 864"/>
                <a:gd name="T99" fmla="*/ 240 h 8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64"/>
                <a:gd name="T151" fmla="*/ 0 h 816"/>
                <a:gd name="T152" fmla="*/ 864 w 864"/>
                <a:gd name="T153" fmla="*/ 816 h 8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64" h="816">
                  <a:moveTo>
                    <a:pt x="816" y="240"/>
                  </a:moveTo>
                  <a:lnTo>
                    <a:pt x="672" y="240"/>
                  </a:lnTo>
                  <a:lnTo>
                    <a:pt x="576" y="192"/>
                  </a:lnTo>
                  <a:lnTo>
                    <a:pt x="576" y="144"/>
                  </a:lnTo>
                  <a:lnTo>
                    <a:pt x="624" y="96"/>
                  </a:lnTo>
                  <a:lnTo>
                    <a:pt x="576" y="0"/>
                  </a:lnTo>
                  <a:lnTo>
                    <a:pt x="528" y="48"/>
                  </a:lnTo>
                  <a:lnTo>
                    <a:pt x="432" y="48"/>
                  </a:lnTo>
                  <a:lnTo>
                    <a:pt x="432" y="144"/>
                  </a:lnTo>
                  <a:lnTo>
                    <a:pt x="384" y="192"/>
                  </a:lnTo>
                  <a:lnTo>
                    <a:pt x="336" y="96"/>
                  </a:lnTo>
                  <a:lnTo>
                    <a:pt x="240" y="192"/>
                  </a:lnTo>
                  <a:lnTo>
                    <a:pt x="240" y="240"/>
                  </a:lnTo>
                  <a:lnTo>
                    <a:pt x="192" y="240"/>
                  </a:lnTo>
                  <a:lnTo>
                    <a:pt x="192" y="336"/>
                  </a:lnTo>
                  <a:lnTo>
                    <a:pt x="144" y="336"/>
                  </a:lnTo>
                  <a:lnTo>
                    <a:pt x="144" y="432"/>
                  </a:lnTo>
                  <a:lnTo>
                    <a:pt x="192" y="432"/>
                  </a:lnTo>
                  <a:lnTo>
                    <a:pt x="240" y="384"/>
                  </a:lnTo>
                  <a:lnTo>
                    <a:pt x="288" y="384"/>
                  </a:lnTo>
                  <a:lnTo>
                    <a:pt x="336" y="480"/>
                  </a:lnTo>
                  <a:lnTo>
                    <a:pt x="288" y="576"/>
                  </a:lnTo>
                  <a:lnTo>
                    <a:pt x="192" y="576"/>
                  </a:lnTo>
                  <a:lnTo>
                    <a:pt x="144" y="528"/>
                  </a:lnTo>
                  <a:lnTo>
                    <a:pt x="96" y="528"/>
                  </a:lnTo>
                  <a:lnTo>
                    <a:pt x="48" y="576"/>
                  </a:lnTo>
                  <a:lnTo>
                    <a:pt x="48" y="672"/>
                  </a:lnTo>
                  <a:lnTo>
                    <a:pt x="0" y="672"/>
                  </a:lnTo>
                  <a:lnTo>
                    <a:pt x="0" y="720"/>
                  </a:lnTo>
                  <a:lnTo>
                    <a:pt x="48" y="720"/>
                  </a:lnTo>
                  <a:lnTo>
                    <a:pt x="192" y="720"/>
                  </a:lnTo>
                  <a:lnTo>
                    <a:pt x="240" y="672"/>
                  </a:lnTo>
                  <a:lnTo>
                    <a:pt x="432" y="672"/>
                  </a:lnTo>
                  <a:lnTo>
                    <a:pt x="432" y="768"/>
                  </a:lnTo>
                  <a:lnTo>
                    <a:pt x="480" y="816"/>
                  </a:lnTo>
                  <a:lnTo>
                    <a:pt x="576" y="816"/>
                  </a:lnTo>
                  <a:lnTo>
                    <a:pt x="624" y="768"/>
                  </a:lnTo>
                  <a:lnTo>
                    <a:pt x="624" y="672"/>
                  </a:lnTo>
                  <a:lnTo>
                    <a:pt x="720" y="672"/>
                  </a:lnTo>
                  <a:lnTo>
                    <a:pt x="768" y="624"/>
                  </a:lnTo>
                  <a:lnTo>
                    <a:pt x="864" y="624"/>
                  </a:lnTo>
                  <a:lnTo>
                    <a:pt x="864" y="528"/>
                  </a:lnTo>
                  <a:lnTo>
                    <a:pt x="816" y="528"/>
                  </a:lnTo>
                  <a:lnTo>
                    <a:pt x="720" y="576"/>
                  </a:lnTo>
                  <a:lnTo>
                    <a:pt x="672" y="480"/>
                  </a:lnTo>
                  <a:lnTo>
                    <a:pt x="768" y="384"/>
                  </a:lnTo>
                  <a:lnTo>
                    <a:pt x="864" y="432"/>
                  </a:lnTo>
                  <a:lnTo>
                    <a:pt x="864" y="336"/>
                  </a:lnTo>
                  <a:lnTo>
                    <a:pt x="816" y="288"/>
                  </a:lnTo>
                  <a:lnTo>
                    <a:pt x="816" y="24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Oval 48"/>
            <p:cNvSpPr>
              <a:spLocks noChangeArrowheads="1"/>
            </p:cNvSpPr>
            <p:nvPr/>
          </p:nvSpPr>
          <p:spPr bwMode="auto">
            <a:xfrm>
              <a:off x="3744" y="168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19</a:t>
              </a:r>
            </a:p>
          </p:txBody>
        </p:sp>
      </p:grpSp>
      <p:grpSp>
        <p:nvGrpSpPr>
          <p:cNvPr id="5" name="Group 121"/>
          <p:cNvGrpSpPr>
            <a:grpSpLocks/>
          </p:cNvGrpSpPr>
          <p:nvPr/>
        </p:nvGrpSpPr>
        <p:grpSpPr bwMode="auto">
          <a:xfrm>
            <a:off x="4191000" y="2286000"/>
            <a:ext cx="1676400" cy="990600"/>
            <a:chOff x="2640" y="1488"/>
            <a:chExt cx="1056" cy="624"/>
          </a:xfrm>
        </p:grpSpPr>
        <p:sp>
          <p:nvSpPr>
            <p:cNvPr id="6270" name="Freeform 32"/>
            <p:cNvSpPr>
              <a:spLocks/>
            </p:cNvSpPr>
            <p:nvPr/>
          </p:nvSpPr>
          <p:spPr bwMode="auto">
            <a:xfrm>
              <a:off x="2640" y="1488"/>
              <a:ext cx="1056" cy="624"/>
            </a:xfrm>
            <a:custGeom>
              <a:avLst/>
              <a:gdLst>
                <a:gd name="T0" fmla="*/ 864 w 1056"/>
                <a:gd name="T1" fmla="*/ 144 h 624"/>
                <a:gd name="T2" fmla="*/ 720 w 1056"/>
                <a:gd name="T3" fmla="*/ 144 h 624"/>
                <a:gd name="T4" fmla="*/ 672 w 1056"/>
                <a:gd name="T5" fmla="*/ 192 h 624"/>
                <a:gd name="T6" fmla="*/ 528 w 1056"/>
                <a:gd name="T7" fmla="*/ 192 h 624"/>
                <a:gd name="T8" fmla="*/ 480 w 1056"/>
                <a:gd name="T9" fmla="*/ 144 h 624"/>
                <a:gd name="T10" fmla="*/ 528 w 1056"/>
                <a:gd name="T11" fmla="*/ 96 h 624"/>
                <a:gd name="T12" fmla="*/ 528 w 1056"/>
                <a:gd name="T13" fmla="*/ 48 h 624"/>
                <a:gd name="T14" fmla="*/ 480 w 1056"/>
                <a:gd name="T15" fmla="*/ 0 h 624"/>
                <a:gd name="T16" fmla="*/ 432 w 1056"/>
                <a:gd name="T17" fmla="*/ 48 h 624"/>
                <a:gd name="T18" fmla="*/ 432 w 1056"/>
                <a:gd name="T19" fmla="*/ 0 h 624"/>
                <a:gd name="T20" fmla="*/ 336 w 1056"/>
                <a:gd name="T21" fmla="*/ 0 h 624"/>
                <a:gd name="T22" fmla="*/ 336 w 1056"/>
                <a:gd name="T23" fmla="*/ 96 h 624"/>
                <a:gd name="T24" fmla="*/ 240 w 1056"/>
                <a:gd name="T25" fmla="*/ 96 h 624"/>
                <a:gd name="T26" fmla="*/ 192 w 1056"/>
                <a:gd name="T27" fmla="*/ 144 h 624"/>
                <a:gd name="T28" fmla="*/ 48 w 1056"/>
                <a:gd name="T29" fmla="*/ 144 h 624"/>
                <a:gd name="T30" fmla="*/ 0 w 1056"/>
                <a:gd name="T31" fmla="*/ 288 h 624"/>
                <a:gd name="T32" fmla="*/ 48 w 1056"/>
                <a:gd name="T33" fmla="*/ 336 h 624"/>
                <a:gd name="T34" fmla="*/ 144 w 1056"/>
                <a:gd name="T35" fmla="*/ 288 h 624"/>
                <a:gd name="T36" fmla="*/ 192 w 1056"/>
                <a:gd name="T37" fmla="*/ 288 h 624"/>
                <a:gd name="T38" fmla="*/ 240 w 1056"/>
                <a:gd name="T39" fmla="*/ 336 h 624"/>
                <a:gd name="T40" fmla="*/ 240 w 1056"/>
                <a:gd name="T41" fmla="*/ 384 h 624"/>
                <a:gd name="T42" fmla="*/ 192 w 1056"/>
                <a:gd name="T43" fmla="*/ 432 h 624"/>
                <a:gd name="T44" fmla="*/ 96 w 1056"/>
                <a:gd name="T45" fmla="*/ 480 h 624"/>
                <a:gd name="T46" fmla="*/ 48 w 1056"/>
                <a:gd name="T47" fmla="*/ 432 h 624"/>
                <a:gd name="T48" fmla="*/ 0 w 1056"/>
                <a:gd name="T49" fmla="*/ 480 h 624"/>
                <a:gd name="T50" fmla="*/ 0 w 1056"/>
                <a:gd name="T51" fmla="*/ 576 h 624"/>
                <a:gd name="T52" fmla="*/ 48 w 1056"/>
                <a:gd name="T53" fmla="*/ 576 h 624"/>
                <a:gd name="T54" fmla="*/ 144 w 1056"/>
                <a:gd name="T55" fmla="*/ 576 h 624"/>
                <a:gd name="T56" fmla="*/ 192 w 1056"/>
                <a:gd name="T57" fmla="*/ 624 h 624"/>
                <a:gd name="T58" fmla="*/ 288 w 1056"/>
                <a:gd name="T59" fmla="*/ 624 h 624"/>
                <a:gd name="T60" fmla="*/ 336 w 1056"/>
                <a:gd name="T61" fmla="*/ 528 h 624"/>
                <a:gd name="T62" fmla="*/ 336 w 1056"/>
                <a:gd name="T63" fmla="*/ 480 h 624"/>
                <a:gd name="T64" fmla="*/ 384 w 1056"/>
                <a:gd name="T65" fmla="*/ 432 h 624"/>
                <a:gd name="T66" fmla="*/ 480 w 1056"/>
                <a:gd name="T67" fmla="*/ 432 h 624"/>
                <a:gd name="T68" fmla="*/ 528 w 1056"/>
                <a:gd name="T69" fmla="*/ 480 h 624"/>
                <a:gd name="T70" fmla="*/ 528 w 1056"/>
                <a:gd name="T71" fmla="*/ 528 h 624"/>
                <a:gd name="T72" fmla="*/ 576 w 1056"/>
                <a:gd name="T73" fmla="*/ 576 h 624"/>
                <a:gd name="T74" fmla="*/ 624 w 1056"/>
                <a:gd name="T75" fmla="*/ 576 h 624"/>
                <a:gd name="T76" fmla="*/ 624 w 1056"/>
                <a:gd name="T77" fmla="*/ 624 h 624"/>
                <a:gd name="T78" fmla="*/ 720 w 1056"/>
                <a:gd name="T79" fmla="*/ 624 h 624"/>
                <a:gd name="T80" fmla="*/ 720 w 1056"/>
                <a:gd name="T81" fmla="*/ 576 h 624"/>
                <a:gd name="T82" fmla="*/ 768 w 1056"/>
                <a:gd name="T83" fmla="*/ 576 h 624"/>
                <a:gd name="T84" fmla="*/ 768 w 1056"/>
                <a:gd name="T85" fmla="*/ 480 h 624"/>
                <a:gd name="T86" fmla="*/ 816 w 1056"/>
                <a:gd name="T87" fmla="*/ 432 h 624"/>
                <a:gd name="T88" fmla="*/ 864 w 1056"/>
                <a:gd name="T89" fmla="*/ 432 h 624"/>
                <a:gd name="T90" fmla="*/ 912 w 1056"/>
                <a:gd name="T91" fmla="*/ 480 h 624"/>
                <a:gd name="T92" fmla="*/ 1008 w 1056"/>
                <a:gd name="T93" fmla="*/ 480 h 624"/>
                <a:gd name="T94" fmla="*/ 1056 w 1056"/>
                <a:gd name="T95" fmla="*/ 384 h 624"/>
                <a:gd name="T96" fmla="*/ 1008 w 1056"/>
                <a:gd name="T97" fmla="*/ 288 h 624"/>
                <a:gd name="T98" fmla="*/ 960 w 1056"/>
                <a:gd name="T99" fmla="*/ 288 h 624"/>
                <a:gd name="T100" fmla="*/ 912 w 1056"/>
                <a:gd name="T101" fmla="*/ 336 h 624"/>
                <a:gd name="T102" fmla="*/ 864 w 1056"/>
                <a:gd name="T103" fmla="*/ 336 h 624"/>
                <a:gd name="T104" fmla="*/ 864 w 1056"/>
                <a:gd name="T105" fmla="*/ 240 h 624"/>
                <a:gd name="T106" fmla="*/ 912 w 1056"/>
                <a:gd name="T107" fmla="*/ 240 h 624"/>
                <a:gd name="T108" fmla="*/ 912 w 1056"/>
                <a:gd name="T109" fmla="*/ 144 h 624"/>
                <a:gd name="T110" fmla="*/ 864 w 1056"/>
                <a:gd name="T111" fmla="*/ 144 h 6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56"/>
                <a:gd name="T169" fmla="*/ 0 h 624"/>
                <a:gd name="T170" fmla="*/ 1056 w 1056"/>
                <a:gd name="T171" fmla="*/ 624 h 6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56" h="624">
                  <a:moveTo>
                    <a:pt x="864" y="144"/>
                  </a:moveTo>
                  <a:lnTo>
                    <a:pt x="720" y="144"/>
                  </a:lnTo>
                  <a:lnTo>
                    <a:pt x="672" y="192"/>
                  </a:lnTo>
                  <a:lnTo>
                    <a:pt x="528" y="192"/>
                  </a:lnTo>
                  <a:lnTo>
                    <a:pt x="480" y="144"/>
                  </a:lnTo>
                  <a:lnTo>
                    <a:pt x="528" y="96"/>
                  </a:lnTo>
                  <a:lnTo>
                    <a:pt x="528" y="48"/>
                  </a:lnTo>
                  <a:lnTo>
                    <a:pt x="480" y="0"/>
                  </a:lnTo>
                  <a:lnTo>
                    <a:pt x="432" y="48"/>
                  </a:lnTo>
                  <a:lnTo>
                    <a:pt x="432" y="0"/>
                  </a:lnTo>
                  <a:lnTo>
                    <a:pt x="336" y="0"/>
                  </a:lnTo>
                  <a:lnTo>
                    <a:pt x="336" y="96"/>
                  </a:lnTo>
                  <a:lnTo>
                    <a:pt x="240" y="96"/>
                  </a:lnTo>
                  <a:lnTo>
                    <a:pt x="192" y="144"/>
                  </a:lnTo>
                  <a:lnTo>
                    <a:pt x="48" y="144"/>
                  </a:lnTo>
                  <a:lnTo>
                    <a:pt x="0" y="288"/>
                  </a:lnTo>
                  <a:lnTo>
                    <a:pt x="48" y="336"/>
                  </a:lnTo>
                  <a:lnTo>
                    <a:pt x="144" y="288"/>
                  </a:lnTo>
                  <a:lnTo>
                    <a:pt x="192" y="288"/>
                  </a:lnTo>
                  <a:lnTo>
                    <a:pt x="240" y="336"/>
                  </a:lnTo>
                  <a:lnTo>
                    <a:pt x="240" y="384"/>
                  </a:lnTo>
                  <a:lnTo>
                    <a:pt x="192" y="432"/>
                  </a:lnTo>
                  <a:lnTo>
                    <a:pt x="96" y="480"/>
                  </a:lnTo>
                  <a:lnTo>
                    <a:pt x="48" y="432"/>
                  </a:lnTo>
                  <a:lnTo>
                    <a:pt x="0" y="480"/>
                  </a:lnTo>
                  <a:lnTo>
                    <a:pt x="0" y="576"/>
                  </a:lnTo>
                  <a:lnTo>
                    <a:pt x="48" y="576"/>
                  </a:lnTo>
                  <a:lnTo>
                    <a:pt x="144" y="576"/>
                  </a:lnTo>
                  <a:lnTo>
                    <a:pt x="192" y="624"/>
                  </a:lnTo>
                  <a:lnTo>
                    <a:pt x="288" y="624"/>
                  </a:lnTo>
                  <a:lnTo>
                    <a:pt x="336" y="528"/>
                  </a:lnTo>
                  <a:lnTo>
                    <a:pt x="336" y="480"/>
                  </a:lnTo>
                  <a:lnTo>
                    <a:pt x="384" y="432"/>
                  </a:lnTo>
                  <a:lnTo>
                    <a:pt x="480" y="432"/>
                  </a:lnTo>
                  <a:lnTo>
                    <a:pt x="528" y="480"/>
                  </a:lnTo>
                  <a:lnTo>
                    <a:pt x="528" y="528"/>
                  </a:lnTo>
                  <a:lnTo>
                    <a:pt x="576" y="576"/>
                  </a:lnTo>
                  <a:lnTo>
                    <a:pt x="624" y="576"/>
                  </a:lnTo>
                  <a:lnTo>
                    <a:pt x="624" y="624"/>
                  </a:lnTo>
                  <a:lnTo>
                    <a:pt x="720" y="624"/>
                  </a:lnTo>
                  <a:lnTo>
                    <a:pt x="720" y="576"/>
                  </a:lnTo>
                  <a:lnTo>
                    <a:pt x="768" y="576"/>
                  </a:lnTo>
                  <a:lnTo>
                    <a:pt x="768" y="480"/>
                  </a:lnTo>
                  <a:lnTo>
                    <a:pt x="816" y="432"/>
                  </a:lnTo>
                  <a:lnTo>
                    <a:pt x="864" y="432"/>
                  </a:lnTo>
                  <a:lnTo>
                    <a:pt x="912" y="480"/>
                  </a:lnTo>
                  <a:lnTo>
                    <a:pt x="1008" y="480"/>
                  </a:lnTo>
                  <a:lnTo>
                    <a:pt x="1056" y="384"/>
                  </a:lnTo>
                  <a:lnTo>
                    <a:pt x="1008" y="288"/>
                  </a:lnTo>
                  <a:lnTo>
                    <a:pt x="960" y="288"/>
                  </a:lnTo>
                  <a:lnTo>
                    <a:pt x="912" y="336"/>
                  </a:lnTo>
                  <a:lnTo>
                    <a:pt x="864" y="336"/>
                  </a:lnTo>
                  <a:lnTo>
                    <a:pt x="864" y="240"/>
                  </a:lnTo>
                  <a:lnTo>
                    <a:pt x="912" y="240"/>
                  </a:lnTo>
                  <a:lnTo>
                    <a:pt x="912" y="144"/>
                  </a:lnTo>
                  <a:lnTo>
                    <a:pt x="864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Oval 49"/>
            <p:cNvSpPr>
              <a:spLocks noChangeArrowheads="1"/>
            </p:cNvSpPr>
            <p:nvPr/>
          </p:nvSpPr>
          <p:spPr bwMode="auto">
            <a:xfrm>
              <a:off x="3138" y="17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18</a:t>
              </a:r>
            </a:p>
          </p:txBody>
        </p:sp>
      </p:grpSp>
      <p:grpSp>
        <p:nvGrpSpPr>
          <p:cNvPr id="6" name="Group 120"/>
          <p:cNvGrpSpPr>
            <a:grpSpLocks/>
          </p:cNvGrpSpPr>
          <p:nvPr/>
        </p:nvGrpSpPr>
        <p:grpSpPr bwMode="auto">
          <a:xfrm>
            <a:off x="2895600" y="2209800"/>
            <a:ext cx="1676400" cy="1143000"/>
            <a:chOff x="1824" y="1440"/>
            <a:chExt cx="1056" cy="720"/>
          </a:xfrm>
        </p:grpSpPr>
        <p:sp>
          <p:nvSpPr>
            <p:cNvPr id="6268" name="Freeform 19"/>
            <p:cNvSpPr>
              <a:spLocks/>
            </p:cNvSpPr>
            <p:nvPr/>
          </p:nvSpPr>
          <p:spPr bwMode="auto">
            <a:xfrm>
              <a:off x="1824" y="1440"/>
              <a:ext cx="1056" cy="720"/>
            </a:xfrm>
            <a:custGeom>
              <a:avLst/>
              <a:gdLst>
                <a:gd name="T0" fmla="*/ 816 w 1056"/>
                <a:gd name="T1" fmla="*/ 192 h 720"/>
                <a:gd name="T2" fmla="*/ 672 w 1056"/>
                <a:gd name="T3" fmla="*/ 192 h 720"/>
                <a:gd name="T4" fmla="*/ 576 w 1056"/>
                <a:gd name="T5" fmla="*/ 96 h 720"/>
                <a:gd name="T6" fmla="*/ 624 w 1056"/>
                <a:gd name="T7" fmla="*/ 48 h 720"/>
                <a:gd name="T8" fmla="*/ 528 w 1056"/>
                <a:gd name="T9" fmla="*/ 0 h 720"/>
                <a:gd name="T10" fmla="*/ 432 w 1056"/>
                <a:gd name="T11" fmla="*/ 48 h 720"/>
                <a:gd name="T12" fmla="*/ 336 w 1056"/>
                <a:gd name="T13" fmla="*/ 0 h 720"/>
                <a:gd name="T14" fmla="*/ 240 w 1056"/>
                <a:gd name="T15" fmla="*/ 48 h 720"/>
                <a:gd name="T16" fmla="*/ 288 w 1056"/>
                <a:gd name="T17" fmla="*/ 96 h 720"/>
                <a:gd name="T18" fmla="*/ 240 w 1056"/>
                <a:gd name="T19" fmla="*/ 192 h 720"/>
                <a:gd name="T20" fmla="*/ 48 w 1056"/>
                <a:gd name="T21" fmla="*/ 192 h 720"/>
                <a:gd name="T22" fmla="*/ 48 w 1056"/>
                <a:gd name="T23" fmla="*/ 240 h 720"/>
                <a:gd name="T24" fmla="*/ 0 w 1056"/>
                <a:gd name="T25" fmla="*/ 240 h 720"/>
                <a:gd name="T26" fmla="*/ 0 w 1056"/>
                <a:gd name="T27" fmla="*/ 336 h 720"/>
                <a:gd name="T28" fmla="*/ 96 w 1056"/>
                <a:gd name="T29" fmla="*/ 336 h 720"/>
                <a:gd name="T30" fmla="*/ 96 w 1056"/>
                <a:gd name="T31" fmla="*/ 288 h 720"/>
                <a:gd name="T32" fmla="*/ 240 w 1056"/>
                <a:gd name="T33" fmla="*/ 336 h 720"/>
                <a:gd name="T34" fmla="*/ 240 w 1056"/>
                <a:gd name="T35" fmla="*/ 432 h 720"/>
                <a:gd name="T36" fmla="*/ 144 w 1056"/>
                <a:gd name="T37" fmla="*/ 480 h 720"/>
                <a:gd name="T38" fmla="*/ 0 w 1056"/>
                <a:gd name="T39" fmla="*/ 480 h 720"/>
                <a:gd name="T40" fmla="*/ 0 w 1056"/>
                <a:gd name="T41" fmla="*/ 624 h 720"/>
                <a:gd name="T42" fmla="*/ 48 w 1056"/>
                <a:gd name="T43" fmla="*/ 672 h 720"/>
                <a:gd name="T44" fmla="*/ 192 w 1056"/>
                <a:gd name="T45" fmla="*/ 672 h 720"/>
                <a:gd name="T46" fmla="*/ 240 w 1056"/>
                <a:gd name="T47" fmla="*/ 720 h 720"/>
                <a:gd name="T48" fmla="*/ 288 w 1056"/>
                <a:gd name="T49" fmla="*/ 720 h 720"/>
                <a:gd name="T50" fmla="*/ 336 w 1056"/>
                <a:gd name="T51" fmla="*/ 624 h 720"/>
                <a:gd name="T52" fmla="*/ 336 w 1056"/>
                <a:gd name="T53" fmla="*/ 576 h 720"/>
                <a:gd name="T54" fmla="*/ 336 w 1056"/>
                <a:gd name="T55" fmla="*/ 528 h 720"/>
                <a:gd name="T56" fmla="*/ 384 w 1056"/>
                <a:gd name="T57" fmla="*/ 480 h 720"/>
                <a:gd name="T58" fmla="*/ 432 w 1056"/>
                <a:gd name="T59" fmla="*/ 480 h 720"/>
                <a:gd name="T60" fmla="*/ 480 w 1056"/>
                <a:gd name="T61" fmla="*/ 528 h 720"/>
                <a:gd name="T62" fmla="*/ 528 w 1056"/>
                <a:gd name="T63" fmla="*/ 528 h 720"/>
                <a:gd name="T64" fmla="*/ 528 w 1056"/>
                <a:gd name="T65" fmla="*/ 576 h 720"/>
                <a:gd name="T66" fmla="*/ 480 w 1056"/>
                <a:gd name="T67" fmla="*/ 624 h 720"/>
                <a:gd name="T68" fmla="*/ 480 w 1056"/>
                <a:gd name="T69" fmla="*/ 672 h 720"/>
                <a:gd name="T70" fmla="*/ 624 w 1056"/>
                <a:gd name="T71" fmla="*/ 672 h 720"/>
                <a:gd name="T72" fmla="*/ 672 w 1056"/>
                <a:gd name="T73" fmla="*/ 624 h 720"/>
                <a:gd name="T74" fmla="*/ 816 w 1056"/>
                <a:gd name="T75" fmla="*/ 624 h 720"/>
                <a:gd name="T76" fmla="*/ 816 w 1056"/>
                <a:gd name="T77" fmla="*/ 528 h 720"/>
                <a:gd name="T78" fmla="*/ 864 w 1056"/>
                <a:gd name="T79" fmla="*/ 480 h 720"/>
                <a:gd name="T80" fmla="*/ 912 w 1056"/>
                <a:gd name="T81" fmla="*/ 528 h 720"/>
                <a:gd name="T82" fmla="*/ 1008 w 1056"/>
                <a:gd name="T83" fmla="*/ 480 h 720"/>
                <a:gd name="T84" fmla="*/ 1056 w 1056"/>
                <a:gd name="T85" fmla="*/ 432 h 720"/>
                <a:gd name="T86" fmla="*/ 1056 w 1056"/>
                <a:gd name="T87" fmla="*/ 384 h 720"/>
                <a:gd name="T88" fmla="*/ 1008 w 1056"/>
                <a:gd name="T89" fmla="*/ 336 h 720"/>
                <a:gd name="T90" fmla="*/ 960 w 1056"/>
                <a:gd name="T91" fmla="*/ 336 h 720"/>
                <a:gd name="T92" fmla="*/ 864 w 1056"/>
                <a:gd name="T93" fmla="*/ 384 h 720"/>
                <a:gd name="T94" fmla="*/ 816 w 1056"/>
                <a:gd name="T95" fmla="*/ 336 h 720"/>
                <a:gd name="T96" fmla="*/ 864 w 1056"/>
                <a:gd name="T97" fmla="*/ 192 h 720"/>
                <a:gd name="T98" fmla="*/ 816 w 1056"/>
                <a:gd name="T99" fmla="*/ 192 h 7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56"/>
                <a:gd name="T151" fmla="*/ 0 h 720"/>
                <a:gd name="T152" fmla="*/ 1056 w 1056"/>
                <a:gd name="T153" fmla="*/ 720 h 7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56" h="720">
                  <a:moveTo>
                    <a:pt x="816" y="192"/>
                  </a:moveTo>
                  <a:lnTo>
                    <a:pt x="672" y="192"/>
                  </a:lnTo>
                  <a:lnTo>
                    <a:pt x="576" y="96"/>
                  </a:lnTo>
                  <a:lnTo>
                    <a:pt x="624" y="48"/>
                  </a:lnTo>
                  <a:lnTo>
                    <a:pt x="528" y="0"/>
                  </a:lnTo>
                  <a:lnTo>
                    <a:pt x="432" y="48"/>
                  </a:lnTo>
                  <a:lnTo>
                    <a:pt x="336" y="0"/>
                  </a:lnTo>
                  <a:lnTo>
                    <a:pt x="240" y="48"/>
                  </a:lnTo>
                  <a:lnTo>
                    <a:pt x="288" y="96"/>
                  </a:lnTo>
                  <a:lnTo>
                    <a:pt x="240" y="192"/>
                  </a:lnTo>
                  <a:lnTo>
                    <a:pt x="48" y="192"/>
                  </a:lnTo>
                  <a:lnTo>
                    <a:pt x="48" y="240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96" y="336"/>
                  </a:lnTo>
                  <a:lnTo>
                    <a:pt x="96" y="288"/>
                  </a:lnTo>
                  <a:lnTo>
                    <a:pt x="240" y="336"/>
                  </a:lnTo>
                  <a:lnTo>
                    <a:pt x="240" y="432"/>
                  </a:lnTo>
                  <a:lnTo>
                    <a:pt x="144" y="480"/>
                  </a:lnTo>
                  <a:lnTo>
                    <a:pt x="0" y="480"/>
                  </a:lnTo>
                  <a:lnTo>
                    <a:pt x="0" y="624"/>
                  </a:lnTo>
                  <a:lnTo>
                    <a:pt x="48" y="672"/>
                  </a:lnTo>
                  <a:lnTo>
                    <a:pt x="192" y="672"/>
                  </a:lnTo>
                  <a:lnTo>
                    <a:pt x="240" y="720"/>
                  </a:lnTo>
                  <a:lnTo>
                    <a:pt x="288" y="720"/>
                  </a:lnTo>
                  <a:lnTo>
                    <a:pt x="336" y="624"/>
                  </a:lnTo>
                  <a:lnTo>
                    <a:pt x="336" y="576"/>
                  </a:lnTo>
                  <a:lnTo>
                    <a:pt x="336" y="528"/>
                  </a:lnTo>
                  <a:lnTo>
                    <a:pt x="384" y="480"/>
                  </a:lnTo>
                  <a:lnTo>
                    <a:pt x="432" y="480"/>
                  </a:lnTo>
                  <a:lnTo>
                    <a:pt x="480" y="528"/>
                  </a:lnTo>
                  <a:lnTo>
                    <a:pt x="528" y="528"/>
                  </a:lnTo>
                  <a:lnTo>
                    <a:pt x="528" y="576"/>
                  </a:lnTo>
                  <a:lnTo>
                    <a:pt x="480" y="624"/>
                  </a:lnTo>
                  <a:lnTo>
                    <a:pt x="480" y="672"/>
                  </a:lnTo>
                  <a:lnTo>
                    <a:pt x="624" y="672"/>
                  </a:lnTo>
                  <a:lnTo>
                    <a:pt x="672" y="624"/>
                  </a:lnTo>
                  <a:lnTo>
                    <a:pt x="816" y="624"/>
                  </a:lnTo>
                  <a:lnTo>
                    <a:pt x="816" y="528"/>
                  </a:lnTo>
                  <a:lnTo>
                    <a:pt x="864" y="480"/>
                  </a:lnTo>
                  <a:lnTo>
                    <a:pt x="912" y="528"/>
                  </a:lnTo>
                  <a:lnTo>
                    <a:pt x="1008" y="480"/>
                  </a:lnTo>
                  <a:lnTo>
                    <a:pt x="1056" y="432"/>
                  </a:lnTo>
                  <a:lnTo>
                    <a:pt x="1056" y="384"/>
                  </a:lnTo>
                  <a:lnTo>
                    <a:pt x="1008" y="336"/>
                  </a:lnTo>
                  <a:lnTo>
                    <a:pt x="960" y="336"/>
                  </a:lnTo>
                  <a:lnTo>
                    <a:pt x="864" y="384"/>
                  </a:lnTo>
                  <a:lnTo>
                    <a:pt x="816" y="336"/>
                  </a:lnTo>
                  <a:lnTo>
                    <a:pt x="864" y="192"/>
                  </a:lnTo>
                  <a:lnTo>
                    <a:pt x="816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Oval 50"/>
            <p:cNvSpPr>
              <a:spLocks noChangeArrowheads="1"/>
            </p:cNvSpPr>
            <p:nvPr/>
          </p:nvSpPr>
          <p:spPr bwMode="auto">
            <a:xfrm>
              <a:off x="2160" y="1632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17</a:t>
              </a:r>
            </a:p>
          </p:txBody>
        </p:sp>
      </p:grpSp>
      <p:grpSp>
        <p:nvGrpSpPr>
          <p:cNvPr id="7" name="Group 119"/>
          <p:cNvGrpSpPr>
            <a:grpSpLocks/>
          </p:cNvGrpSpPr>
          <p:nvPr/>
        </p:nvGrpSpPr>
        <p:grpSpPr bwMode="auto">
          <a:xfrm>
            <a:off x="1676400" y="2438400"/>
            <a:ext cx="1600200" cy="914400"/>
            <a:chOff x="1056" y="1584"/>
            <a:chExt cx="1008" cy="576"/>
          </a:xfrm>
        </p:grpSpPr>
        <p:sp>
          <p:nvSpPr>
            <p:cNvPr id="6266" name="Freeform 5"/>
            <p:cNvSpPr>
              <a:spLocks/>
            </p:cNvSpPr>
            <p:nvPr/>
          </p:nvSpPr>
          <p:spPr bwMode="auto">
            <a:xfrm>
              <a:off x="1056" y="1584"/>
              <a:ext cx="1008" cy="576"/>
            </a:xfrm>
            <a:custGeom>
              <a:avLst/>
              <a:gdLst>
                <a:gd name="T0" fmla="*/ 0 w 1008"/>
                <a:gd name="T1" fmla="*/ 0 h 576"/>
                <a:gd name="T2" fmla="*/ 240 w 1008"/>
                <a:gd name="T3" fmla="*/ 0 h 576"/>
                <a:gd name="T4" fmla="*/ 240 w 1008"/>
                <a:gd name="T5" fmla="*/ 48 h 576"/>
                <a:gd name="T6" fmla="*/ 384 w 1008"/>
                <a:gd name="T7" fmla="*/ 48 h 576"/>
                <a:gd name="T8" fmla="*/ 336 w 1008"/>
                <a:gd name="T9" fmla="*/ 96 h 576"/>
                <a:gd name="T10" fmla="*/ 432 w 1008"/>
                <a:gd name="T11" fmla="*/ 192 h 576"/>
                <a:gd name="T12" fmla="*/ 480 w 1008"/>
                <a:gd name="T13" fmla="*/ 192 h 576"/>
                <a:gd name="T14" fmla="*/ 576 w 1008"/>
                <a:gd name="T15" fmla="*/ 96 h 576"/>
                <a:gd name="T16" fmla="*/ 528 w 1008"/>
                <a:gd name="T17" fmla="*/ 96 h 576"/>
                <a:gd name="T18" fmla="*/ 528 w 1008"/>
                <a:gd name="T19" fmla="*/ 48 h 576"/>
                <a:gd name="T20" fmla="*/ 672 w 1008"/>
                <a:gd name="T21" fmla="*/ 48 h 576"/>
                <a:gd name="T22" fmla="*/ 672 w 1008"/>
                <a:gd name="T23" fmla="*/ 0 h 576"/>
                <a:gd name="T24" fmla="*/ 816 w 1008"/>
                <a:gd name="T25" fmla="*/ 0 h 576"/>
                <a:gd name="T26" fmla="*/ 816 w 1008"/>
                <a:gd name="T27" fmla="*/ 96 h 576"/>
                <a:gd name="T28" fmla="*/ 768 w 1008"/>
                <a:gd name="T29" fmla="*/ 96 h 576"/>
                <a:gd name="T30" fmla="*/ 768 w 1008"/>
                <a:gd name="T31" fmla="*/ 192 h 576"/>
                <a:gd name="T32" fmla="*/ 864 w 1008"/>
                <a:gd name="T33" fmla="*/ 192 h 576"/>
                <a:gd name="T34" fmla="*/ 864 w 1008"/>
                <a:gd name="T35" fmla="*/ 144 h 576"/>
                <a:gd name="T36" fmla="*/ 1008 w 1008"/>
                <a:gd name="T37" fmla="*/ 192 h 576"/>
                <a:gd name="T38" fmla="*/ 1008 w 1008"/>
                <a:gd name="T39" fmla="*/ 288 h 576"/>
                <a:gd name="T40" fmla="*/ 912 w 1008"/>
                <a:gd name="T41" fmla="*/ 336 h 576"/>
                <a:gd name="T42" fmla="*/ 864 w 1008"/>
                <a:gd name="T43" fmla="*/ 336 h 576"/>
                <a:gd name="T44" fmla="*/ 768 w 1008"/>
                <a:gd name="T45" fmla="*/ 336 h 576"/>
                <a:gd name="T46" fmla="*/ 768 w 1008"/>
                <a:gd name="T47" fmla="*/ 480 h 576"/>
                <a:gd name="T48" fmla="*/ 528 w 1008"/>
                <a:gd name="T49" fmla="*/ 480 h 576"/>
                <a:gd name="T50" fmla="*/ 528 w 1008"/>
                <a:gd name="T51" fmla="*/ 432 h 576"/>
                <a:gd name="T52" fmla="*/ 576 w 1008"/>
                <a:gd name="T53" fmla="*/ 384 h 576"/>
                <a:gd name="T54" fmla="*/ 480 w 1008"/>
                <a:gd name="T55" fmla="*/ 336 h 576"/>
                <a:gd name="T56" fmla="*/ 288 w 1008"/>
                <a:gd name="T57" fmla="*/ 336 h 576"/>
                <a:gd name="T58" fmla="*/ 240 w 1008"/>
                <a:gd name="T59" fmla="*/ 384 h 576"/>
                <a:gd name="T60" fmla="*/ 336 w 1008"/>
                <a:gd name="T61" fmla="*/ 432 h 576"/>
                <a:gd name="T62" fmla="*/ 336 w 1008"/>
                <a:gd name="T63" fmla="*/ 480 h 576"/>
                <a:gd name="T64" fmla="*/ 144 w 1008"/>
                <a:gd name="T65" fmla="*/ 480 h 576"/>
                <a:gd name="T66" fmla="*/ 144 w 1008"/>
                <a:gd name="T67" fmla="*/ 576 h 576"/>
                <a:gd name="T68" fmla="*/ 0 w 1008"/>
                <a:gd name="T69" fmla="*/ 576 h 576"/>
                <a:gd name="T70" fmla="*/ 0 w 1008"/>
                <a:gd name="T71" fmla="*/ 0 h 5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8"/>
                <a:gd name="T109" fmla="*/ 0 h 576"/>
                <a:gd name="T110" fmla="*/ 1008 w 1008"/>
                <a:gd name="T111" fmla="*/ 576 h 5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8" h="576">
                  <a:moveTo>
                    <a:pt x="0" y="0"/>
                  </a:moveTo>
                  <a:lnTo>
                    <a:pt x="240" y="0"/>
                  </a:lnTo>
                  <a:lnTo>
                    <a:pt x="240" y="48"/>
                  </a:lnTo>
                  <a:lnTo>
                    <a:pt x="384" y="48"/>
                  </a:lnTo>
                  <a:lnTo>
                    <a:pt x="336" y="96"/>
                  </a:lnTo>
                  <a:lnTo>
                    <a:pt x="432" y="192"/>
                  </a:lnTo>
                  <a:lnTo>
                    <a:pt x="480" y="192"/>
                  </a:lnTo>
                  <a:lnTo>
                    <a:pt x="576" y="96"/>
                  </a:lnTo>
                  <a:lnTo>
                    <a:pt x="528" y="96"/>
                  </a:lnTo>
                  <a:lnTo>
                    <a:pt x="528" y="48"/>
                  </a:lnTo>
                  <a:lnTo>
                    <a:pt x="672" y="48"/>
                  </a:lnTo>
                  <a:lnTo>
                    <a:pt x="672" y="0"/>
                  </a:lnTo>
                  <a:lnTo>
                    <a:pt x="816" y="0"/>
                  </a:lnTo>
                  <a:lnTo>
                    <a:pt x="816" y="96"/>
                  </a:lnTo>
                  <a:lnTo>
                    <a:pt x="768" y="96"/>
                  </a:lnTo>
                  <a:lnTo>
                    <a:pt x="768" y="192"/>
                  </a:lnTo>
                  <a:lnTo>
                    <a:pt x="864" y="192"/>
                  </a:lnTo>
                  <a:lnTo>
                    <a:pt x="864" y="144"/>
                  </a:lnTo>
                  <a:lnTo>
                    <a:pt x="1008" y="192"/>
                  </a:lnTo>
                  <a:lnTo>
                    <a:pt x="1008" y="288"/>
                  </a:lnTo>
                  <a:lnTo>
                    <a:pt x="912" y="336"/>
                  </a:lnTo>
                  <a:lnTo>
                    <a:pt x="864" y="336"/>
                  </a:lnTo>
                  <a:lnTo>
                    <a:pt x="768" y="336"/>
                  </a:lnTo>
                  <a:lnTo>
                    <a:pt x="768" y="480"/>
                  </a:lnTo>
                  <a:lnTo>
                    <a:pt x="528" y="480"/>
                  </a:lnTo>
                  <a:lnTo>
                    <a:pt x="528" y="432"/>
                  </a:lnTo>
                  <a:lnTo>
                    <a:pt x="576" y="384"/>
                  </a:lnTo>
                  <a:lnTo>
                    <a:pt x="480" y="336"/>
                  </a:lnTo>
                  <a:lnTo>
                    <a:pt x="288" y="336"/>
                  </a:lnTo>
                  <a:lnTo>
                    <a:pt x="240" y="384"/>
                  </a:lnTo>
                  <a:lnTo>
                    <a:pt x="336" y="432"/>
                  </a:lnTo>
                  <a:lnTo>
                    <a:pt x="336" y="480"/>
                  </a:lnTo>
                  <a:lnTo>
                    <a:pt x="144" y="480"/>
                  </a:lnTo>
                  <a:lnTo>
                    <a:pt x="14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Oval 51"/>
            <p:cNvSpPr>
              <a:spLocks noChangeArrowheads="1"/>
            </p:cNvSpPr>
            <p:nvPr/>
          </p:nvSpPr>
          <p:spPr bwMode="auto">
            <a:xfrm>
              <a:off x="1104" y="168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</a:t>
              </a:r>
            </a:p>
          </p:txBody>
        </p:sp>
      </p:grpSp>
      <p:grpSp>
        <p:nvGrpSpPr>
          <p:cNvPr id="8" name="Group 114"/>
          <p:cNvGrpSpPr>
            <a:grpSpLocks/>
          </p:cNvGrpSpPr>
          <p:nvPr/>
        </p:nvGrpSpPr>
        <p:grpSpPr bwMode="auto">
          <a:xfrm>
            <a:off x="6629400" y="1524000"/>
            <a:ext cx="1219200" cy="1066800"/>
            <a:chOff x="4176" y="1008"/>
            <a:chExt cx="768" cy="672"/>
          </a:xfrm>
        </p:grpSpPr>
        <p:sp>
          <p:nvSpPr>
            <p:cNvPr id="6264" name="Freeform 30"/>
            <p:cNvSpPr>
              <a:spLocks/>
            </p:cNvSpPr>
            <p:nvPr/>
          </p:nvSpPr>
          <p:spPr bwMode="auto">
            <a:xfrm>
              <a:off x="4176" y="1008"/>
              <a:ext cx="768" cy="672"/>
            </a:xfrm>
            <a:custGeom>
              <a:avLst/>
              <a:gdLst>
                <a:gd name="T0" fmla="*/ 768 w 768"/>
                <a:gd name="T1" fmla="*/ 192 h 672"/>
                <a:gd name="T2" fmla="*/ 672 w 768"/>
                <a:gd name="T3" fmla="*/ 192 h 672"/>
                <a:gd name="T4" fmla="*/ 624 w 768"/>
                <a:gd name="T5" fmla="*/ 144 h 672"/>
                <a:gd name="T6" fmla="*/ 624 w 768"/>
                <a:gd name="T7" fmla="*/ 96 h 672"/>
                <a:gd name="T8" fmla="*/ 576 w 768"/>
                <a:gd name="T9" fmla="*/ 48 h 672"/>
                <a:gd name="T10" fmla="*/ 576 w 768"/>
                <a:gd name="T11" fmla="*/ 0 h 672"/>
                <a:gd name="T12" fmla="*/ 432 w 768"/>
                <a:gd name="T13" fmla="*/ 0 h 672"/>
                <a:gd name="T14" fmla="*/ 432 w 768"/>
                <a:gd name="T15" fmla="*/ 48 h 672"/>
                <a:gd name="T16" fmla="*/ 384 w 768"/>
                <a:gd name="T17" fmla="*/ 96 h 672"/>
                <a:gd name="T18" fmla="*/ 384 w 768"/>
                <a:gd name="T19" fmla="*/ 192 h 672"/>
                <a:gd name="T20" fmla="*/ 192 w 768"/>
                <a:gd name="T21" fmla="*/ 192 h 672"/>
                <a:gd name="T22" fmla="*/ 192 w 768"/>
                <a:gd name="T23" fmla="*/ 144 h 672"/>
                <a:gd name="T24" fmla="*/ 48 w 768"/>
                <a:gd name="T25" fmla="*/ 144 h 672"/>
                <a:gd name="T26" fmla="*/ 48 w 768"/>
                <a:gd name="T27" fmla="*/ 192 h 672"/>
                <a:gd name="T28" fmla="*/ 0 w 768"/>
                <a:gd name="T29" fmla="*/ 240 h 672"/>
                <a:gd name="T30" fmla="*/ 48 w 768"/>
                <a:gd name="T31" fmla="*/ 288 h 672"/>
                <a:gd name="T32" fmla="*/ 96 w 768"/>
                <a:gd name="T33" fmla="*/ 336 h 672"/>
                <a:gd name="T34" fmla="*/ 144 w 768"/>
                <a:gd name="T35" fmla="*/ 336 h 672"/>
                <a:gd name="T36" fmla="*/ 144 w 768"/>
                <a:gd name="T37" fmla="*/ 288 h 672"/>
                <a:gd name="T38" fmla="*/ 240 w 768"/>
                <a:gd name="T39" fmla="*/ 288 h 672"/>
                <a:gd name="T40" fmla="*/ 288 w 768"/>
                <a:gd name="T41" fmla="*/ 336 h 672"/>
                <a:gd name="T42" fmla="*/ 288 w 768"/>
                <a:gd name="T43" fmla="*/ 384 h 672"/>
                <a:gd name="T44" fmla="*/ 240 w 768"/>
                <a:gd name="T45" fmla="*/ 432 h 672"/>
                <a:gd name="T46" fmla="*/ 144 w 768"/>
                <a:gd name="T47" fmla="*/ 432 h 672"/>
                <a:gd name="T48" fmla="*/ 144 w 768"/>
                <a:gd name="T49" fmla="*/ 384 h 672"/>
                <a:gd name="T50" fmla="*/ 48 w 768"/>
                <a:gd name="T51" fmla="*/ 384 h 672"/>
                <a:gd name="T52" fmla="*/ 48 w 768"/>
                <a:gd name="T53" fmla="*/ 432 h 672"/>
                <a:gd name="T54" fmla="*/ 0 w 768"/>
                <a:gd name="T55" fmla="*/ 432 h 672"/>
                <a:gd name="T56" fmla="*/ 0 w 768"/>
                <a:gd name="T57" fmla="*/ 480 h 672"/>
                <a:gd name="T58" fmla="*/ 48 w 768"/>
                <a:gd name="T59" fmla="*/ 576 h 672"/>
                <a:gd name="T60" fmla="*/ 48 w 768"/>
                <a:gd name="T61" fmla="*/ 624 h 672"/>
                <a:gd name="T62" fmla="*/ 96 w 768"/>
                <a:gd name="T63" fmla="*/ 624 h 672"/>
                <a:gd name="T64" fmla="*/ 96 w 768"/>
                <a:gd name="T65" fmla="*/ 672 h 672"/>
                <a:gd name="T66" fmla="*/ 336 w 768"/>
                <a:gd name="T67" fmla="*/ 672 h 672"/>
                <a:gd name="T68" fmla="*/ 336 w 768"/>
                <a:gd name="T69" fmla="*/ 624 h 672"/>
                <a:gd name="T70" fmla="*/ 336 w 768"/>
                <a:gd name="T71" fmla="*/ 576 h 672"/>
                <a:gd name="T72" fmla="*/ 384 w 768"/>
                <a:gd name="T73" fmla="*/ 528 h 672"/>
                <a:gd name="T74" fmla="*/ 432 w 768"/>
                <a:gd name="T75" fmla="*/ 480 h 672"/>
                <a:gd name="T76" fmla="*/ 432 w 768"/>
                <a:gd name="T77" fmla="*/ 576 h 672"/>
                <a:gd name="T78" fmla="*/ 480 w 768"/>
                <a:gd name="T79" fmla="*/ 576 h 672"/>
                <a:gd name="T80" fmla="*/ 480 w 768"/>
                <a:gd name="T81" fmla="*/ 672 h 672"/>
                <a:gd name="T82" fmla="*/ 528 w 768"/>
                <a:gd name="T83" fmla="*/ 672 h 672"/>
                <a:gd name="T84" fmla="*/ 624 w 768"/>
                <a:gd name="T85" fmla="*/ 624 h 672"/>
                <a:gd name="T86" fmla="*/ 768 w 768"/>
                <a:gd name="T87" fmla="*/ 624 h 672"/>
                <a:gd name="T88" fmla="*/ 768 w 768"/>
                <a:gd name="T89" fmla="*/ 192 h 6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68"/>
                <a:gd name="T136" fmla="*/ 0 h 672"/>
                <a:gd name="T137" fmla="*/ 768 w 768"/>
                <a:gd name="T138" fmla="*/ 672 h 67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68" h="672">
                  <a:moveTo>
                    <a:pt x="768" y="192"/>
                  </a:moveTo>
                  <a:lnTo>
                    <a:pt x="672" y="192"/>
                  </a:lnTo>
                  <a:lnTo>
                    <a:pt x="624" y="144"/>
                  </a:lnTo>
                  <a:lnTo>
                    <a:pt x="624" y="96"/>
                  </a:lnTo>
                  <a:lnTo>
                    <a:pt x="576" y="48"/>
                  </a:lnTo>
                  <a:lnTo>
                    <a:pt x="576" y="0"/>
                  </a:lnTo>
                  <a:lnTo>
                    <a:pt x="432" y="0"/>
                  </a:lnTo>
                  <a:lnTo>
                    <a:pt x="432" y="48"/>
                  </a:lnTo>
                  <a:lnTo>
                    <a:pt x="384" y="96"/>
                  </a:lnTo>
                  <a:lnTo>
                    <a:pt x="384" y="192"/>
                  </a:lnTo>
                  <a:lnTo>
                    <a:pt x="192" y="192"/>
                  </a:lnTo>
                  <a:lnTo>
                    <a:pt x="192" y="144"/>
                  </a:lnTo>
                  <a:lnTo>
                    <a:pt x="48" y="144"/>
                  </a:lnTo>
                  <a:lnTo>
                    <a:pt x="48" y="192"/>
                  </a:lnTo>
                  <a:lnTo>
                    <a:pt x="0" y="240"/>
                  </a:lnTo>
                  <a:lnTo>
                    <a:pt x="48" y="288"/>
                  </a:lnTo>
                  <a:lnTo>
                    <a:pt x="96" y="336"/>
                  </a:lnTo>
                  <a:lnTo>
                    <a:pt x="144" y="336"/>
                  </a:lnTo>
                  <a:lnTo>
                    <a:pt x="144" y="288"/>
                  </a:lnTo>
                  <a:lnTo>
                    <a:pt x="240" y="288"/>
                  </a:lnTo>
                  <a:lnTo>
                    <a:pt x="288" y="336"/>
                  </a:lnTo>
                  <a:lnTo>
                    <a:pt x="288" y="384"/>
                  </a:lnTo>
                  <a:lnTo>
                    <a:pt x="240" y="432"/>
                  </a:lnTo>
                  <a:lnTo>
                    <a:pt x="144" y="432"/>
                  </a:lnTo>
                  <a:lnTo>
                    <a:pt x="144" y="384"/>
                  </a:lnTo>
                  <a:lnTo>
                    <a:pt x="48" y="384"/>
                  </a:lnTo>
                  <a:lnTo>
                    <a:pt x="48" y="432"/>
                  </a:lnTo>
                  <a:lnTo>
                    <a:pt x="0" y="432"/>
                  </a:lnTo>
                  <a:lnTo>
                    <a:pt x="0" y="480"/>
                  </a:lnTo>
                  <a:lnTo>
                    <a:pt x="48" y="576"/>
                  </a:lnTo>
                  <a:lnTo>
                    <a:pt x="48" y="624"/>
                  </a:lnTo>
                  <a:lnTo>
                    <a:pt x="96" y="624"/>
                  </a:lnTo>
                  <a:lnTo>
                    <a:pt x="96" y="672"/>
                  </a:lnTo>
                  <a:lnTo>
                    <a:pt x="336" y="672"/>
                  </a:lnTo>
                  <a:lnTo>
                    <a:pt x="336" y="624"/>
                  </a:lnTo>
                  <a:lnTo>
                    <a:pt x="336" y="576"/>
                  </a:lnTo>
                  <a:lnTo>
                    <a:pt x="384" y="528"/>
                  </a:lnTo>
                  <a:lnTo>
                    <a:pt x="432" y="480"/>
                  </a:lnTo>
                  <a:lnTo>
                    <a:pt x="432" y="576"/>
                  </a:lnTo>
                  <a:lnTo>
                    <a:pt x="480" y="576"/>
                  </a:lnTo>
                  <a:lnTo>
                    <a:pt x="480" y="672"/>
                  </a:lnTo>
                  <a:lnTo>
                    <a:pt x="528" y="672"/>
                  </a:lnTo>
                  <a:lnTo>
                    <a:pt x="624" y="624"/>
                  </a:lnTo>
                  <a:lnTo>
                    <a:pt x="768" y="624"/>
                  </a:lnTo>
                  <a:lnTo>
                    <a:pt x="768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Oval 52"/>
            <p:cNvSpPr>
              <a:spLocks noChangeArrowheads="1"/>
            </p:cNvSpPr>
            <p:nvPr/>
          </p:nvSpPr>
          <p:spPr bwMode="auto">
            <a:xfrm>
              <a:off x="4512" y="12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15</a:t>
              </a:r>
            </a:p>
          </p:txBody>
        </p:sp>
      </p:grpSp>
      <p:grpSp>
        <p:nvGrpSpPr>
          <p:cNvPr id="9" name="Group 115"/>
          <p:cNvGrpSpPr>
            <a:grpSpLocks/>
          </p:cNvGrpSpPr>
          <p:nvPr/>
        </p:nvGrpSpPr>
        <p:grpSpPr bwMode="auto">
          <a:xfrm>
            <a:off x="5181600" y="1676400"/>
            <a:ext cx="1905000" cy="838200"/>
            <a:chOff x="3264" y="1104"/>
            <a:chExt cx="1200" cy="528"/>
          </a:xfrm>
        </p:grpSpPr>
        <p:sp>
          <p:nvSpPr>
            <p:cNvPr id="6262" name="Freeform 31"/>
            <p:cNvSpPr>
              <a:spLocks/>
            </p:cNvSpPr>
            <p:nvPr/>
          </p:nvSpPr>
          <p:spPr bwMode="auto">
            <a:xfrm>
              <a:off x="3264" y="1104"/>
              <a:ext cx="1200" cy="528"/>
            </a:xfrm>
            <a:custGeom>
              <a:avLst/>
              <a:gdLst>
                <a:gd name="T0" fmla="*/ 960 w 1200"/>
                <a:gd name="T1" fmla="*/ 528 h 528"/>
                <a:gd name="T2" fmla="*/ 960 w 1200"/>
                <a:gd name="T3" fmla="*/ 480 h 528"/>
                <a:gd name="T4" fmla="*/ 912 w 1200"/>
                <a:gd name="T5" fmla="*/ 384 h 528"/>
                <a:gd name="T6" fmla="*/ 912 w 1200"/>
                <a:gd name="T7" fmla="*/ 336 h 528"/>
                <a:gd name="T8" fmla="*/ 960 w 1200"/>
                <a:gd name="T9" fmla="*/ 336 h 528"/>
                <a:gd name="T10" fmla="*/ 960 w 1200"/>
                <a:gd name="T11" fmla="*/ 288 h 528"/>
                <a:gd name="T12" fmla="*/ 1056 w 1200"/>
                <a:gd name="T13" fmla="*/ 288 h 528"/>
                <a:gd name="T14" fmla="*/ 1056 w 1200"/>
                <a:gd name="T15" fmla="*/ 336 h 528"/>
                <a:gd name="T16" fmla="*/ 1152 w 1200"/>
                <a:gd name="T17" fmla="*/ 336 h 528"/>
                <a:gd name="T18" fmla="*/ 1200 w 1200"/>
                <a:gd name="T19" fmla="*/ 288 h 528"/>
                <a:gd name="T20" fmla="*/ 1200 w 1200"/>
                <a:gd name="T21" fmla="*/ 240 h 528"/>
                <a:gd name="T22" fmla="*/ 1152 w 1200"/>
                <a:gd name="T23" fmla="*/ 192 h 528"/>
                <a:gd name="T24" fmla="*/ 1056 w 1200"/>
                <a:gd name="T25" fmla="*/ 192 h 528"/>
                <a:gd name="T26" fmla="*/ 1056 w 1200"/>
                <a:gd name="T27" fmla="*/ 240 h 528"/>
                <a:gd name="T28" fmla="*/ 1008 w 1200"/>
                <a:gd name="T29" fmla="*/ 240 h 528"/>
                <a:gd name="T30" fmla="*/ 912 w 1200"/>
                <a:gd name="T31" fmla="*/ 144 h 528"/>
                <a:gd name="T32" fmla="*/ 960 w 1200"/>
                <a:gd name="T33" fmla="*/ 96 h 528"/>
                <a:gd name="T34" fmla="*/ 960 w 1200"/>
                <a:gd name="T35" fmla="*/ 48 h 528"/>
                <a:gd name="T36" fmla="*/ 912 w 1200"/>
                <a:gd name="T37" fmla="*/ 48 h 528"/>
                <a:gd name="T38" fmla="*/ 912 w 1200"/>
                <a:gd name="T39" fmla="*/ 0 h 528"/>
                <a:gd name="T40" fmla="*/ 816 w 1200"/>
                <a:gd name="T41" fmla="*/ 0 h 528"/>
                <a:gd name="T42" fmla="*/ 816 w 1200"/>
                <a:gd name="T43" fmla="*/ 48 h 528"/>
                <a:gd name="T44" fmla="*/ 720 w 1200"/>
                <a:gd name="T45" fmla="*/ 48 h 528"/>
                <a:gd name="T46" fmla="*/ 672 w 1200"/>
                <a:gd name="T47" fmla="*/ 96 h 528"/>
                <a:gd name="T48" fmla="*/ 672 w 1200"/>
                <a:gd name="T49" fmla="*/ 144 h 528"/>
                <a:gd name="T50" fmla="*/ 720 w 1200"/>
                <a:gd name="T51" fmla="*/ 144 h 528"/>
                <a:gd name="T52" fmla="*/ 720 w 1200"/>
                <a:gd name="T53" fmla="*/ 192 h 528"/>
                <a:gd name="T54" fmla="*/ 528 w 1200"/>
                <a:gd name="T55" fmla="*/ 192 h 528"/>
                <a:gd name="T56" fmla="*/ 528 w 1200"/>
                <a:gd name="T57" fmla="*/ 144 h 528"/>
                <a:gd name="T58" fmla="*/ 576 w 1200"/>
                <a:gd name="T59" fmla="*/ 144 h 528"/>
                <a:gd name="T60" fmla="*/ 576 w 1200"/>
                <a:gd name="T61" fmla="*/ 48 h 528"/>
                <a:gd name="T62" fmla="*/ 528 w 1200"/>
                <a:gd name="T63" fmla="*/ 0 h 528"/>
                <a:gd name="T64" fmla="*/ 384 w 1200"/>
                <a:gd name="T65" fmla="*/ 0 h 528"/>
                <a:gd name="T66" fmla="*/ 336 w 1200"/>
                <a:gd name="T67" fmla="*/ 48 h 528"/>
                <a:gd name="T68" fmla="*/ 144 w 1200"/>
                <a:gd name="T69" fmla="*/ 48 h 528"/>
                <a:gd name="T70" fmla="*/ 144 w 1200"/>
                <a:gd name="T71" fmla="*/ 96 h 528"/>
                <a:gd name="T72" fmla="*/ 192 w 1200"/>
                <a:gd name="T73" fmla="*/ 144 h 528"/>
                <a:gd name="T74" fmla="*/ 192 w 1200"/>
                <a:gd name="T75" fmla="*/ 192 h 528"/>
                <a:gd name="T76" fmla="*/ 96 w 1200"/>
                <a:gd name="T77" fmla="*/ 288 h 528"/>
                <a:gd name="T78" fmla="*/ 48 w 1200"/>
                <a:gd name="T79" fmla="*/ 240 h 528"/>
                <a:gd name="T80" fmla="*/ 0 w 1200"/>
                <a:gd name="T81" fmla="*/ 288 h 528"/>
                <a:gd name="T82" fmla="*/ 0 w 1200"/>
                <a:gd name="T83" fmla="*/ 384 h 528"/>
                <a:gd name="T84" fmla="*/ 96 w 1200"/>
                <a:gd name="T85" fmla="*/ 384 h 528"/>
                <a:gd name="T86" fmla="*/ 144 w 1200"/>
                <a:gd name="T87" fmla="*/ 336 h 528"/>
                <a:gd name="T88" fmla="*/ 240 w 1200"/>
                <a:gd name="T89" fmla="*/ 336 h 528"/>
                <a:gd name="T90" fmla="*/ 240 w 1200"/>
                <a:gd name="T91" fmla="*/ 384 h 528"/>
                <a:gd name="T92" fmla="*/ 192 w 1200"/>
                <a:gd name="T93" fmla="*/ 432 h 528"/>
                <a:gd name="T94" fmla="*/ 192 w 1200"/>
                <a:gd name="T95" fmla="*/ 528 h 528"/>
                <a:gd name="T96" fmla="*/ 336 w 1200"/>
                <a:gd name="T97" fmla="*/ 528 h 528"/>
                <a:gd name="T98" fmla="*/ 336 w 1200"/>
                <a:gd name="T99" fmla="*/ 480 h 528"/>
                <a:gd name="T100" fmla="*/ 432 w 1200"/>
                <a:gd name="T101" fmla="*/ 384 h 528"/>
                <a:gd name="T102" fmla="*/ 480 w 1200"/>
                <a:gd name="T103" fmla="*/ 480 h 528"/>
                <a:gd name="T104" fmla="*/ 528 w 1200"/>
                <a:gd name="T105" fmla="*/ 432 h 528"/>
                <a:gd name="T106" fmla="*/ 528 w 1200"/>
                <a:gd name="T107" fmla="*/ 336 h 528"/>
                <a:gd name="T108" fmla="*/ 624 w 1200"/>
                <a:gd name="T109" fmla="*/ 336 h 528"/>
                <a:gd name="T110" fmla="*/ 672 w 1200"/>
                <a:gd name="T111" fmla="*/ 288 h 528"/>
                <a:gd name="T112" fmla="*/ 720 w 1200"/>
                <a:gd name="T113" fmla="*/ 384 h 528"/>
                <a:gd name="T114" fmla="*/ 672 w 1200"/>
                <a:gd name="T115" fmla="*/ 432 h 528"/>
                <a:gd name="T116" fmla="*/ 672 w 1200"/>
                <a:gd name="T117" fmla="*/ 480 h 528"/>
                <a:gd name="T118" fmla="*/ 768 w 1200"/>
                <a:gd name="T119" fmla="*/ 528 h 528"/>
                <a:gd name="T120" fmla="*/ 960 w 1200"/>
                <a:gd name="T121" fmla="*/ 528 h 52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0"/>
                <a:gd name="T184" fmla="*/ 0 h 528"/>
                <a:gd name="T185" fmla="*/ 1200 w 1200"/>
                <a:gd name="T186" fmla="*/ 528 h 52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0" h="528">
                  <a:moveTo>
                    <a:pt x="960" y="528"/>
                  </a:moveTo>
                  <a:lnTo>
                    <a:pt x="960" y="480"/>
                  </a:lnTo>
                  <a:lnTo>
                    <a:pt x="912" y="384"/>
                  </a:lnTo>
                  <a:lnTo>
                    <a:pt x="912" y="336"/>
                  </a:lnTo>
                  <a:lnTo>
                    <a:pt x="960" y="336"/>
                  </a:lnTo>
                  <a:lnTo>
                    <a:pt x="960" y="288"/>
                  </a:lnTo>
                  <a:lnTo>
                    <a:pt x="1056" y="288"/>
                  </a:lnTo>
                  <a:lnTo>
                    <a:pt x="1056" y="336"/>
                  </a:lnTo>
                  <a:lnTo>
                    <a:pt x="1152" y="336"/>
                  </a:lnTo>
                  <a:lnTo>
                    <a:pt x="1200" y="288"/>
                  </a:lnTo>
                  <a:lnTo>
                    <a:pt x="1200" y="240"/>
                  </a:lnTo>
                  <a:lnTo>
                    <a:pt x="1152" y="192"/>
                  </a:lnTo>
                  <a:lnTo>
                    <a:pt x="1056" y="192"/>
                  </a:lnTo>
                  <a:lnTo>
                    <a:pt x="1056" y="240"/>
                  </a:lnTo>
                  <a:lnTo>
                    <a:pt x="1008" y="240"/>
                  </a:lnTo>
                  <a:lnTo>
                    <a:pt x="912" y="144"/>
                  </a:lnTo>
                  <a:lnTo>
                    <a:pt x="960" y="96"/>
                  </a:lnTo>
                  <a:lnTo>
                    <a:pt x="960" y="48"/>
                  </a:lnTo>
                  <a:lnTo>
                    <a:pt x="912" y="48"/>
                  </a:lnTo>
                  <a:lnTo>
                    <a:pt x="912" y="0"/>
                  </a:lnTo>
                  <a:lnTo>
                    <a:pt x="816" y="0"/>
                  </a:lnTo>
                  <a:lnTo>
                    <a:pt x="816" y="48"/>
                  </a:lnTo>
                  <a:lnTo>
                    <a:pt x="720" y="48"/>
                  </a:lnTo>
                  <a:lnTo>
                    <a:pt x="672" y="96"/>
                  </a:lnTo>
                  <a:lnTo>
                    <a:pt x="672" y="144"/>
                  </a:lnTo>
                  <a:lnTo>
                    <a:pt x="720" y="144"/>
                  </a:lnTo>
                  <a:lnTo>
                    <a:pt x="720" y="192"/>
                  </a:lnTo>
                  <a:lnTo>
                    <a:pt x="528" y="192"/>
                  </a:lnTo>
                  <a:lnTo>
                    <a:pt x="528" y="144"/>
                  </a:lnTo>
                  <a:lnTo>
                    <a:pt x="576" y="144"/>
                  </a:lnTo>
                  <a:lnTo>
                    <a:pt x="576" y="48"/>
                  </a:lnTo>
                  <a:lnTo>
                    <a:pt x="528" y="0"/>
                  </a:lnTo>
                  <a:lnTo>
                    <a:pt x="384" y="0"/>
                  </a:lnTo>
                  <a:lnTo>
                    <a:pt x="33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192" y="144"/>
                  </a:lnTo>
                  <a:lnTo>
                    <a:pt x="192" y="192"/>
                  </a:lnTo>
                  <a:lnTo>
                    <a:pt x="96" y="288"/>
                  </a:lnTo>
                  <a:lnTo>
                    <a:pt x="48" y="240"/>
                  </a:lnTo>
                  <a:lnTo>
                    <a:pt x="0" y="288"/>
                  </a:lnTo>
                  <a:lnTo>
                    <a:pt x="0" y="384"/>
                  </a:lnTo>
                  <a:lnTo>
                    <a:pt x="96" y="384"/>
                  </a:lnTo>
                  <a:lnTo>
                    <a:pt x="144" y="336"/>
                  </a:lnTo>
                  <a:lnTo>
                    <a:pt x="240" y="336"/>
                  </a:lnTo>
                  <a:lnTo>
                    <a:pt x="240" y="384"/>
                  </a:lnTo>
                  <a:lnTo>
                    <a:pt x="192" y="432"/>
                  </a:lnTo>
                  <a:lnTo>
                    <a:pt x="192" y="528"/>
                  </a:lnTo>
                  <a:lnTo>
                    <a:pt x="336" y="528"/>
                  </a:lnTo>
                  <a:lnTo>
                    <a:pt x="336" y="480"/>
                  </a:lnTo>
                  <a:lnTo>
                    <a:pt x="432" y="384"/>
                  </a:lnTo>
                  <a:lnTo>
                    <a:pt x="480" y="480"/>
                  </a:lnTo>
                  <a:lnTo>
                    <a:pt x="528" y="432"/>
                  </a:lnTo>
                  <a:lnTo>
                    <a:pt x="528" y="336"/>
                  </a:lnTo>
                  <a:lnTo>
                    <a:pt x="624" y="336"/>
                  </a:lnTo>
                  <a:lnTo>
                    <a:pt x="672" y="288"/>
                  </a:lnTo>
                  <a:lnTo>
                    <a:pt x="720" y="384"/>
                  </a:lnTo>
                  <a:lnTo>
                    <a:pt x="672" y="432"/>
                  </a:lnTo>
                  <a:lnTo>
                    <a:pt x="672" y="480"/>
                  </a:lnTo>
                  <a:lnTo>
                    <a:pt x="768" y="528"/>
                  </a:lnTo>
                  <a:lnTo>
                    <a:pt x="960" y="52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Oval 53"/>
            <p:cNvSpPr>
              <a:spLocks noChangeArrowheads="1"/>
            </p:cNvSpPr>
            <p:nvPr/>
          </p:nvSpPr>
          <p:spPr bwMode="auto">
            <a:xfrm>
              <a:off x="3504" y="12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14</a:t>
              </a:r>
            </a:p>
          </p:txBody>
        </p:sp>
      </p:grpSp>
      <p:grpSp>
        <p:nvGrpSpPr>
          <p:cNvPr id="10" name="Group 116"/>
          <p:cNvGrpSpPr>
            <a:grpSpLocks/>
          </p:cNvGrpSpPr>
          <p:nvPr/>
        </p:nvGrpSpPr>
        <p:grpSpPr bwMode="auto">
          <a:xfrm>
            <a:off x="4114800" y="1524000"/>
            <a:ext cx="1447800" cy="1066800"/>
            <a:chOff x="2592" y="1008"/>
            <a:chExt cx="912" cy="672"/>
          </a:xfrm>
        </p:grpSpPr>
        <p:sp>
          <p:nvSpPr>
            <p:cNvPr id="6260" name="Freeform 29"/>
            <p:cNvSpPr>
              <a:spLocks/>
            </p:cNvSpPr>
            <p:nvPr/>
          </p:nvSpPr>
          <p:spPr bwMode="auto">
            <a:xfrm>
              <a:off x="2592" y="1008"/>
              <a:ext cx="912" cy="672"/>
            </a:xfrm>
            <a:custGeom>
              <a:avLst/>
              <a:gdLst>
                <a:gd name="T0" fmla="*/ 816 w 912"/>
                <a:gd name="T1" fmla="*/ 144 h 672"/>
                <a:gd name="T2" fmla="*/ 672 w 912"/>
                <a:gd name="T3" fmla="*/ 144 h 672"/>
                <a:gd name="T4" fmla="*/ 672 w 912"/>
                <a:gd name="T5" fmla="*/ 96 h 672"/>
                <a:gd name="T6" fmla="*/ 624 w 912"/>
                <a:gd name="T7" fmla="*/ 0 h 672"/>
                <a:gd name="T8" fmla="*/ 576 w 912"/>
                <a:gd name="T9" fmla="*/ 0 h 672"/>
                <a:gd name="T10" fmla="*/ 528 w 912"/>
                <a:gd name="T11" fmla="*/ 96 h 672"/>
                <a:gd name="T12" fmla="*/ 432 w 912"/>
                <a:gd name="T13" fmla="*/ 96 h 672"/>
                <a:gd name="T14" fmla="*/ 432 w 912"/>
                <a:gd name="T15" fmla="*/ 48 h 672"/>
                <a:gd name="T16" fmla="*/ 384 w 912"/>
                <a:gd name="T17" fmla="*/ 0 h 672"/>
                <a:gd name="T18" fmla="*/ 288 w 912"/>
                <a:gd name="T19" fmla="*/ 0 h 672"/>
                <a:gd name="T20" fmla="*/ 288 w 912"/>
                <a:gd name="T21" fmla="*/ 96 h 672"/>
                <a:gd name="T22" fmla="*/ 240 w 912"/>
                <a:gd name="T23" fmla="*/ 144 h 672"/>
                <a:gd name="T24" fmla="*/ 96 w 912"/>
                <a:gd name="T25" fmla="*/ 144 h 672"/>
                <a:gd name="T26" fmla="*/ 96 w 912"/>
                <a:gd name="T27" fmla="*/ 192 h 672"/>
                <a:gd name="T28" fmla="*/ 48 w 912"/>
                <a:gd name="T29" fmla="*/ 240 h 672"/>
                <a:gd name="T30" fmla="*/ 48 w 912"/>
                <a:gd name="T31" fmla="*/ 336 h 672"/>
                <a:gd name="T32" fmla="*/ 144 w 912"/>
                <a:gd name="T33" fmla="*/ 336 h 672"/>
                <a:gd name="T34" fmla="*/ 192 w 912"/>
                <a:gd name="T35" fmla="*/ 288 h 672"/>
                <a:gd name="T36" fmla="*/ 240 w 912"/>
                <a:gd name="T37" fmla="*/ 288 h 672"/>
                <a:gd name="T38" fmla="*/ 240 w 912"/>
                <a:gd name="T39" fmla="*/ 384 h 672"/>
                <a:gd name="T40" fmla="*/ 192 w 912"/>
                <a:gd name="T41" fmla="*/ 384 h 672"/>
                <a:gd name="T42" fmla="*/ 144 w 912"/>
                <a:gd name="T43" fmla="*/ 432 h 672"/>
                <a:gd name="T44" fmla="*/ 0 w 912"/>
                <a:gd name="T45" fmla="*/ 432 h 672"/>
                <a:gd name="T46" fmla="*/ 0 w 912"/>
                <a:gd name="T47" fmla="*/ 480 h 672"/>
                <a:gd name="T48" fmla="*/ 48 w 912"/>
                <a:gd name="T49" fmla="*/ 528 h 672"/>
                <a:gd name="T50" fmla="*/ 48 w 912"/>
                <a:gd name="T51" fmla="*/ 624 h 672"/>
                <a:gd name="T52" fmla="*/ 96 w 912"/>
                <a:gd name="T53" fmla="*/ 624 h 672"/>
                <a:gd name="T54" fmla="*/ 240 w 912"/>
                <a:gd name="T55" fmla="*/ 624 h 672"/>
                <a:gd name="T56" fmla="*/ 288 w 912"/>
                <a:gd name="T57" fmla="*/ 576 h 672"/>
                <a:gd name="T58" fmla="*/ 384 w 912"/>
                <a:gd name="T59" fmla="*/ 576 h 672"/>
                <a:gd name="T60" fmla="*/ 384 w 912"/>
                <a:gd name="T61" fmla="*/ 528 h 672"/>
                <a:gd name="T62" fmla="*/ 384 w 912"/>
                <a:gd name="T63" fmla="*/ 480 h 672"/>
                <a:gd name="T64" fmla="*/ 432 w 912"/>
                <a:gd name="T65" fmla="*/ 480 h 672"/>
                <a:gd name="T66" fmla="*/ 480 w 912"/>
                <a:gd name="T67" fmla="*/ 480 h 672"/>
                <a:gd name="T68" fmla="*/ 480 w 912"/>
                <a:gd name="T69" fmla="*/ 528 h 672"/>
                <a:gd name="T70" fmla="*/ 528 w 912"/>
                <a:gd name="T71" fmla="*/ 480 h 672"/>
                <a:gd name="T72" fmla="*/ 576 w 912"/>
                <a:gd name="T73" fmla="*/ 528 h 672"/>
                <a:gd name="T74" fmla="*/ 576 w 912"/>
                <a:gd name="T75" fmla="*/ 576 h 672"/>
                <a:gd name="T76" fmla="*/ 528 w 912"/>
                <a:gd name="T77" fmla="*/ 624 h 672"/>
                <a:gd name="T78" fmla="*/ 576 w 912"/>
                <a:gd name="T79" fmla="*/ 672 h 672"/>
                <a:gd name="T80" fmla="*/ 720 w 912"/>
                <a:gd name="T81" fmla="*/ 672 h 672"/>
                <a:gd name="T82" fmla="*/ 768 w 912"/>
                <a:gd name="T83" fmla="*/ 624 h 672"/>
                <a:gd name="T84" fmla="*/ 864 w 912"/>
                <a:gd name="T85" fmla="*/ 624 h 672"/>
                <a:gd name="T86" fmla="*/ 864 w 912"/>
                <a:gd name="T87" fmla="*/ 528 h 672"/>
                <a:gd name="T88" fmla="*/ 912 w 912"/>
                <a:gd name="T89" fmla="*/ 480 h 672"/>
                <a:gd name="T90" fmla="*/ 912 w 912"/>
                <a:gd name="T91" fmla="*/ 432 h 672"/>
                <a:gd name="T92" fmla="*/ 816 w 912"/>
                <a:gd name="T93" fmla="*/ 432 h 672"/>
                <a:gd name="T94" fmla="*/ 768 w 912"/>
                <a:gd name="T95" fmla="*/ 480 h 672"/>
                <a:gd name="T96" fmla="*/ 672 w 912"/>
                <a:gd name="T97" fmla="*/ 480 h 672"/>
                <a:gd name="T98" fmla="*/ 672 w 912"/>
                <a:gd name="T99" fmla="*/ 384 h 672"/>
                <a:gd name="T100" fmla="*/ 720 w 912"/>
                <a:gd name="T101" fmla="*/ 336 h 672"/>
                <a:gd name="T102" fmla="*/ 768 w 912"/>
                <a:gd name="T103" fmla="*/ 384 h 672"/>
                <a:gd name="T104" fmla="*/ 864 w 912"/>
                <a:gd name="T105" fmla="*/ 288 h 672"/>
                <a:gd name="T106" fmla="*/ 864 w 912"/>
                <a:gd name="T107" fmla="*/ 240 h 672"/>
                <a:gd name="T108" fmla="*/ 816 w 912"/>
                <a:gd name="T109" fmla="*/ 192 h 672"/>
                <a:gd name="T110" fmla="*/ 816 w 912"/>
                <a:gd name="T111" fmla="*/ 144 h 6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2"/>
                <a:gd name="T169" fmla="*/ 0 h 672"/>
                <a:gd name="T170" fmla="*/ 912 w 912"/>
                <a:gd name="T171" fmla="*/ 672 h 6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2" h="672">
                  <a:moveTo>
                    <a:pt x="816" y="144"/>
                  </a:moveTo>
                  <a:lnTo>
                    <a:pt x="672" y="144"/>
                  </a:lnTo>
                  <a:lnTo>
                    <a:pt x="672" y="96"/>
                  </a:lnTo>
                  <a:lnTo>
                    <a:pt x="624" y="0"/>
                  </a:lnTo>
                  <a:lnTo>
                    <a:pt x="576" y="0"/>
                  </a:lnTo>
                  <a:lnTo>
                    <a:pt x="528" y="96"/>
                  </a:lnTo>
                  <a:lnTo>
                    <a:pt x="432" y="96"/>
                  </a:lnTo>
                  <a:lnTo>
                    <a:pt x="432" y="48"/>
                  </a:lnTo>
                  <a:lnTo>
                    <a:pt x="384" y="0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240" y="144"/>
                  </a:lnTo>
                  <a:lnTo>
                    <a:pt x="96" y="144"/>
                  </a:lnTo>
                  <a:lnTo>
                    <a:pt x="96" y="192"/>
                  </a:lnTo>
                  <a:lnTo>
                    <a:pt x="48" y="240"/>
                  </a:lnTo>
                  <a:lnTo>
                    <a:pt x="48" y="336"/>
                  </a:lnTo>
                  <a:lnTo>
                    <a:pt x="144" y="336"/>
                  </a:lnTo>
                  <a:lnTo>
                    <a:pt x="192" y="288"/>
                  </a:lnTo>
                  <a:lnTo>
                    <a:pt x="240" y="288"/>
                  </a:lnTo>
                  <a:lnTo>
                    <a:pt x="240" y="384"/>
                  </a:lnTo>
                  <a:lnTo>
                    <a:pt x="192" y="384"/>
                  </a:lnTo>
                  <a:lnTo>
                    <a:pt x="144" y="432"/>
                  </a:lnTo>
                  <a:lnTo>
                    <a:pt x="0" y="432"/>
                  </a:lnTo>
                  <a:lnTo>
                    <a:pt x="0" y="480"/>
                  </a:lnTo>
                  <a:lnTo>
                    <a:pt x="48" y="528"/>
                  </a:lnTo>
                  <a:lnTo>
                    <a:pt x="48" y="624"/>
                  </a:lnTo>
                  <a:lnTo>
                    <a:pt x="96" y="624"/>
                  </a:lnTo>
                  <a:lnTo>
                    <a:pt x="240" y="624"/>
                  </a:lnTo>
                  <a:lnTo>
                    <a:pt x="288" y="576"/>
                  </a:lnTo>
                  <a:lnTo>
                    <a:pt x="384" y="576"/>
                  </a:lnTo>
                  <a:lnTo>
                    <a:pt x="384" y="528"/>
                  </a:lnTo>
                  <a:lnTo>
                    <a:pt x="384" y="480"/>
                  </a:lnTo>
                  <a:lnTo>
                    <a:pt x="432" y="480"/>
                  </a:lnTo>
                  <a:lnTo>
                    <a:pt x="480" y="480"/>
                  </a:lnTo>
                  <a:lnTo>
                    <a:pt x="480" y="528"/>
                  </a:lnTo>
                  <a:lnTo>
                    <a:pt x="528" y="480"/>
                  </a:lnTo>
                  <a:lnTo>
                    <a:pt x="576" y="528"/>
                  </a:lnTo>
                  <a:lnTo>
                    <a:pt x="576" y="576"/>
                  </a:lnTo>
                  <a:lnTo>
                    <a:pt x="528" y="624"/>
                  </a:lnTo>
                  <a:lnTo>
                    <a:pt x="576" y="672"/>
                  </a:lnTo>
                  <a:lnTo>
                    <a:pt x="720" y="672"/>
                  </a:lnTo>
                  <a:lnTo>
                    <a:pt x="768" y="624"/>
                  </a:lnTo>
                  <a:lnTo>
                    <a:pt x="864" y="624"/>
                  </a:lnTo>
                  <a:lnTo>
                    <a:pt x="864" y="528"/>
                  </a:lnTo>
                  <a:lnTo>
                    <a:pt x="912" y="480"/>
                  </a:lnTo>
                  <a:lnTo>
                    <a:pt x="912" y="432"/>
                  </a:lnTo>
                  <a:lnTo>
                    <a:pt x="816" y="432"/>
                  </a:lnTo>
                  <a:lnTo>
                    <a:pt x="768" y="480"/>
                  </a:lnTo>
                  <a:lnTo>
                    <a:pt x="672" y="480"/>
                  </a:lnTo>
                  <a:lnTo>
                    <a:pt x="672" y="384"/>
                  </a:lnTo>
                  <a:lnTo>
                    <a:pt x="720" y="336"/>
                  </a:lnTo>
                  <a:lnTo>
                    <a:pt x="768" y="384"/>
                  </a:lnTo>
                  <a:lnTo>
                    <a:pt x="864" y="288"/>
                  </a:lnTo>
                  <a:lnTo>
                    <a:pt x="864" y="240"/>
                  </a:lnTo>
                  <a:lnTo>
                    <a:pt x="816" y="192"/>
                  </a:lnTo>
                  <a:lnTo>
                    <a:pt x="816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Oval 54"/>
            <p:cNvSpPr>
              <a:spLocks noChangeArrowheads="1"/>
            </p:cNvSpPr>
            <p:nvPr/>
          </p:nvSpPr>
          <p:spPr bwMode="auto">
            <a:xfrm>
              <a:off x="2928" y="12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13</a:t>
              </a:r>
            </a:p>
          </p:txBody>
        </p:sp>
      </p:grpSp>
      <p:grpSp>
        <p:nvGrpSpPr>
          <p:cNvPr id="11" name="Group 117"/>
          <p:cNvGrpSpPr>
            <a:grpSpLocks/>
          </p:cNvGrpSpPr>
          <p:nvPr/>
        </p:nvGrpSpPr>
        <p:grpSpPr bwMode="auto">
          <a:xfrm>
            <a:off x="2514600" y="1752600"/>
            <a:ext cx="1981200" cy="762000"/>
            <a:chOff x="1584" y="1152"/>
            <a:chExt cx="1248" cy="480"/>
          </a:xfrm>
        </p:grpSpPr>
        <p:sp>
          <p:nvSpPr>
            <p:cNvPr id="6258" name="Freeform 17"/>
            <p:cNvSpPr>
              <a:spLocks/>
            </p:cNvSpPr>
            <p:nvPr/>
          </p:nvSpPr>
          <p:spPr bwMode="auto">
            <a:xfrm>
              <a:off x="1584" y="1152"/>
              <a:ext cx="1248" cy="480"/>
            </a:xfrm>
            <a:custGeom>
              <a:avLst/>
              <a:gdLst>
                <a:gd name="T0" fmla="*/ 1104 w 1248"/>
                <a:gd name="T1" fmla="*/ 0 h 480"/>
                <a:gd name="T2" fmla="*/ 768 w 1248"/>
                <a:gd name="T3" fmla="*/ 0 h 480"/>
                <a:gd name="T4" fmla="*/ 768 w 1248"/>
                <a:gd name="T5" fmla="*/ 48 h 480"/>
                <a:gd name="T6" fmla="*/ 816 w 1248"/>
                <a:gd name="T7" fmla="*/ 96 h 480"/>
                <a:gd name="T8" fmla="*/ 816 w 1248"/>
                <a:gd name="T9" fmla="*/ 144 h 480"/>
                <a:gd name="T10" fmla="*/ 576 w 1248"/>
                <a:gd name="T11" fmla="*/ 144 h 480"/>
                <a:gd name="T12" fmla="*/ 576 w 1248"/>
                <a:gd name="T13" fmla="*/ 96 h 480"/>
                <a:gd name="T14" fmla="*/ 624 w 1248"/>
                <a:gd name="T15" fmla="*/ 48 h 480"/>
                <a:gd name="T16" fmla="*/ 624 w 1248"/>
                <a:gd name="T17" fmla="*/ 0 h 480"/>
                <a:gd name="T18" fmla="*/ 480 w 1248"/>
                <a:gd name="T19" fmla="*/ 0 h 480"/>
                <a:gd name="T20" fmla="*/ 432 w 1248"/>
                <a:gd name="T21" fmla="*/ 48 h 480"/>
                <a:gd name="T22" fmla="*/ 384 w 1248"/>
                <a:gd name="T23" fmla="*/ 48 h 480"/>
                <a:gd name="T24" fmla="*/ 336 w 1248"/>
                <a:gd name="T25" fmla="*/ 0 h 480"/>
                <a:gd name="T26" fmla="*/ 288 w 1248"/>
                <a:gd name="T27" fmla="*/ 0 h 480"/>
                <a:gd name="T28" fmla="*/ 288 w 1248"/>
                <a:gd name="T29" fmla="*/ 144 h 480"/>
                <a:gd name="T30" fmla="*/ 240 w 1248"/>
                <a:gd name="T31" fmla="*/ 144 h 480"/>
                <a:gd name="T32" fmla="*/ 192 w 1248"/>
                <a:gd name="T33" fmla="*/ 240 h 480"/>
                <a:gd name="T34" fmla="*/ 144 w 1248"/>
                <a:gd name="T35" fmla="*/ 240 h 480"/>
                <a:gd name="T36" fmla="*/ 96 w 1248"/>
                <a:gd name="T37" fmla="*/ 192 h 480"/>
                <a:gd name="T38" fmla="*/ 0 w 1248"/>
                <a:gd name="T39" fmla="*/ 240 h 480"/>
                <a:gd name="T40" fmla="*/ 0 w 1248"/>
                <a:gd name="T41" fmla="*/ 336 h 480"/>
                <a:gd name="T42" fmla="*/ 96 w 1248"/>
                <a:gd name="T43" fmla="*/ 384 h 480"/>
                <a:gd name="T44" fmla="*/ 96 w 1248"/>
                <a:gd name="T45" fmla="*/ 336 h 480"/>
                <a:gd name="T46" fmla="*/ 240 w 1248"/>
                <a:gd name="T47" fmla="*/ 336 h 480"/>
                <a:gd name="T48" fmla="*/ 288 w 1248"/>
                <a:gd name="T49" fmla="*/ 384 h 480"/>
                <a:gd name="T50" fmla="*/ 288 w 1248"/>
                <a:gd name="T51" fmla="*/ 432 h 480"/>
                <a:gd name="T52" fmla="*/ 288 w 1248"/>
                <a:gd name="T53" fmla="*/ 480 h 480"/>
                <a:gd name="T54" fmla="*/ 480 w 1248"/>
                <a:gd name="T55" fmla="*/ 480 h 480"/>
                <a:gd name="T56" fmla="*/ 528 w 1248"/>
                <a:gd name="T57" fmla="*/ 384 h 480"/>
                <a:gd name="T58" fmla="*/ 480 w 1248"/>
                <a:gd name="T59" fmla="*/ 336 h 480"/>
                <a:gd name="T60" fmla="*/ 576 w 1248"/>
                <a:gd name="T61" fmla="*/ 288 h 480"/>
                <a:gd name="T62" fmla="*/ 672 w 1248"/>
                <a:gd name="T63" fmla="*/ 336 h 480"/>
                <a:gd name="T64" fmla="*/ 768 w 1248"/>
                <a:gd name="T65" fmla="*/ 288 h 480"/>
                <a:gd name="T66" fmla="*/ 864 w 1248"/>
                <a:gd name="T67" fmla="*/ 336 h 480"/>
                <a:gd name="T68" fmla="*/ 816 w 1248"/>
                <a:gd name="T69" fmla="*/ 384 h 480"/>
                <a:gd name="T70" fmla="*/ 912 w 1248"/>
                <a:gd name="T71" fmla="*/ 480 h 480"/>
                <a:gd name="T72" fmla="*/ 1056 w 1248"/>
                <a:gd name="T73" fmla="*/ 480 h 480"/>
                <a:gd name="T74" fmla="*/ 1056 w 1248"/>
                <a:gd name="T75" fmla="*/ 384 h 480"/>
                <a:gd name="T76" fmla="*/ 1008 w 1248"/>
                <a:gd name="T77" fmla="*/ 336 h 480"/>
                <a:gd name="T78" fmla="*/ 1008 w 1248"/>
                <a:gd name="T79" fmla="*/ 288 h 480"/>
                <a:gd name="T80" fmla="*/ 1152 w 1248"/>
                <a:gd name="T81" fmla="*/ 288 h 480"/>
                <a:gd name="T82" fmla="*/ 1200 w 1248"/>
                <a:gd name="T83" fmla="*/ 240 h 480"/>
                <a:gd name="T84" fmla="*/ 1248 w 1248"/>
                <a:gd name="T85" fmla="*/ 240 h 480"/>
                <a:gd name="T86" fmla="*/ 1248 w 1248"/>
                <a:gd name="T87" fmla="*/ 144 h 480"/>
                <a:gd name="T88" fmla="*/ 1200 w 1248"/>
                <a:gd name="T89" fmla="*/ 144 h 480"/>
                <a:gd name="T90" fmla="*/ 1152 w 1248"/>
                <a:gd name="T91" fmla="*/ 192 h 480"/>
                <a:gd name="T92" fmla="*/ 1056 w 1248"/>
                <a:gd name="T93" fmla="*/ 192 h 480"/>
                <a:gd name="T94" fmla="*/ 1056 w 1248"/>
                <a:gd name="T95" fmla="*/ 96 h 480"/>
                <a:gd name="T96" fmla="*/ 1104 w 1248"/>
                <a:gd name="T97" fmla="*/ 48 h 480"/>
                <a:gd name="T98" fmla="*/ 1104 w 1248"/>
                <a:gd name="T99" fmla="*/ 0 h 4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48"/>
                <a:gd name="T151" fmla="*/ 0 h 480"/>
                <a:gd name="T152" fmla="*/ 1248 w 1248"/>
                <a:gd name="T153" fmla="*/ 480 h 4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48" h="480">
                  <a:moveTo>
                    <a:pt x="1104" y="0"/>
                  </a:moveTo>
                  <a:lnTo>
                    <a:pt x="768" y="0"/>
                  </a:lnTo>
                  <a:lnTo>
                    <a:pt x="768" y="48"/>
                  </a:lnTo>
                  <a:lnTo>
                    <a:pt x="816" y="96"/>
                  </a:lnTo>
                  <a:lnTo>
                    <a:pt x="816" y="144"/>
                  </a:lnTo>
                  <a:lnTo>
                    <a:pt x="576" y="144"/>
                  </a:lnTo>
                  <a:lnTo>
                    <a:pt x="576" y="96"/>
                  </a:lnTo>
                  <a:lnTo>
                    <a:pt x="624" y="48"/>
                  </a:lnTo>
                  <a:lnTo>
                    <a:pt x="624" y="0"/>
                  </a:lnTo>
                  <a:lnTo>
                    <a:pt x="480" y="0"/>
                  </a:lnTo>
                  <a:lnTo>
                    <a:pt x="432" y="48"/>
                  </a:lnTo>
                  <a:lnTo>
                    <a:pt x="384" y="48"/>
                  </a:lnTo>
                  <a:lnTo>
                    <a:pt x="336" y="0"/>
                  </a:lnTo>
                  <a:lnTo>
                    <a:pt x="288" y="0"/>
                  </a:lnTo>
                  <a:lnTo>
                    <a:pt x="288" y="144"/>
                  </a:lnTo>
                  <a:lnTo>
                    <a:pt x="240" y="144"/>
                  </a:lnTo>
                  <a:lnTo>
                    <a:pt x="192" y="240"/>
                  </a:lnTo>
                  <a:lnTo>
                    <a:pt x="144" y="240"/>
                  </a:lnTo>
                  <a:lnTo>
                    <a:pt x="96" y="192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96" y="384"/>
                  </a:lnTo>
                  <a:lnTo>
                    <a:pt x="96" y="336"/>
                  </a:lnTo>
                  <a:lnTo>
                    <a:pt x="240" y="336"/>
                  </a:lnTo>
                  <a:lnTo>
                    <a:pt x="288" y="384"/>
                  </a:lnTo>
                  <a:lnTo>
                    <a:pt x="288" y="432"/>
                  </a:lnTo>
                  <a:lnTo>
                    <a:pt x="288" y="480"/>
                  </a:lnTo>
                  <a:lnTo>
                    <a:pt x="480" y="480"/>
                  </a:lnTo>
                  <a:lnTo>
                    <a:pt x="528" y="384"/>
                  </a:lnTo>
                  <a:lnTo>
                    <a:pt x="480" y="336"/>
                  </a:lnTo>
                  <a:lnTo>
                    <a:pt x="576" y="288"/>
                  </a:lnTo>
                  <a:lnTo>
                    <a:pt x="672" y="336"/>
                  </a:lnTo>
                  <a:lnTo>
                    <a:pt x="768" y="288"/>
                  </a:lnTo>
                  <a:lnTo>
                    <a:pt x="864" y="336"/>
                  </a:lnTo>
                  <a:lnTo>
                    <a:pt x="816" y="384"/>
                  </a:lnTo>
                  <a:lnTo>
                    <a:pt x="912" y="480"/>
                  </a:lnTo>
                  <a:lnTo>
                    <a:pt x="1056" y="480"/>
                  </a:lnTo>
                  <a:lnTo>
                    <a:pt x="1056" y="384"/>
                  </a:lnTo>
                  <a:lnTo>
                    <a:pt x="1008" y="336"/>
                  </a:lnTo>
                  <a:lnTo>
                    <a:pt x="1008" y="288"/>
                  </a:lnTo>
                  <a:lnTo>
                    <a:pt x="1152" y="288"/>
                  </a:lnTo>
                  <a:lnTo>
                    <a:pt x="1200" y="240"/>
                  </a:lnTo>
                  <a:lnTo>
                    <a:pt x="1248" y="240"/>
                  </a:lnTo>
                  <a:lnTo>
                    <a:pt x="1248" y="144"/>
                  </a:lnTo>
                  <a:lnTo>
                    <a:pt x="1200" y="144"/>
                  </a:lnTo>
                  <a:lnTo>
                    <a:pt x="1152" y="192"/>
                  </a:lnTo>
                  <a:lnTo>
                    <a:pt x="1056" y="192"/>
                  </a:lnTo>
                  <a:lnTo>
                    <a:pt x="1056" y="96"/>
                  </a:lnTo>
                  <a:lnTo>
                    <a:pt x="1104" y="48"/>
                  </a:lnTo>
                  <a:lnTo>
                    <a:pt x="1104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Oval 55"/>
            <p:cNvSpPr>
              <a:spLocks noChangeArrowheads="1"/>
            </p:cNvSpPr>
            <p:nvPr/>
          </p:nvSpPr>
          <p:spPr bwMode="auto">
            <a:xfrm>
              <a:off x="1872" y="12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</a:t>
              </a:r>
            </a:p>
          </p:txBody>
        </p:sp>
      </p:grp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1676400" y="1676400"/>
            <a:ext cx="1295400" cy="1066800"/>
            <a:chOff x="1056" y="1104"/>
            <a:chExt cx="816" cy="672"/>
          </a:xfrm>
        </p:grpSpPr>
        <p:sp>
          <p:nvSpPr>
            <p:cNvPr id="6256" name="Freeform 4"/>
            <p:cNvSpPr>
              <a:spLocks/>
            </p:cNvSpPr>
            <p:nvPr/>
          </p:nvSpPr>
          <p:spPr bwMode="auto">
            <a:xfrm>
              <a:off x="1056" y="1104"/>
              <a:ext cx="816" cy="672"/>
            </a:xfrm>
            <a:custGeom>
              <a:avLst/>
              <a:gdLst>
                <a:gd name="T0" fmla="*/ 0 w 816"/>
                <a:gd name="T1" fmla="*/ 48 h 672"/>
                <a:gd name="T2" fmla="*/ 48 w 816"/>
                <a:gd name="T3" fmla="*/ 96 h 672"/>
                <a:gd name="T4" fmla="*/ 144 w 816"/>
                <a:gd name="T5" fmla="*/ 96 h 672"/>
                <a:gd name="T6" fmla="*/ 240 w 816"/>
                <a:gd name="T7" fmla="*/ 48 h 672"/>
                <a:gd name="T8" fmla="*/ 336 w 816"/>
                <a:gd name="T9" fmla="*/ 48 h 672"/>
                <a:gd name="T10" fmla="*/ 288 w 816"/>
                <a:gd name="T11" fmla="*/ 96 h 672"/>
                <a:gd name="T12" fmla="*/ 288 w 816"/>
                <a:gd name="T13" fmla="*/ 192 h 672"/>
                <a:gd name="T14" fmla="*/ 432 w 816"/>
                <a:gd name="T15" fmla="*/ 192 h 672"/>
                <a:gd name="T16" fmla="*/ 432 w 816"/>
                <a:gd name="T17" fmla="*/ 48 h 672"/>
                <a:gd name="T18" fmla="*/ 480 w 816"/>
                <a:gd name="T19" fmla="*/ 48 h 672"/>
                <a:gd name="T20" fmla="*/ 528 w 816"/>
                <a:gd name="T21" fmla="*/ 0 h 672"/>
                <a:gd name="T22" fmla="*/ 672 w 816"/>
                <a:gd name="T23" fmla="*/ 0 h 672"/>
                <a:gd name="T24" fmla="*/ 720 w 816"/>
                <a:gd name="T25" fmla="*/ 48 h 672"/>
                <a:gd name="T26" fmla="*/ 816 w 816"/>
                <a:gd name="T27" fmla="*/ 48 h 672"/>
                <a:gd name="T28" fmla="*/ 816 w 816"/>
                <a:gd name="T29" fmla="*/ 192 h 672"/>
                <a:gd name="T30" fmla="*/ 768 w 816"/>
                <a:gd name="T31" fmla="*/ 192 h 672"/>
                <a:gd name="T32" fmla="*/ 720 w 816"/>
                <a:gd name="T33" fmla="*/ 288 h 672"/>
                <a:gd name="T34" fmla="*/ 672 w 816"/>
                <a:gd name="T35" fmla="*/ 288 h 672"/>
                <a:gd name="T36" fmla="*/ 624 w 816"/>
                <a:gd name="T37" fmla="*/ 240 h 672"/>
                <a:gd name="T38" fmla="*/ 528 w 816"/>
                <a:gd name="T39" fmla="*/ 288 h 672"/>
                <a:gd name="T40" fmla="*/ 528 w 816"/>
                <a:gd name="T41" fmla="*/ 384 h 672"/>
                <a:gd name="T42" fmla="*/ 624 w 816"/>
                <a:gd name="T43" fmla="*/ 432 h 672"/>
                <a:gd name="T44" fmla="*/ 624 w 816"/>
                <a:gd name="T45" fmla="*/ 384 h 672"/>
                <a:gd name="T46" fmla="*/ 768 w 816"/>
                <a:gd name="T47" fmla="*/ 384 h 672"/>
                <a:gd name="T48" fmla="*/ 816 w 816"/>
                <a:gd name="T49" fmla="*/ 432 h 672"/>
                <a:gd name="T50" fmla="*/ 816 w 816"/>
                <a:gd name="T51" fmla="*/ 480 h 672"/>
                <a:gd name="T52" fmla="*/ 672 w 816"/>
                <a:gd name="T53" fmla="*/ 480 h 672"/>
                <a:gd name="T54" fmla="*/ 672 w 816"/>
                <a:gd name="T55" fmla="*/ 528 h 672"/>
                <a:gd name="T56" fmla="*/ 528 w 816"/>
                <a:gd name="T57" fmla="*/ 528 h 672"/>
                <a:gd name="T58" fmla="*/ 528 w 816"/>
                <a:gd name="T59" fmla="*/ 576 h 672"/>
                <a:gd name="T60" fmla="*/ 576 w 816"/>
                <a:gd name="T61" fmla="*/ 576 h 672"/>
                <a:gd name="T62" fmla="*/ 480 w 816"/>
                <a:gd name="T63" fmla="*/ 672 h 672"/>
                <a:gd name="T64" fmla="*/ 432 w 816"/>
                <a:gd name="T65" fmla="*/ 672 h 672"/>
                <a:gd name="T66" fmla="*/ 336 w 816"/>
                <a:gd name="T67" fmla="*/ 576 h 672"/>
                <a:gd name="T68" fmla="*/ 384 w 816"/>
                <a:gd name="T69" fmla="*/ 528 h 672"/>
                <a:gd name="T70" fmla="*/ 240 w 816"/>
                <a:gd name="T71" fmla="*/ 528 h 672"/>
                <a:gd name="T72" fmla="*/ 240 w 816"/>
                <a:gd name="T73" fmla="*/ 480 h 672"/>
                <a:gd name="T74" fmla="*/ 0 w 816"/>
                <a:gd name="T75" fmla="*/ 480 h 672"/>
                <a:gd name="T76" fmla="*/ 0 w 816"/>
                <a:gd name="T77" fmla="*/ 48 h 6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16"/>
                <a:gd name="T118" fmla="*/ 0 h 672"/>
                <a:gd name="T119" fmla="*/ 816 w 816"/>
                <a:gd name="T120" fmla="*/ 672 h 6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16" h="672">
                  <a:moveTo>
                    <a:pt x="0" y="48"/>
                  </a:moveTo>
                  <a:lnTo>
                    <a:pt x="48" y="96"/>
                  </a:lnTo>
                  <a:lnTo>
                    <a:pt x="144" y="96"/>
                  </a:lnTo>
                  <a:lnTo>
                    <a:pt x="240" y="48"/>
                  </a:lnTo>
                  <a:lnTo>
                    <a:pt x="336" y="48"/>
                  </a:lnTo>
                  <a:lnTo>
                    <a:pt x="288" y="96"/>
                  </a:lnTo>
                  <a:lnTo>
                    <a:pt x="288" y="192"/>
                  </a:lnTo>
                  <a:lnTo>
                    <a:pt x="432" y="192"/>
                  </a:lnTo>
                  <a:lnTo>
                    <a:pt x="432" y="48"/>
                  </a:lnTo>
                  <a:lnTo>
                    <a:pt x="480" y="48"/>
                  </a:lnTo>
                  <a:lnTo>
                    <a:pt x="528" y="0"/>
                  </a:lnTo>
                  <a:lnTo>
                    <a:pt x="672" y="0"/>
                  </a:lnTo>
                  <a:lnTo>
                    <a:pt x="720" y="48"/>
                  </a:lnTo>
                  <a:lnTo>
                    <a:pt x="816" y="48"/>
                  </a:lnTo>
                  <a:lnTo>
                    <a:pt x="816" y="192"/>
                  </a:lnTo>
                  <a:lnTo>
                    <a:pt x="768" y="192"/>
                  </a:lnTo>
                  <a:lnTo>
                    <a:pt x="720" y="288"/>
                  </a:lnTo>
                  <a:lnTo>
                    <a:pt x="672" y="288"/>
                  </a:lnTo>
                  <a:lnTo>
                    <a:pt x="624" y="240"/>
                  </a:lnTo>
                  <a:lnTo>
                    <a:pt x="528" y="288"/>
                  </a:lnTo>
                  <a:lnTo>
                    <a:pt x="528" y="384"/>
                  </a:lnTo>
                  <a:lnTo>
                    <a:pt x="624" y="432"/>
                  </a:lnTo>
                  <a:lnTo>
                    <a:pt x="624" y="384"/>
                  </a:lnTo>
                  <a:lnTo>
                    <a:pt x="768" y="384"/>
                  </a:lnTo>
                  <a:lnTo>
                    <a:pt x="816" y="432"/>
                  </a:lnTo>
                  <a:lnTo>
                    <a:pt x="816" y="480"/>
                  </a:lnTo>
                  <a:lnTo>
                    <a:pt x="672" y="480"/>
                  </a:lnTo>
                  <a:lnTo>
                    <a:pt x="672" y="528"/>
                  </a:lnTo>
                  <a:lnTo>
                    <a:pt x="528" y="528"/>
                  </a:lnTo>
                  <a:lnTo>
                    <a:pt x="528" y="576"/>
                  </a:lnTo>
                  <a:lnTo>
                    <a:pt x="576" y="576"/>
                  </a:lnTo>
                  <a:lnTo>
                    <a:pt x="480" y="672"/>
                  </a:lnTo>
                  <a:lnTo>
                    <a:pt x="432" y="672"/>
                  </a:lnTo>
                  <a:lnTo>
                    <a:pt x="336" y="576"/>
                  </a:lnTo>
                  <a:lnTo>
                    <a:pt x="384" y="528"/>
                  </a:lnTo>
                  <a:lnTo>
                    <a:pt x="240" y="528"/>
                  </a:lnTo>
                  <a:lnTo>
                    <a:pt x="240" y="480"/>
                  </a:lnTo>
                  <a:lnTo>
                    <a:pt x="0" y="480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Oval 56"/>
            <p:cNvSpPr>
              <a:spLocks noChangeArrowheads="1"/>
            </p:cNvSpPr>
            <p:nvPr/>
          </p:nvSpPr>
          <p:spPr bwMode="auto">
            <a:xfrm>
              <a:off x="1200" y="134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11</a:t>
              </a:r>
            </a:p>
          </p:txBody>
        </p:sp>
      </p:grpSp>
      <p:grpSp>
        <p:nvGrpSpPr>
          <p:cNvPr id="13" name="Group 113"/>
          <p:cNvGrpSpPr>
            <a:grpSpLocks/>
          </p:cNvGrpSpPr>
          <p:nvPr/>
        </p:nvGrpSpPr>
        <p:grpSpPr bwMode="auto">
          <a:xfrm>
            <a:off x="6705600" y="990600"/>
            <a:ext cx="1143000" cy="838200"/>
            <a:chOff x="4224" y="672"/>
            <a:chExt cx="720" cy="528"/>
          </a:xfrm>
        </p:grpSpPr>
        <p:sp>
          <p:nvSpPr>
            <p:cNvPr id="6254" name="Freeform 13"/>
            <p:cNvSpPr>
              <a:spLocks/>
            </p:cNvSpPr>
            <p:nvPr/>
          </p:nvSpPr>
          <p:spPr bwMode="auto">
            <a:xfrm>
              <a:off x="4224" y="672"/>
              <a:ext cx="720" cy="528"/>
            </a:xfrm>
            <a:custGeom>
              <a:avLst/>
              <a:gdLst>
                <a:gd name="T0" fmla="*/ 720 w 720"/>
                <a:gd name="T1" fmla="*/ 0 h 528"/>
                <a:gd name="T2" fmla="*/ 624 w 720"/>
                <a:gd name="T3" fmla="*/ 48 h 528"/>
                <a:gd name="T4" fmla="*/ 528 w 720"/>
                <a:gd name="T5" fmla="*/ 48 h 528"/>
                <a:gd name="T6" fmla="*/ 528 w 720"/>
                <a:gd name="T7" fmla="*/ 96 h 528"/>
                <a:gd name="T8" fmla="*/ 480 w 720"/>
                <a:gd name="T9" fmla="*/ 144 h 528"/>
                <a:gd name="T10" fmla="*/ 384 w 720"/>
                <a:gd name="T11" fmla="*/ 144 h 528"/>
                <a:gd name="T12" fmla="*/ 336 w 720"/>
                <a:gd name="T13" fmla="*/ 96 h 528"/>
                <a:gd name="T14" fmla="*/ 336 w 720"/>
                <a:gd name="T15" fmla="*/ 48 h 528"/>
                <a:gd name="T16" fmla="*/ 288 w 720"/>
                <a:gd name="T17" fmla="*/ 48 h 528"/>
                <a:gd name="T18" fmla="*/ 240 w 720"/>
                <a:gd name="T19" fmla="*/ 96 h 528"/>
                <a:gd name="T20" fmla="*/ 0 w 720"/>
                <a:gd name="T21" fmla="*/ 96 h 528"/>
                <a:gd name="T22" fmla="*/ 0 w 720"/>
                <a:gd name="T23" fmla="*/ 192 h 528"/>
                <a:gd name="T24" fmla="*/ 48 w 720"/>
                <a:gd name="T25" fmla="*/ 240 h 528"/>
                <a:gd name="T26" fmla="*/ 96 w 720"/>
                <a:gd name="T27" fmla="*/ 240 h 528"/>
                <a:gd name="T28" fmla="*/ 144 w 720"/>
                <a:gd name="T29" fmla="*/ 192 h 528"/>
                <a:gd name="T30" fmla="*/ 192 w 720"/>
                <a:gd name="T31" fmla="*/ 192 h 528"/>
                <a:gd name="T32" fmla="*/ 240 w 720"/>
                <a:gd name="T33" fmla="*/ 240 h 528"/>
                <a:gd name="T34" fmla="*/ 240 w 720"/>
                <a:gd name="T35" fmla="*/ 336 h 528"/>
                <a:gd name="T36" fmla="*/ 192 w 720"/>
                <a:gd name="T37" fmla="*/ 384 h 528"/>
                <a:gd name="T38" fmla="*/ 144 w 720"/>
                <a:gd name="T39" fmla="*/ 384 h 528"/>
                <a:gd name="T40" fmla="*/ 96 w 720"/>
                <a:gd name="T41" fmla="*/ 336 h 528"/>
                <a:gd name="T42" fmla="*/ 48 w 720"/>
                <a:gd name="T43" fmla="*/ 336 h 528"/>
                <a:gd name="T44" fmla="*/ 0 w 720"/>
                <a:gd name="T45" fmla="*/ 384 h 528"/>
                <a:gd name="T46" fmla="*/ 0 w 720"/>
                <a:gd name="T47" fmla="*/ 480 h 528"/>
                <a:gd name="T48" fmla="*/ 144 w 720"/>
                <a:gd name="T49" fmla="*/ 480 h 528"/>
                <a:gd name="T50" fmla="*/ 144 w 720"/>
                <a:gd name="T51" fmla="*/ 528 h 528"/>
                <a:gd name="T52" fmla="*/ 336 w 720"/>
                <a:gd name="T53" fmla="*/ 528 h 528"/>
                <a:gd name="T54" fmla="*/ 336 w 720"/>
                <a:gd name="T55" fmla="*/ 432 h 528"/>
                <a:gd name="T56" fmla="*/ 384 w 720"/>
                <a:gd name="T57" fmla="*/ 384 h 528"/>
                <a:gd name="T58" fmla="*/ 384 w 720"/>
                <a:gd name="T59" fmla="*/ 336 h 528"/>
                <a:gd name="T60" fmla="*/ 528 w 720"/>
                <a:gd name="T61" fmla="*/ 336 h 528"/>
                <a:gd name="T62" fmla="*/ 528 w 720"/>
                <a:gd name="T63" fmla="*/ 384 h 528"/>
                <a:gd name="T64" fmla="*/ 576 w 720"/>
                <a:gd name="T65" fmla="*/ 432 h 528"/>
                <a:gd name="T66" fmla="*/ 576 w 720"/>
                <a:gd name="T67" fmla="*/ 480 h 528"/>
                <a:gd name="T68" fmla="*/ 624 w 720"/>
                <a:gd name="T69" fmla="*/ 528 h 528"/>
                <a:gd name="T70" fmla="*/ 720 w 720"/>
                <a:gd name="T71" fmla="*/ 528 h 528"/>
                <a:gd name="T72" fmla="*/ 720 w 720"/>
                <a:gd name="T73" fmla="*/ 0 h 5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20"/>
                <a:gd name="T112" fmla="*/ 0 h 528"/>
                <a:gd name="T113" fmla="*/ 720 w 720"/>
                <a:gd name="T114" fmla="*/ 528 h 5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20" h="528">
                  <a:moveTo>
                    <a:pt x="720" y="0"/>
                  </a:moveTo>
                  <a:lnTo>
                    <a:pt x="624" y="48"/>
                  </a:lnTo>
                  <a:lnTo>
                    <a:pt x="528" y="48"/>
                  </a:lnTo>
                  <a:lnTo>
                    <a:pt x="528" y="96"/>
                  </a:lnTo>
                  <a:lnTo>
                    <a:pt x="480" y="144"/>
                  </a:lnTo>
                  <a:lnTo>
                    <a:pt x="384" y="144"/>
                  </a:lnTo>
                  <a:lnTo>
                    <a:pt x="336" y="96"/>
                  </a:lnTo>
                  <a:lnTo>
                    <a:pt x="336" y="48"/>
                  </a:lnTo>
                  <a:lnTo>
                    <a:pt x="288" y="48"/>
                  </a:lnTo>
                  <a:lnTo>
                    <a:pt x="240" y="96"/>
                  </a:lnTo>
                  <a:lnTo>
                    <a:pt x="0" y="96"/>
                  </a:lnTo>
                  <a:lnTo>
                    <a:pt x="0" y="192"/>
                  </a:lnTo>
                  <a:lnTo>
                    <a:pt x="48" y="240"/>
                  </a:lnTo>
                  <a:lnTo>
                    <a:pt x="96" y="240"/>
                  </a:lnTo>
                  <a:lnTo>
                    <a:pt x="144" y="192"/>
                  </a:lnTo>
                  <a:lnTo>
                    <a:pt x="192" y="192"/>
                  </a:lnTo>
                  <a:lnTo>
                    <a:pt x="240" y="240"/>
                  </a:lnTo>
                  <a:lnTo>
                    <a:pt x="240" y="336"/>
                  </a:lnTo>
                  <a:lnTo>
                    <a:pt x="192" y="384"/>
                  </a:lnTo>
                  <a:lnTo>
                    <a:pt x="144" y="384"/>
                  </a:lnTo>
                  <a:lnTo>
                    <a:pt x="96" y="336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144" y="480"/>
                  </a:lnTo>
                  <a:lnTo>
                    <a:pt x="144" y="528"/>
                  </a:lnTo>
                  <a:lnTo>
                    <a:pt x="336" y="528"/>
                  </a:lnTo>
                  <a:lnTo>
                    <a:pt x="336" y="432"/>
                  </a:lnTo>
                  <a:lnTo>
                    <a:pt x="384" y="384"/>
                  </a:lnTo>
                  <a:lnTo>
                    <a:pt x="384" y="336"/>
                  </a:lnTo>
                  <a:lnTo>
                    <a:pt x="528" y="336"/>
                  </a:lnTo>
                  <a:lnTo>
                    <a:pt x="528" y="384"/>
                  </a:lnTo>
                  <a:lnTo>
                    <a:pt x="576" y="432"/>
                  </a:lnTo>
                  <a:lnTo>
                    <a:pt x="576" y="480"/>
                  </a:lnTo>
                  <a:lnTo>
                    <a:pt x="624" y="528"/>
                  </a:lnTo>
                  <a:lnTo>
                    <a:pt x="720" y="528"/>
                  </a:lnTo>
                  <a:lnTo>
                    <a:pt x="72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Oval 57"/>
            <p:cNvSpPr>
              <a:spLocks noChangeArrowheads="1"/>
            </p:cNvSpPr>
            <p:nvPr/>
          </p:nvSpPr>
          <p:spPr bwMode="auto">
            <a:xfrm>
              <a:off x="4698" y="77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14" name="Group 112"/>
          <p:cNvGrpSpPr>
            <a:grpSpLocks/>
          </p:cNvGrpSpPr>
          <p:nvPr/>
        </p:nvGrpSpPr>
        <p:grpSpPr bwMode="auto">
          <a:xfrm>
            <a:off x="5486400" y="838200"/>
            <a:ext cx="1600200" cy="1143000"/>
            <a:chOff x="3456" y="576"/>
            <a:chExt cx="1008" cy="720"/>
          </a:xfrm>
        </p:grpSpPr>
        <p:sp>
          <p:nvSpPr>
            <p:cNvPr id="6252" name="Freeform 14"/>
            <p:cNvSpPr>
              <a:spLocks/>
            </p:cNvSpPr>
            <p:nvPr/>
          </p:nvSpPr>
          <p:spPr bwMode="auto">
            <a:xfrm>
              <a:off x="3456" y="576"/>
              <a:ext cx="1008" cy="720"/>
            </a:xfrm>
            <a:custGeom>
              <a:avLst/>
              <a:gdLst>
                <a:gd name="T0" fmla="*/ 768 w 1008"/>
                <a:gd name="T1" fmla="*/ 576 h 720"/>
                <a:gd name="T2" fmla="*/ 768 w 1008"/>
                <a:gd name="T3" fmla="*/ 480 h 720"/>
                <a:gd name="T4" fmla="*/ 816 w 1008"/>
                <a:gd name="T5" fmla="*/ 432 h 720"/>
                <a:gd name="T6" fmla="*/ 864 w 1008"/>
                <a:gd name="T7" fmla="*/ 432 h 720"/>
                <a:gd name="T8" fmla="*/ 912 w 1008"/>
                <a:gd name="T9" fmla="*/ 480 h 720"/>
                <a:gd name="T10" fmla="*/ 960 w 1008"/>
                <a:gd name="T11" fmla="*/ 480 h 720"/>
                <a:gd name="T12" fmla="*/ 1008 w 1008"/>
                <a:gd name="T13" fmla="*/ 432 h 720"/>
                <a:gd name="T14" fmla="*/ 1008 w 1008"/>
                <a:gd name="T15" fmla="*/ 336 h 720"/>
                <a:gd name="T16" fmla="*/ 960 w 1008"/>
                <a:gd name="T17" fmla="*/ 288 h 720"/>
                <a:gd name="T18" fmla="*/ 912 w 1008"/>
                <a:gd name="T19" fmla="*/ 288 h 720"/>
                <a:gd name="T20" fmla="*/ 864 w 1008"/>
                <a:gd name="T21" fmla="*/ 336 h 720"/>
                <a:gd name="T22" fmla="*/ 816 w 1008"/>
                <a:gd name="T23" fmla="*/ 336 h 720"/>
                <a:gd name="T24" fmla="*/ 768 w 1008"/>
                <a:gd name="T25" fmla="*/ 288 h 720"/>
                <a:gd name="T26" fmla="*/ 768 w 1008"/>
                <a:gd name="T27" fmla="*/ 192 h 720"/>
                <a:gd name="T28" fmla="*/ 528 w 1008"/>
                <a:gd name="T29" fmla="*/ 192 h 720"/>
                <a:gd name="T30" fmla="*/ 480 w 1008"/>
                <a:gd name="T31" fmla="*/ 144 h 720"/>
                <a:gd name="T32" fmla="*/ 432 w 1008"/>
                <a:gd name="T33" fmla="*/ 144 h 720"/>
                <a:gd name="T34" fmla="*/ 432 w 1008"/>
                <a:gd name="T35" fmla="*/ 48 h 720"/>
                <a:gd name="T36" fmla="*/ 384 w 1008"/>
                <a:gd name="T37" fmla="*/ 0 h 720"/>
                <a:gd name="T38" fmla="*/ 336 w 1008"/>
                <a:gd name="T39" fmla="*/ 0 h 720"/>
                <a:gd name="T40" fmla="*/ 288 w 1008"/>
                <a:gd name="T41" fmla="*/ 48 h 720"/>
                <a:gd name="T42" fmla="*/ 288 w 1008"/>
                <a:gd name="T43" fmla="*/ 144 h 720"/>
                <a:gd name="T44" fmla="*/ 192 w 1008"/>
                <a:gd name="T45" fmla="*/ 144 h 720"/>
                <a:gd name="T46" fmla="*/ 144 w 1008"/>
                <a:gd name="T47" fmla="*/ 240 h 720"/>
                <a:gd name="T48" fmla="*/ 0 w 1008"/>
                <a:gd name="T49" fmla="*/ 240 h 720"/>
                <a:gd name="T50" fmla="*/ 0 w 1008"/>
                <a:gd name="T51" fmla="*/ 336 h 720"/>
                <a:gd name="T52" fmla="*/ 48 w 1008"/>
                <a:gd name="T53" fmla="*/ 336 h 720"/>
                <a:gd name="T54" fmla="*/ 96 w 1008"/>
                <a:gd name="T55" fmla="*/ 288 h 720"/>
                <a:gd name="T56" fmla="*/ 144 w 1008"/>
                <a:gd name="T57" fmla="*/ 288 h 720"/>
                <a:gd name="T58" fmla="*/ 192 w 1008"/>
                <a:gd name="T59" fmla="*/ 336 h 720"/>
                <a:gd name="T60" fmla="*/ 192 w 1008"/>
                <a:gd name="T61" fmla="*/ 432 h 720"/>
                <a:gd name="T62" fmla="*/ 144 w 1008"/>
                <a:gd name="T63" fmla="*/ 480 h 720"/>
                <a:gd name="T64" fmla="*/ 96 w 1008"/>
                <a:gd name="T65" fmla="*/ 432 h 720"/>
                <a:gd name="T66" fmla="*/ 48 w 1008"/>
                <a:gd name="T67" fmla="*/ 432 h 720"/>
                <a:gd name="T68" fmla="*/ 0 w 1008"/>
                <a:gd name="T69" fmla="*/ 480 h 720"/>
                <a:gd name="T70" fmla="*/ 0 w 1008"/>
                <a:gd name="T71" fmla="*/ 576 h 720"/>
                <a:gd name="T72" fmla="*/ 144 w 1008"/>
                <a:gd name="T73" fmla="*/ 576 h 720"/>
                <a:gd name="T74" fmla="*/ 192 w 1008"/>
                <a:gd name="T75" fmla="*/ 528 h 720"/>
                <a:gd name="T76" fmla="*/ 240 w 1008"/>
                <a:gd name="T77" fmla="*/ 528 h 720"/>
                <a:gd name="T78" fmla="*/ 336 w 1008"/>
                <a:gd name="T79" fmla="*/ 528 h 720"/>
                <a:gd name="T80" fmla="*/ 384 w 1008"/>
                <a:gd name="T81" fmla="*/ 576 h 720"/>
                <a:gd name="T82" fmla="*/ 384 w 1008"/>
                <a:gd name="T83" fmla="*/ 672 h 720"/>
                <a:gd name="T84" fmla="*/ 336 w 1008"/>
                <a:gd name="T85" fmla="*/ 672 h 720"/>
                <a:gd name="T86" fmla="*/ 336 w 1008"/>
                <a:gd name="T87" fmla="*/ 720 h 720"/>
                <a:gd name="T88" fmla="*/ 528 w 1008"/>
                <a:gd name="T89" fmla="*/ 720 h 720"/>
                <a:gd name="T90" fmla="*/ 528 w 1008"/>
                <a:gd name="T91" fmla="*/ 672 h 720"/>
                <a:gd name="T92" fmla="*/ 480 w 1008"/>
                <a:gd name="T93" fmla="*/ 672 h 720"/>
                <a:gd name="T94" fmla="*/ 480 w 1008"/>
                <a:gd name="T95" fmla="*/ 624 h 720"/>
                <a:gd name="T96" fmla="*/ 528 w 1008"/>
                <a:gd name="T97" fmla="*/ 576 h 720"/>
                <a:gd name="T98" fmla="*/ 624 w 1008"/>
                <a:gd name="T99" fmla="*/ 576 h 720"/>
                <a:gd name="T100" fmla="*/ 624 w 1008"/>
                <a:gd name="T101" fmla="*/ 528 h 720"/>
                <a:gd name="T102" fmla="*/ 720 w 1008"/>
                <a:gd name="T103" fmla="*/ 528 h 720"/>
                <a:gd name="T104" fmla="*/ 720 w 1008"/>
                <a:gd name="T105" fmla="*/ 576 h 720"/>
                <a:gd name="T106" fmla="*/ 768 w 1008"/>
                <a:gd name="T107" fmla="*/ 576 h 7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08"/>
                <a:gd name="T163" fmla="*/ 0 h 720"/>
                <a:gd name="T164" fmla="*/ 1008 w 1008"/>
                <a:gd name="T165" fmla="*/ 720 h 7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08" h="720">
                  <a:moveTo>
                    <a:pt x="768" y="576"/>
                  </a:moveTo>
                  <a:lnTo>
                    <a:pt x="768" y="480"/>
                  </a:lnTo>
                  <a:lnTo>
                    <a:pt x="816" y="432"/>
                  </a:lnTo>
                  <a:lnTo>
                    <a:pt x="864" y="432"/>
                  </a:lnTo>
                  <a:lnTo>
                    <a:pt x="912" y="480"/>
                  </a:lnTo>
                  <a:lnTo>
                    <a:pt x="960" y="480"/>
                  </a:lnTo>
                  <a:lnTo>
                    <a:pt x="1008" y="432"/>
                  </a:lnTo>
                  <a:lnTo>
                    <a:pt x="1008" y="336"/>
                  </a:lnTo>
                  <a:lnTo>
                    <a:pt x="960" y="288"/>
                  </a:lnTo>
                  <a:lnTo>
                    <a:pt x="912" y="288"/>
                  </a:lnTo>
                  <a:lnTo>
                    <a:pt x="864" y="336"/>
                  </a:lnTo>
                  <a:lnTo>
                    <a:pt x="816" y="336"/>
                  </a:lnTo>
                  <a:lnTo>
                    <a:pt x="768" y="288"/>
                  </a:lnTo>
                  <a:lnTo>
                    <a:pt x="768" y="192"/>
                  </a:lnTo>
                  <a:lnTo>
                    <a:pt x="528" y="192"/>
                  </a:lnTo>
                  <a:lnTo>
                    <a:pt x="480" y="144"/>
                  </a:lnTo>
                  <a:lnTo>
                    <a:pt x="432" y="144"/>
                  </a:lnTo>
                  <a:lnTo>
                    <a:pt x="432" y="48"/>
                  </a:lnTo>
                  <a:lnTo>
                    <a:pt x="384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288" y="144"/>
                  </a:lnTo>
                  <a:lnTo>
                    <a:pt x="192" y="144"/>
                  </a:lnTo>
                  <a:lnTo>
                    <a:pt x="144" y="240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48" y="336"/>
                  </a:lnTo>
                  <a:lnTo>
                    <a:pt x="96" y="288"/>
                  </a:lnTo>
                  <a:lnTo>
                    <a:pt x="144" y="288"/>
                  </a:lnTo>
                  <a:lnTo>
                    <a:pt x="192" y="336"/>
                  </a:lnTo>
                  <a:lnTo>
                    <a:pt x="192" y="432"/>
                  </a:lnTo>
                  <a:lnTo>
                    <a:pt x="144" y="480"/>
                  </a:lnTo>
                  <a:lnTo>
                    <a:pt x="96" y="432"/>
                  </a:lnTo>
                  <a:lnTo>
                    <a:pt x="48" y="432"/>
                  </a:lnTo>
                  <a:lnTo>
                    <a:pt x="0" y="480"/>
                  </a:lnTo>
                  <a:lnTo>
                    <a:pt x="0" y="576"/>
                  </a:lnTo>
                  <a:lnTo>
                    <a:pt x="144" y="576"/>
                  </a:lnTo>
                  <a:lnTo>
                    <a:pt x="192" y="528"/>
                  </a:lnTo>
                  <a:lnTo>
                    <a:pt x="240" y="528"/>
                  </a:lnTo>
                  <a:lnTo>
                    <a:pt x="336" y="528"/>
                  </a:lnTo>
                  <a:lnTo>
                    <a:pt x="384" y="576"/>
                  </a:lnTo>
                  <a:lnTo>
                    <a:pt x="384" y="672"/>
                  </a:lnTo>
                  <a:lnTo>
                    <a:pt x="336" y="672"/>
                  </a:lnTo>
                  <a:lnTo>
                    <a:pt x="336" y="720"/>
                  </a:lnTo>
                  <a:lnTo>
                    <a:pt x="528" y="720"/>
                  </a:lnTo>
                  <a:lnTo>
                    <a:pt x="528" y="672"/>
                  </a:lnTo>
                  <a:lnTo>
                    <a:pt x="480" y="672"/>
                  </a:lnTo>
                  <a:lnTo>
                    <a:pt x="480" y="624"/>
                  </a:lnTo>
                  <a:lnTo>
                    <a:pt x="528" y="576"/>
                  </a:lnTo>
                  <a:lnTo>
                    <a:pt x="624" y="576"/>
                  </a:lnTo>
                  <a:lnTo>
                    <a:pt x="624" y="528"/>
                  </a:lnTo>
                  <a:lnTo>
                    <a:pt x="720" y="528"/>
                  </a:lnTo>
                  <a:lnTo>
                    <a:pt x="720" y="576"/>
                  </a:lnTo>
                  <a:lnTo>
                    <a:pt x="768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Oval 58"/>
            <p:cNvSpPr>
              <a:spLocks noChangeArrowheads="1"/>
            </p:cNvSpPr>
            <p:nvPr/>
          </p:nvSpPr>
          <p:spPr bwMode="auto">
            <a:xfrm>
              <a:off x="3792" y="8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15" name="Group 111"/>
          <p:cNvGrpSpPr>
            <a:grpSpLocks/>
          </p:cNvGrpSpPr>
          <p:nvPr/>
        </p:nvGrpSpPr>
        <p:grpSpPr bwMode="auto">
          <a:xfrm>
            <a:off x="3962400" y="914400"/>
            <a:ext cx="1828800" cy="838200"/>
            <a:chOff x="2496" y="624"/>
            <a:chExt cx="1152" cy="528"/>
          </a:xfrm>
        </p:grpSpPr>
        <p:sp>
          <p:nvSpPr>
            <p:cNvPr id="6250" name="Freeform 15"/>
            <p:cNvSpPr>
              <a:spLocks/>
            </p:cNvSpPr>
            <p:nvPr/>
          </p:nvSpPr>
          <p:spPr bwMode="auto">
            <a:xfrm>
              <a:off x="2496" y="624"/>
              <a:ext cx="1152" cy="528"/>
            </a:xfrm>
            <a:custGeom>
              <a:avLst/>
              <a:gdLst>
                <a:gd name="T0" fmla="*/ 960 w 1152"/>
                <a:gd name="T1" fmla="*/ 528 h 528"/>
                <a:gd name="T2" fmla="*/ 960 w 1152"/>
                <a:gd name="T3" fmla="*/ 432 h 528"/>
                <a:gd name="T4" fmla="*/ 1008 w 1152"/>
                <a:gd name="T5" fmla="*/ 384 h 528"/>
                <a:gd name="T6" fmla="*/ 1056 w 1152"/>
                <a:gd name="T7" fmla="*/ 384 h 528"/>
                <a:gd name="T8" fmla="*/ 1104 w 1152"/>
                <a:gd name="T9" fmla="*/ 432 h 528"/>
                <a:gd name="T10" fmla="*/ 1152 w 1152"/>
                <a:gd name="T11" fmla="*/ 384 h 528"/>
                <a:gd name="T12" fmla="*/ 1152 w 1152"/>
                <a:gd name="T13" fmla="*/ 288 h 528"/>
                <a:gd name="T14" fmla="*/ 1104 w 1152"/>
                <a:gd name="T15" fmla="*/ 240 h 528"/>
                <a:gd name="T16" fmla="*/ 1056 w 1152"/>
                <a:gd name="T17" fmla="*/ 240 h 528"/>
                <a:gd name="T18" fmla="*/ 1008 w 1152"/>
                <a:gd name="T19" fmla="*/ 288 h 528"/>
                <a:gd name="T20" fmla="*/ 960 w 1152"/>
                <a:gd name="T21" fmla="*/ 288 h 528"/>
                <a:gd name="T22" fmla="*/ 960 w 1152"/>
                <a:gd name="T23" fmla="*/ 144 h 528"/>
                <a:gd name="T24" fmla="*/ 672 w 1152"/>
                <a:gd name="T25" fmla="*/ 144 h 528"/>
                <a:gd name="T26" fmla="*/ 672 w 1152"/>
                <a:gd name="T27" fmla="*/ 96 h 528"/>
                <a:gd name="T28" fmla="*/ 720 w 1152"/>
                <a:gd name="T29" fmla="*/ 48 h 528"/>
                <a:gd name="T30" fmla="*/ 672 w 1152"/>
                <a:gd name="T31" fmla="*/ 0 h 528"/>
                <a:gd name="T32" fmla="*/ 480 w 1152"/>
                <a:gd name="T33" fmla="*/ 0 h 528"/>
                <a:gd name="T34" fmla="*/ 432 w 1152"/>
                <a:gd name="T35" fmla="*/ 48 h 528"/>
                <a:gd name="T36" fmla="*/ 480 w 1152"/>
                <a:gd name="T37" fmla="*/ 96 h 528"/>
                <a:gd name="T38" fmla="*/ 480 w 1152"/>
                <a:gd name="T39" fmla="*/ 144 h 528"/>
                <a:gd name="T40" fmla="*/ 336 w 1152"/>
                <a:gd name="T41" fmla="*/ 144 h 528"/>
                <a:gd name="T42" fmla="*/ 288 w 1152"/>
                <a:gd name="T43" fmla="*/ 96 h 528"/>
                <a:gd name="T44" fmla="*/ 192 w 1152"/>
                <a:gd name="T45" fmla="*/ 96 h 528"/>
                <a:gd name="T46" fmla="*/ 192 w 1152"/>
                <a:gd name="T47" fmla="*/ 240 h 528"/>
                <a:gd name="T48" fmla="*/ 144 w 1152"/>
                <a:gd name="T49" fmla="*/ 288 h 528"/>
                <a:gd name="T50" fmla="*/ 96 w 1152"/>
                <a:gd name="T51" fmla="*/ 240 h 528"/>
                <a:gd name="T52" fmla="*/ 48 w 1152"/>
                <a:gd name="T53" fmla="*/ 240 h 528"/>
                <a:gd name="T54" fmla="*/ 0 w 1152"/>
                <a:gd name="T55" fmla="*/ 288 h 528"/>
                <a:gd name="T56" fmla="*/ 0 w 1152"/>
                <a:gd name="T57" fmla="*/ 336 h 528"/>
                <a:gd name="T58" fmla="*/ 48 w 1152"/>
                <a:gd name="T59" fmla="*/ 384 h 528"/>
                <a:gd name="T60" fmla="*/ 96 w 1152"/>
                <a:gd name="T61" fmla="*/ 384 h 528"/>
                <a:gd name="T62" fmla="*/ 144 w 1152"/>
                <a:gd name="T63" fmla="*/ 336 h 528"/>
                <a:gd name="T64" fmla="*/ 192 w 1152"/>
                <a:gd name="T65" fmla="*/ 384 h 528"/>
                <a:gd name="T66" fmla="*/ 192 w 1152"/>
                <a:gd name="T67" fmla="*/ 432 h 528"/>
                <a:gd name="T68" fmla="*/ 144 w 1152"/>
                <a:gd name="T69" fmla="*/ 480 h 528"/>
                <a:gd name="T70" fmla="*/ 144 w 1152"/>
                <a:gd name="T71" fmla="*/ 528 h 528"/>
                <a:gd name="T72" fmla="*/ 336 w 1152"/>
                <a:gd name="T73" fmla="*/ 528 h 528"/>
                <a:gd name="T74" fmla="*/ 384 w 1152"/>
                <a:gd name="T75" fmla="*/ 480 h 528"/>
                <a:gd name="T76" fmla="*/ 384 w 1152"/>
                <a:gd name="T77" fmla="*/ 384 h 528"/>
                <a:gd name="T78" fmla="*/ 480 w 1152"/>
                <a:gd name="T79" fmla="*/ 384 h 528"/>
                <a:gd name="T80" fmla="*/ 528 w 1152"/>
                <a:gd name="T81" fmla="*/ 432 h 528"/>
                <a:gd name="T82" fmla="*/ 528 w 1152"/>
                <a:gd name="T83" fmla="*/ 480 h 528"/>
                <a:gd name="T84" fmla="*/ 624 w 1152"/>
                <a:gd name="T85" fmla="*/ 480 h 528"/>
                <a:gd name="T86" fmla="*/ 672 w 1152"/>
                <a:gd name="T87" fmla="*/ 384 h 528"/>
                <a:gd name="T88" fmla="*/ 720 w 1152"/>
                <a:gd name="T89" fmla="*/ 384 h 528"/>
                <a:gd name="T90" fmla="*/ 768 w 1152"/>
                <a:gd name="T91" fmla="*/ 480 h 528"/>
                <a:gd name="T92" fmla="*/ 768 w 1152"/>
                <a:gd name="T93" fmla="*/ 528 h 528"/>
                <a:gd name="T94" fmla="*/ 960 w 1152"/>
                <a:gd name="T95" fmla="*/ 528 h 5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52"/>
                <a:gd name="T145" fmla="*/ 0 h 528"/>
                <a:gd name="T146" fmla="*/ 1152 w 1152"/>
                <a:gd name="T147" fmla="*/ 528 h 5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52" h="528">
                  <a:moveTo>
                    <a:pt x="960" y="528"/>
                  </a:moveTo>
                  <a:lnTo>
                    <a:pt x="960" y="432"/>
                  </a:lnTo>
                  <a:lnTo>
                    <a:pt x="1008" y="384"/>
                  </a:lnTo>
                  <a:lnTo>
                    <a:pt x="1056" y="384"/>
                  </a:lnTo>
                  <a:lnTo>
                    <a:pt x="1104" y="432"/>
                  </a:lnTo>
                  <a:lnTo>
                    <a:pt x="1152" y="384"/>
                  </a:lnTo>
                  <a:lnTo>
                    <a:pt x="1152" y="288"/>
                  </a:lnTo>
                  <a:lnTo>
                    <a:pt x="1104" y="240"/>
                  </a:lnTo>
                  <a:lnTo>
                    <a:pt x="1056" y="240"/>
                  </a:lnTo>
                  <a:lnTo>
                    <a:pt x="1008" y="288"/>
                  </a:lnTo>
                  <a:lnTo>
                    <a:pt x="960" y="288"/>
                  </a:lnTo>
                  <a:lnTo>
                    <a:pt x="960" y="144"/>
                  </a:lnTo>
                  <a:lnTo>
                    <a:pt x="672" y="144"/>
                  </a:lnTo>
                  <a:lnTo>
                    <a:pt x="672" y="96"/>
                  </a:lnTo>
                  <a:lnTo>
                    <a:pt x="720" y="48"/>
                  </a:lnTo>
                  <a:lnTo>
                    <a:pt x="672" y="0"/>
                  </a:lnTo>
                  <a:lnTo>
                    <a:pt x="480" y="0"/>
                  </a:lnTo>
                  <a:lnTo>
                    <a:pt x="432" y="48"/>
                  </a:lnTo>
                  <a:lnTo>
                    <a:pt x="480" y="96"/>
                  </a:lnTo>
                  <a:lnTo>
                    <a:pt x="480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192" y="96"/>
                  </a:lnTo>
                  <a:lnTo>
                    <a:pt x="192" y="240"/>
                  </a:lnTo>
                  <a:lnTo>
                    <a:pt x="144" y="288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0" y="288"/>
                  </a:lnTo>
                  <a:lnTo>
                    <a:pt x="0" y="336"/>
                  </a:lnTo>
                  <a:lnTo>
                    <a:pt x="48" y="384"/>
                  </a:lnTo>
                  <a:lnTo>
                    <a:pt x="96" y="384"/>
                  </a:lnTo>
                  <a:lnTo>
                    <a:pt x="144" y="336"/>
                  </a:lnTo>
                  <a:lnTo>
                    <a:pt x="192" y="384"/>
                  </a:lnTo>
                  <a:lnTo>
                    <a:pt x="192" y="432"/>
                  </a:lnTo>
                  <a:lnTo>
                    <a:pt x="144" y="480"/>
                  </a:lnTo>
                  <a:lnTo>
                    <a:pt x="144" y="528"/>
                  </a:lnTo>
                  <a:lnTo>
                    <a:pt x="336" y="528"/>
                  </a:lnTo>
                  <a:lnTo>
                    <a:pt x="384" y="480"/>
                  </a:lnTo>
                  <a:lnTo>
                    <a:pt x="384" y="384"/>
                  </a:lnTo>
                  <a:lnTo>
                    <a:pt x="480" y="384"/>
                  </a:lnTo>
                  <a:lnTo>
                    <a:pt x="528" y="432"/>
                  </a:lnTo>
                  <a:lnTo>
                    <a:pt x="528" y="480"/>
                  </a:lnTo>
                  <a:lnTo>
                    <a:pt x="624" y="480"/>
                  </a:lnTo>
                  <a:lnTo>
                    <a:pt x="672" y="384"/>
                  </a:lnTo>
                  <a:lnTo>
                    <a:pt x="720" y="384"/>
                  </a:lnTo>
                  <a:lnTo>
                    <a:pt x="768" y="480"/>
                  </a:lnTo>
                  <a:lnTo>
                    <a:pt x="768" y="528"/>
                  </a:lnTo>
                  <a:lnTo>
                    <a:pt x="960" y="52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Oval 59"/>
            <p:cNvSpPr>
              <a:spLocks noChangeArrowheads="1"/>
            </p:cNvSpPr>
            <p:nvPr/>
          </p:nvSpPr>
          <p:spPr bwMode="auto">
            <a:xfrm>
              <a:off x="2928" y="76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16" name="Group 110"/>
          <p:cNvGrpSpPr>
            <a:grpSpLocks/>
          </p:cNvGrpSpPr>
          <p:nvPr/>
        </p:nvGrpSpPr>
        <p:grpSpPr bwMode="auto">
          <a:xfrm>
            <a:off x="2971800" y="838200"/>
            <a:ext cx="1295400" cy="1143000"/>
            <a:chOff x="1872" y="576"/>
            <a:chExt cx="816" cy="720"/>
          </a:xfrm>
        </p:grpSpPr>
        <p:sp>
          <p:nvSpPr>
            <p:cNvPr id="6248" name="Freeform 16"/>
            <p:cNvSpPr>
              <a:spLocks/>
            </p:cNvSpPr>
            <p:nvPr/>
          </p:nvSpPr>
          <p:spPr bwMode="auto">
            <a:xfrm>
              <a:off x="1872" y="576"/>
              <a:ext cx="816" cy="720"/>
            </a:xfrm>
            <a:custGeom>
              <a:avLst/>
              <a:gdLst>
                <a:gd name="T0" fmla="*/ 768 w 816"/>
                <a:gd name="T1" fmla="*/ 576 h 720"/>
                <a:gd name="T2" fmla="*/ 768 w 816"/>
                <a:gd name="T3" fmla="*/ 528 h 720"/>
                <a:gd name="T4" fmla="*/ 816 w 816"/>
                <a:gd name="T5" fmla="*/ 480 h 720"/>
                <a:gd name="T6" fmla="*/ 816 w 816"/>
                <a:gd name="T7" fmla="*/ 432 h 720"/>
                <a:gd name="T8" fmla="*/ 768 w 816"/>
                <a:gd name="T9" fmla="*/ 384 h 720"/>
                <a:gd name="T10" fmla="*/ 720 w 816"/>
                <a:gd name="T11" fmla="*/ 432 h 720"/>
                <a:gd name="T12" fmla="*/ 672 w 816"/>
                <a:gd name="T13" fmla="*/ 432 h 720"/>
                <a:gd name="T14" fmla="*/ 624 w 816"/>
                <a:gd name="T15" fmla="*/ 384 h 720"/>
                <a:gd name="T16" fmla="*/ 624 w 816"/>
                <a:gd name="T17" fmla="*/ 336 h 720"/>
                <a:gd name="T18" fmla="*/ 672 w 816"/>
                <a:gd name="T19" fmla="*/ 288 h 720"/>
                <a:gd name="T20" fmla="*/ 720 w 816"/>
                <a:gd name="T21" fmla="*/ 288 h 720"/>
                <a:gd name="T22" fmla="*/ 768 w 816"/>
                <a:gd name="T23" fmla="*/ 336 h 720"/>
                <a:gd name="T24" fmla="*/ 816 w 816"/>
                <a:gd name="T25" fmla="*/ 288 h 720"/>
                <a:gd name="T26" fmla="*/ 816 w 816"/>
                <a:gd name="T27" fmla="*/ 144 h 720"/>
                <a:gd name="T28" fmla="*/ 528 w 816"/>
                <a:gd name="T29" fmla="*/ 144 h 720"/>
                <a:gd name="T30" fmla="*/ 528 w 816"/>
                <a:gd name="T31" fmla="*/ 96 h 720"/>
                <a:gd name="T32" fmla="*/ 432 w 816"/>
                <a:gd name="T33" fmla="*/ 0 h 720"/>
                <a:gd name="T34" fmla="*/ 336 w 816"/>
                <a:gd name="T35" fmla="*/ 0 h 720"/>
                <a:gd name="T36" fmla="*/ 288 w 816"/>
                <a:gd name="T37" fmla="*/ 48 h 720"/>
                <a:gd name="T38" fmla="*/ 240 w 816"/>
                <a:gd name="T39" fmla="*/ 96 h 720"/>
                <a:gd name="T40" fmla="*/ 288 w 816"/>
                <a:gd name="T41" fmla="*/ 144 h 720"/>
                <a:gd name="T42" fmla="*/ 288 w 816"/>
                <a:gd name="T43" fmla="*/ 192 h 720"/>
                <a:gd name="T44" fmla="*/ 0 w 816"/>
                <a:gd name="T45" fmla="*/ 192 h 720"/>
                <a:gd name="T46" fmla="*/ 0 w 816"/>
                <a:gd name="T47" fmla="*/ 288 h 720"/>
                <a:gd name="T48" fmla="*/ 48 w 816"/>
                <a:gd name="T49" fmla="*/ 288 h 720"/>
                <a:gd name="T50" fmla="*/ 48 w 816"/>
                <a:gd name="T51" fmla="*/ 336 h 720"/>
                <a:gd name="T52" fmla="*/ 144 w 816"/>
                <a:gd name="T53" fmla="*/ 288 h 720"/>
                <a:gd name="T54" fmla="*/ 192 w 816"/>
                <a:gd name="T55" fmla="*/ 288 h 720"/>
                <a:gd name="T56" fmla="*/ 240 w 816"/>
                <a:gd name="T57" fmla="*/ 336 h 720"/>
                <a:gd name="T58" fmla="*/ 240 w 816"/>
                <a:gd name="T59" fmla="*/ 432 h 720"/>
                <a:gd name="T60" fmla="*/ 192 w 816"/>
                <a:gd name="T61" fmla="*/ 480 h 720"/>
                <a:gd name="T62" fmla="*/ 96 w 816"/>
                <a:gd name="T63" fmla="*/ 480 h 720"/>
                <a:gd name="T64" fmla="*/ 48 w 816"/>
                <a:gd name="T65" fmla="*/ 432 h 720"/>
                <a:gd name="T66" fmla="*/ 0 w 816"/>
                <a:gd name="T67" fmla="*/ 432 h 720"/>
                <a:gd name="T68" fmla="*/ 0 w 816"/>
                <a:gd name="T69" fmla="*/ 576 h 720"/>
                <a:gd name="T70" fmla="*/ 48 w 816"/>
                <a:gd name="T71" fmla="*/ 576 h 720"/>
                <a:gd name="T72" fmla="*/ 96 w 816"/>
                <a:gd name="T73" fmla="*/ 624 h 720"/>
                <a:gd name="T74" fmla="*/ 144 w 816"/>
                <a:gd name="T75" fmla="*/ 624 h 720"/>
                <a:gd name="T76" fmla="*/ 192 w 816"/>
                <a:gd name="T77" fmla="*/ 576 h 720"/>
                <a:gd name="T78" fmla="*/ 336 w 816"/>
                <a:gd name="T79" fmla="*/ 576 h 720"/>
                <a:gd name="T80" fmla="*/ 336 w 816"/>
                <a:gd name="T81" fmla="*/ 624 h 720"/>
                <a:gd name="T82" fmla="*/ 288 w 816"/>
                <a:gd name="T83" fmla="*/ 672 h 720"/>
                <a:gd name="T84" fmla="*/ 288 w 816"/>
                <a:gd name="T85" fmla="*/ 720 h 720"/>
                <a:gd name="T86" fmla="*/ 528 w 816"/>
                <a:gd name="T87" fmla="*/ 720 h 720"/>
                <a:gd name="T88" fmla="*/ 528 w 816"/>
                <a:gd name="T89" fmla="*/ 672 h 720"/>
                <a:gd name="T90" fmla="*/ 480 w 816"/>
                <a:gd name="T91" fmla="*/ 624 h 720"/>
                <a:gd name="T92" fmla="*/ 480 w 816"/>
                <a:gd name="T93" fmla="*/ 576 h 720"/>
                <a:gd name="T94" fmla="*/ 768 w 816"/>
                <a:gd name="T95" fmla="*/ 576 h 7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16"/>
                <a:gd name="T145" fmla="*/ 0 h 720"/>
                <a:gd name="T146" fmla="*/ 816 w 816"/>
                <a:gd name="T147" fmla="*/ 720 h 7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16" h="720">
                  <a:moveTo>
                    <a:pt x="768" y="576"/>
                  </a:moveTo>
                  <a:lnTo>
                    <a:pt x="768" y="528"/>
                  </a:lnTo>
                  <a:lnTo>
                    <a:pt x="816" y="480"/>
                  </a:lnTo>
                  <a:lnTo>
                    <a:pt x="816" y="432"/>
                  </a:lnTo>
                  <a:lnTo>
                    <a:pt x="768" y="384"/>
                  </a:lnTo>
                  <a:lnTo>
                    <a:pt x="720" y="432"/>
                  </a:lnTo>
                  <a:lnTo>
                    <a:pt x="672" y="432"/>
                  </a:lnTo>
                  <a:lnTo>
                    <a:pt x="624" y="384"/>
                  </a:lnTo>
                  <a:lnTo>
                    <a:pt x="624" y="336"/>
                  </a:lnTo>
                  <a:lnTo>
                    <a:pt x="672" y="288"/>
                  </a:lnTo>
                  <a:lnTo>
                    <a:pt x="720" y="288"/>
                  </a:lnTo>
                  <a:lnTo>
                    <a:pt x="768" y="336"/>
                  </a:lnTo>
                  <a:lnTo>
                    <a:pt x="816" y="288"/>
                  </a:lnTo>
                  <a:lnTo>
                    <a:pt x="816" y="144"/>
                  </a:lnTo>
                  <a:lnTo>
                    <a:pt x="528" y="144"/>
                  </a:lnTo>
                  <a:lnTo>
                    <a:pt x="528" y="96"/>
                  </a:ln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240" y="96"/>
                  </a:lnTo>
                  <a:lnTo>
                    <a:pt x="288" y="144"/>
                  </a:lnTo>
                  <a:lnTo>
                    <a:pt x="288" y="192"/>
                  </a:lnTo>
                  <a:lnTo>
                    <a:pt x="0" y="192"/>
                  </a:lnTo>
                  <a:lnTo>
                    <a:pt x="0" y="288"/>
                  </a:lnTo>
                  <a:lnTo>
                    <a:pt x="48" y="288"/>
                  </a:lnTo>
                  <a:lnTo>
                    <a:pt x="48" y="336"/>
                  </a:lnTo>
                  <a:lnTo>
                    <a:pt x="144" y="288"/>
                  </a:lnTo>
                  <a:lnTo>
                    <a:pt x="192" y="288"/>
                  </a:lnTo>
                  <a:lnTo>
                    <a:pt x="240" y="336"/>
                  </a:lnTo>
                  <a:lnTo>
                    <a:pt x="240" y="432"/>
                  </a:lnTo>
                  <a:lnTo>
                    <a:pt x="192" y="480"/>
                  </a:lnTo>
                  <a:lnTo>
                    <a:pt x="96" y="480"/>
                  </a:lnTo>
                  <a:lnTo>
                    <a:pt x="48" y="432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48" y="576"/>
                  </a:lnTo>
                  <a:lnTo>
                    <a:pt x="96" y="624"/>
                  </a:lnTo>
                  <a:lnTo>
                    <a:pt x="144" y="624"/>
                  </a:lnTo>
                  <a:lnTo>
                    <a:pt x="192" y="576"/>
                  </a:lnTo>
                  <a:lnTo>
                    <a:pt x="336" y="576"/>
                  </a:lnTo>
                  <a:lnTo>
                    <a:pt x="336" y="624"/>
                  </a:lnTo>
                  <a:lnTo>
                    <a:pt x="288" y="672"/>
                  </a:lnTo>
                  <a:lnTo>
                    <a:pt x="288" y="720"/>
                  </a:lnTo>
                  <a:lnTo>
                    <a:pt x="528" y="720"/>
                  </a:lnTo>
                  <a:lnTo>
                    <a:pt x="528" y="672"/>
                  </a:lnTo>
                  <a:lnTo>
                    <a:pt x="480" y="624"/>
                  </a:lnTo>
                  <a:lnTo>
                    <a:pt x="480" y="576"/>
                  </a:lnTo>
                  <a:lnTo>
                    <a:pt x="768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Oval 60"/>
            <p:cNvSpPr>
              <a:spLocks noChangeArrowheads="1"/>
            </p:cNvSpPr>
            <p:nvPr/>
          </p:nvSpPr>
          <p:spPr bwMode="auto">
            <a:xfrm>
              <a:off x="2160" y="8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17" name="Group 109"/>
          <p:cNvGrpSpPr>
            <a:grpSpLocks/>
          </p:cNvGrpSpPr>
          <p:nvPr/>
        </p:nvGrpSpPr>
        <p:grpSpPr bwMode="auto">
          <a:xfrm>
            <a:off x="1676400" y="990600"/>
            <a:ext cx="1676400" cy="990600"/>
            <a:chOff x="1056" y="672"/>
            <a:chExt cx="1056" cy="624"/>
          </a:xfrm>
        </p:grpSpPr>
        <p:sp>
          <p:nvSpPr>
            <p:cNvPr id="6246" name="Freeform 3"/>
            <p:cNvSpPr>
              <a:spLocks/>
            </p:cNvSpPr>
            <p:nvPr/>
          </p:nvSpPr>
          <p:spPr bwMode="auto">
            <a:xfrm>
              <a:off x="1056" y="672"/>
              <a:ext cx="1056" cy="624"/>
            </a:xfrm>
            <a:custGeom>
              <a:avLst/>
              <a:gdLst>
                <a:gd name="T0" fmla="*/ 0 w 1056"/>
                <a:gd name="T1" fmla="*/ 0 h 624"/>
                <a:gd name="T2" fmla="*/ 96 w 1056"/>
                <a:gd name="T3" fmla="*/ 0 h 624"/>
                <a:gd name="T4" fmla="*/ 144 w 1056"/>
                <a:gd name="T5" fmla="*/ 48 h 624"/>
                <a:gd name="T6" fmla="*/ 240 w 1056"/>
                <a:gd name="T7" fmla="*/ 48 h 624"/>
                <a:gd name="T8" fmla="*/ 240 w 1056"/>
                <a:gd name="T9" fmla="*/ 0 h 624"/>
                <a:gd name="T10" fmla="*/ 384 w 1056"/>
                <a:gd name="T11" fmla="*/ 0 h 624"/>
                <a:gd name="T12" fmla="*/ 384 w 1056"/>
                <a:gd name="T13" fmla="*/ 96 h 624"/>
                <a:gd name="T14" fmla="*/ 336 w 1056"/>
                <a:gd name="T15" fmla="*/ 96 h 624"/>
                <a:gd name="T16" fmla="*/ 336 w 1056"/>
                <a:gd name="T17" fmla="*/ 144 h 624"/>
                <a:gd name="T18" fmla="*/ 432 w 1056"/>
                <a:gd name="T19" fmla="*/ 192 h 624"/>
                <a:gd name="T20" fmla="*/ 480 w 1056"/>
                <a:gd name="T21" fmla="*/ 192 h 624"/>
                <a:gd name="T22" fmla="*/ 528 w 1056"/>
                <a:gd name="T23" fmla="*/ 144 h 624"/>
                <a:gd name="T24" fmla="*/ 528 w 1056"/>
                <a:gd name="T25" fmla="*/ 48 h 624"/>
                <a:gd name="T26" fmla="*/ 720 w 1056"/>
                <a:gd name="T27" fmla="*/ 48 h 624"/>
                <a:gd name="T28" fmla="*/ 816 w 1056"/>
                <a:gd name="T29" fmla="*/ 0 h 624"/>
                <a:gd name="T30" fmla="*/ 816 w 1056"/>
                <a:gd name="T31" fmla="*/ 96 h 624"/>
                <a:gd name="T32" fmla="*/ 816 w 1056"/>
                <a:gd name="T33" fmla="*/ 192 h 624"/>
                <a:gd name="T34" fmla="*/ 864 w 1056"/>
                <a:gd name="T35" fmla="*/ 192 h 624"/>
                <a:gd name="T36" fmla="*/ 864 w 1056"/>
                <a:gd name="T37" fmla="*/ 240 h 624"/>
                <a:gd name="T38" fmla="*/ 960 w 1056"/>
                <a:gd name="T39" fmla="*/ 192 h 624"/>
                <a:gd name="T40" fmla="*/ 1008 w 1056"/>
                <a:gd name="T41" fmla="*/ 192 h 624"/>
                <a:gd name="T42" fmla="*/ 1056 w 1056"/>
                <a:gd name="T43" fmla="*/ 240 h 624"/>
                <a:gd name="T44" fmla="*/ 1056 w 1056"/>
                <a:gd name="T45" fmla="*/ 336 h 624"/>
                <a:gd name="T46" fmla="*/ 1008 w 1056"/>
                <a:gd name="T47" fmla="*/ 384 h 624"/>
                <a:gd name="T48" fmla="*/ 912 w 1056"/>
                <a:gd name="T49" fmla="*/ 384 h 624"/>
                <a:gd name="T50" fmla="*/ 864 w 1056"/>
                <a:gd name="T51" fmla="*/ 336 h 624"/>
                <a:gd name="T52" fmla="*/ 816 w 1056"/>
                <a:gd name="T53" fmla="*/ 336 h 624"/>
                <a:gd name="T54" fmla="*/ 816 w 1056"/>
                <a:gd name="T55" fmla="*/ 432 h 624"/>
                <a:gd name="T56" fmla="*/ 816 w 1056"/>
                <a:gd name="T57" fmla="*/ 480 h 624"/>
                <a:gd name="T58" fmla="*/ 720 w 1056"/>
                <a:gd name="T59" fmla="*/ 480 h 624"/>
                <a:gd name="T60" fmla="*/ 672 w 1056"/>
                <a:gd name="T61" fmla="*/ 432 h 624"/>
                <a:gd name="T62" fmla="*/ 528 w 1056"/>
                <a:gd name="T63" fmla="*/ 432 h 624"/>
                <a:gd name="T64" fmla="*/ 480 w 1056"/>
                <a:gd name="T65" fmla="*/ 480 h 624"/>
                <a:gd name="T66" fmla="*/ 432 w 1056"/>
                <a:gd name="T67" fmla="*/ 480 h 624"/>
                <a:gd name="T68" fmla="*/ 432 w 1056"/>
                <a:gd name="T69" fmla="*/ 576 h 624"/>
                <a:gd name="T70" fmla="*/ 432 w 1056"/>
                <a:gd name="T71" fmla="*/ 624 h 624"/>
                <a:gd name="T72" fmla="*/ 288 w 1056"/>
                <a:gd name="T73" fmla="*/ 624 h 624"/>
                <a:gd name="T74" fmla="*/ 288 w 1056"/>
                <a:gd name="T75" fmla="*/ 576 h 624"/>
                <a:gd name="T76" fmla="*/ 288 w 1056"/>
                <a:gd name="T77" fmla="*/ 528 h 624"/>
                <a:gd name="T78" fmla="*/ 336 w 1056"/>
                <a:gd name="T79" fmla="*/ 480 h 624"/>
                <a:gd name="T80" fmla="*/ 240 w 1056"/>
                <a:gd name="T81" fmla="*/ 480 h 624"/>
                <a:gd name="T82" fmla="*/ 144 w 1056"/>
                <a:gd name="T83" fmla="*/ 528 h 624"/>
                <a:gd name="T84" fmla="*/ 48 w 1056"/>
                <a:gd name="T85" fmla="*/ 528 h 624"/>
                <a:gd name="T86" fmla="*/ 0 w 1056"/>
                <a:gd name="T87" fmla="*/ 480 h 624"/>
                <a:gd name="T88" fmla="*/ 0 w 1056"/>
                <a:gd name="T89" fmla="*/ 0 h 6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56"/>
                <a:gd name="T136" fmla="*/ 0 h 624"/>
                <a:gd name="T137" fmla="*/ 1056 w 1056"/>
                <a:gd name="T138" fmla="*/ 624 h 62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56" h="624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240" y="48"/>
                  </a:lnTo>
                  <a:lnTo>
                    <a:pt x="240" y="0"/>
                  </a:lnTo>
                  <a:lnTo>
                    <a:pt x="384" y="0"/>
                  </a:lnTo>
                  <a:lnTo>
                    <a:pt x="384" y="96"/>
                  </a:lnTo>
                  <a:lnTo>
                    <a:pt x="336" y="96"/>
                  </a:lnTo>
                  <a:lnTo>
                    <a:pt x="336" y="144"/>
                  </a:lnTo>
                  <a:lnTo>
                    <a:pt x="432" y="192"/>
                  </a:lnTo>
                  <a:lnTo>
                    <a:pt x="480" y="192"/>
                  </a:lnTo>
                  <a:lnTo>
                    <a:pt x="528" y="144"/>
                  </a:lnTo>
                  <a:lnTo>
                    <a:pt x="528" y="48"/>
                  </a:lnTo>
                  <a:lnTo>
                    <a:pt x="720" y="48"/>
                  </a:lnTo>
                  <a:lnTo>
                    <a:pt x="816" y="0"/>
                  </a:lnTo>
                  <a:lnTo>
                    <a:pt x="816" y="96"/>
                  </a:lnTo>
                  <a:lnTo>
                    <a:pt x="816" y="192"/>
                  </a:lnTo>
                  <a:lnTo>
                    <a:pt x="864" y="192"/>
                  </a:lnTo>
                  <a:lnTo>
                    <a:pt x="864" y="240"/>
                  </a:lnTo>
                  <a:lnTo>
                    <a:pt x="960" y="192"/>
                  </a:lnTo>
                  <a:lnTo>
                    <a:pt x="1008" y="192"/>
                  </a:lnTo>
                  <a:lnTo>
                    <a:pt x="1056" y="240"/>
                  </a:lnTo>
                  <a:lnTo>
                    <a:pt x="1056" y="336"/>
                  </a:lnTo>
                  <a:lnTo>
                    <a:pt x="1008" y="384"/>
                  </a:lnTo>
                  <a:lnTo>
                    <a:pt x="912" y="384"/>
                  </a:lnTo>
                  <a:lnTo>
                    <a:pt x="864" y="336"/>
                  </a:lnTo>
                  <a:lnTo>
                    <a:pt x="816" y="336"/>
                  </a:lnTo>
                  <a:lnTo>
                    <a:pt x="816" y="432"/>
                  </a:lnTo>
                  <a:lnTo>
                    <a:pt x="816" y="480"/>
                  </a:lnTo>
                  <a:lnTo>
                    <a:pt x="720" y="480"/>
                  </a:lnTo>
                  <a:lnTo>
                    <a:pt x="672" y="432"/>
                  </a:lnTo>
                  <a:lnTo>
                    <a:pt x="528" y="432"/>
                  </a:lnTo>
                  <a:lnTo>
                    <a:pt x="480" y="480"/>
                  </a:lnTo>
                  <a:lnTo>
                    <a:pt x="432" y="480"/>
                  </a:lnTo>
                  <a:lnTo>
                    <a:pt x="432" y="576"/>
                  </a:lnTo>
                  <a:lnTo>
                    <a:pt x="432" y="624"/>
                  </a:lnTo>
                  <a:lnTo>
                    <a:pt x="288" y="624"/>
                  </a:lnTo>
                  <a:lnTo>
                    <a:pt x="288" y="576"/>
                  </a:lnTo>
                  <a:lnTo>
                    <a:pt x="288" y="528"/>
                  </a:lnTo>
                  <a:lnTo>
                    <a:pt x="336" y="480"/>
                  </a:lnTo>
                  <a:lnTo>
                    <a:pt x="240" y="480"/>
                  </a:lnTo>
                  <a:lnTo>
                    <a:pt x="144" y="528"/>
                  </a:lnTo>
                  <a:lnTo>
                    <a:pt x="48" y="528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Oval 61"/>
            <p:cNvSpPr>
              <a:spLocks noChangeArrowheads="1"/>
            </p:cNvSpPr>
            <p:nvPr/>
          </p:nvSpPr>
          <p:spPr bwMode="auto">
            <a:xfrm>
              <a:off x="1152" y="86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18" name="Group 108"/>
          <p:cNvGrpSpPr>
            <a:grpSpLocks/>
          </p:cNvGrpSpPr>
          <p:nvPr/>
        </p:nvGrpSpPr>
        <p:grpSpPr bwMode="auto">
          <a:xfrm>
            <a:off x="6477000" y="457200"/>
            <a:ext cx="1371600" cy="762000"/>
            <a:chOff x="4080" y="336"/>
            <a:chExt cx="864" cy="480"/>
          </a:xfrm>
        </p:grpSpPr>
        <p:sp>
          <p:nvSpPr>
            <p:cNvPr id="6244" name="Freeform 12"/>
            <p:cNvSpPr>
              <a:spLocks/>
            </p:cNvSpPr>
            <p:nvPr/>
          </p:nvSpPr>
          <p:spPr bwMode="auto">
            <a:xfrm>
              <a:off x="4080" y="336"/>
              <a:ext cx="864" cy="480"/>
            </a:xfrm>
            <a:custGeom>
              <a:avLst/>
              <a:gdLst>
                <a:gd name="T0" fmla="*/ 288 w 864"/>
                <a:gd name="T1" fmla="*/ 0 h 480"/>
                <a:gd name="T2" fmla="*/ 288 w 864"/>
                <a:gd name="T3" fmla="*/ 96 h 480"/>
                <a:gd name="T4" fmla="*/ 144 w 864"/>
                <a:gd name="T5" fmla="*/ 96 h 480"/>
                <a:gd name="T6" fmla="*/ 96 w 864"/>
                <a:gd name="T7" fmla="*/ 144 h 480"/>
                <a:gd name="T8" fmla="*/ 48 w 864"/>
                <a:gd name="T9" fmla="*/ 144 h 480"/>
                <a:gd name="T10" fmla="*/ 0 w 864"/>
                <a:gd name="T11" fmla="*/ 192 h 480"/>
                <a:gd name="T12" fmla="*/ 0 w 864"/>
                <a:gd name="T13" fmla="*/ 240 h 480"/>
                <a:gd name="T14" fmla="*/ 48 w 864"/>
                <a:gd name="T15" fmla="*/ 288 h 480"/>
                <a:gd name="T16" fmla="*/ 144 w 864"/>
                <a:gd name="T17" fmla="*/ 288 h 480"/>
                <a:gd name="T18" fmla="*/ 192 w 864"/>
                <a:gd name="T19" fmla="*/ 336 h 480"/>
                <a:gd name="T20" fmla="*/ 192 w 864"/>
                <a:gd name="T21" fmla="*/ 432 h 480"/>
                <a:gd name="T22" fmla="*/ 384 w 864"/>
                <a:gd name="T23" fmla="*/ 432 h 480"/>
                <a:gd name="T24" fmla="*/ 432 w 864"/>
                <a:gd name="T25" fmla="*/ 384 h 480"/>
                <a:gd name="T26" fmla="*/ 480 w 864"/>
                <a:gd name="T27" fmla="*/ 384 h 480"/>
                <a:gd name="T28" fmla="*/ 480 w 864"/>
                <a:gd name="T29" fmla="*/ 432 h 480"/>
                <a:gd name="T30" fmla="*/ 528 w 864"/>
                <a:gd name="T31" fmla="*/ 480 h 480"/>
                <a:gd name="T32" fmla="*/ 624 w 864"/>
                <a:gd name="T33" fmla="*/ 480 h 480"/>
                <a:gd name="T34" fmla="*/ 672 w 864"/>
                <a:gd name="T35" fmla="*/ 432 h 480"/>
                <a:gd name="T36" fmla="*/ 672 w 864"/>
                <a:gd name="T37" fmla="*/ 384 h 480"/>
                <a:gd name="T38" fmla="*/ 768 w 864"/>
                <a:gd name="T39" fmla="*/ 384 h 480"/>
                <a:gd name="T40" fmla="*/ 864 w 864"/>
                <a:gd name="T41" fmla="*/ 336 h 480"/>
                <a:gd name="T42" fmla="*/ 864 w 864"/>
                <a:gd name="T43" fmla="*/ 0 h 480"/>
                <a:gd name="T44" fmla="*/ 288 w 864"/>
                <a:gd name="T45" fmla="*/ 0 h 4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64"/>
                <a:gd name="T70" fmla="*/ 0 h 480"/>
                <a:gd name="T71" fmla="*/ 864 w 864"/>
                <a:gd name="T72" fmla="*/ 480 h 4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64" h="480">
                  <a:moveTo>
                    <a:pt x="288" y="0"/>
                  </a:moveTo>
                  <a:lnTo>
                    <a:pt x="288" y="96"/>
                  </a:lnTo>
                  <a:lnTo>
                    <a:pt x="144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0" y="192"/>
                  </a:lnTo>
                  <a:lnTo>
                    <a:pt x="0" y="240"/>
                  </a:lnTo>
                  <a:lnTo>
                    <a:pt x="48" y="288"/>
                  </a:lnTo>
                  <a:lnTo>
                    <a:pt x="144" y="288"/>
                  </a:lnTo>
                  <a:lnTo>
                    <a:pt x="192" y="336"/>
                  </a:lnTo>
                  <a:lnTo>
                    <a:pt x="192" y="432"/>
                  </a:lnTo>
                  <a:lnTo>
                    <a:pt x="384" y="432"/>
                  </a:lnTo>
                  <a:lnTo>
                    <a:pt x="432" y="384"/>
                  </a:lnTo>
                  <a:lnTo>
                    <a:pt x="480" y="384"/>
                  </a:lnTo>
                  <a:lnTo>
                    <a:pt x="480" y="432"/>
                  </a:lnTo>
                  <a:lnTo>
                    <a:pt x="528" y="480"/>
                  </a:lnTo>
                  <a:lnTo>
                    <a:pt x="624" y="480"/>
                  </a:lnTo>
                  <a:lnTo>
                    <a:pt x="672" y="432"/>
                  </a:lnTo>
                  <a:lnTo>
                    <a:pt x="672" y="384"/>
                  </a:lnTo>
                  <a:lnTo>
                    <a:pt x="768" y="384"/>
                  </a:lnTo>
                  <a:lnTo>
                    <a:pt x="864" y="336"/>
                  </a:lnTo>
                  <a:lnTo>
                    <a:pt x="864" y="0"/>
                  </a:lnTo>
                  <a:lnTo>
                    <a:pt x="28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Oval 62"/>
            <p:cNvSpPr>
              <a:spLocks noChangeArrowheads="1"/>
            </p:cNvSpPr>
            <p:nvPr/>
          </p:nvSpPr>
          <p:spPr bwMode="auto">
            <a:xfrm>
              <a:off x="4464" y="432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19" name="Group 107"/>
          <p:cNvGrpSpPr>
            <a:grpSpLocks/>
          </p:cNvGrpSpPr>
          <p:nvPr/>
        </p:nvGrpSpPr>
        <p:grpSpPr bwMode="auto">
          <a:xfrm>
            <a:off x="5181600" y="457200"/>
            <a:ext cx="1752600" cy="762000"/>
            <a:chOff x="3264" y="336"/>
            <a:chExt cx="1104" cy="480"/>
          </a:xfrm>
        </p:grpSpPr>
        <p:sp>
          <p:nvSpPr>
            <p:cNvPr id="6242" name="Freeform 11"/>
            <p:cNvSpPr>
              <a:spLocks/>
            </p:cNvSpPr>
            <p:nvPr/>
          </p:nvSpPr>
          <p:spPr bwMode="auto">
            <a:xfrm>
              <a:off x="3264" y="336"/>
              <a:ext cx="1104" cy="480"/>
            </a:xfrm>
            <a:custGeom>
              <a:avLst/>
              <a:gdLst>
                <a:gd name="T0" fmla="*/ 192 w 1104"/>
                <a:gd name="T1" fmla="*/ 0 h 480"/>
                <a:gd name="T2" fmla="*/ 192 w 1104"/>
                <a:gd name="T3" fmla="*/ 144 h 480"/>
                <a:gd name="T4" fmla="*/ 144 w 1104"/>
                <a:gd name="T5" fmla="*/ 144 h 480"/>
                <a:gd name="T6" fmla="*/ 96 w 1104"/>
                <a:gd name="T7" fmla="*/ 96 h 480"/>
                <a:gd name="T8" fmla="*/ 48 w 1104"/>
                <a:gd name="T9" fmla="*/ 96 h 480"/>
                <a:gd name="T10" fmla="*/ 0 w 1104"/>
                <a:gd name="T11" fmla="*/ 192 h 480"/>
                <a:gd name="T12" fmla="*/ 48 w 1104"/>
                <a:gd name="T13" fmla="*/ 288 h 480"/>
                <a:gd name="T14" fmla="*/ 96 w 1104"/>
                <a:gd name="T15" fmla="*/ 288 h 480"/>
                <a:gd name="T16" fmla="*/ 144 w 1104"/>
                <a:gd name="T17" fmla="*/ 240 h 480"/>
                <a:gd name="T18" fmla="*/ 192 w 1104"/>
                <a:gd name="T19" fmla="*/ 240 h 480"/>
                <a:gd name="T20" fmla="*/ 192 w 1104"/>
                <a:gd name="T21" fmla="*/ 432 h 480"/>
                <a:gd name="T22" fmla="*/ 192 w 1104"/>
                <a:gd name="T23" fmla="*/ 480 h 480"/>
                <a:gd name="T24" fmla="*/ 336 w 1104"/>
                <a:gd name="T25" fmla="*/ 480 h 480"/>
                <a:gd name="T26" fmla="*/ 384 w 1104"/>
                <a:gd name="T27" fmla="*/ 384 h 480"/>
                <a:gd name="T28" fmla="*/ 480 w 1104"/>
                <a:gd name="T29" fmla="*/ 384 h 480"/>
                <a:gd name="T30" fmla="*/ 480 w 1104"/>
                <a:gd name="T31" fmla="*/ 288 h 480"/>
                <a:gd name="T32" fmla="*/ 528 w 1104"/>
                <a:gd name="T33" fmla="*/ 240 h 480"/>
                <a:gd name="T34" fmla="*/ 576 w 1104"/>
                <a:gd name="T35" fmla="*/ 240 h 480"/>
                <a:gd name="T36" fmla="*/ 624 w 1104"/>
                <a:gd name="T37" fmla="*/ 288 h 480"/>
                <a:gd name="T38" fmla="*/ 624 w 1104"/>
                <a:gd name="T39" fmla="*/ 384 h 480"/>
                <a:gd name="T40" fmla="*/ 672 w 1104"/>
                <a:gd name="T41" fmla="*/ 384 h 480"/>
                <a:gd name="T42" fmla="*/ 720 w 1104"/>
                <a:gd name="T43" fmla="*/ 432 h 480"/>
                <a:gd name="T44" fmla="*/ 1008 w 1104"/>
                <a:gd name="T45" fmla="*/ 432 h 480"/>
                <a:gd name="T46" fmla="*/ 1008 w 1104"/>
                <a:gd name="T47" fmla="*/ 336 h 480"/>
                <a:gd name="T48" fmla="*/ 960 w 1104"/>
                <a:gd name="T49" fmla="*/ 288 h 480"/>
                <a:gd name="T50" fmla="*/ 864 w 1104"/>
                <a:gd name="T51" fmla="*/ 288 h 480"/>
                <a:gd name="T52" fmla="*/ 816 w 1104"/>
                <a:gd name="T53" fmla="*/ 240 h 480"/>
                <a:gd name="T54" fmla="*/ 816 w 1104"/>
                <a:gd name="T55" fmla="*/ 192 h 480"/>
                <a:gd name="T56" fmla="*/ 864 w 1104"/>
                <a:gd name="T57" fmla="*/ 144 h 480"/>
                <a:gd name="T58" fmla="*/ 912 w 1104"/>
                <a:gd name="T59" fmla="*/ 144 h 480"/>
                <a:gd name="T60" fmla="*/ 960 w 1104"/>
                <a:gd name="T61" fmla="*/ 96 h 480"/>
                <a:gd name="T62" fmla="*/ 1104 w 1104"/>
                <a:gd name="T63" fmla="*/ 96 h 480"/>
                <a:gd name="T64" fmla="*/ 1104 w 1104"/>
                <a:gd name="T65" fmla="*/ 0 h 480"/>
                <a:gd name="T66" fmla="*/ 192 w 1104"/>
                <a:gd name="T67" fmla="*/ 0 h 4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04"/>
                <a:gd name="T103" fmla="*/ 0 h 480"/>
                <a:gd name="T104" fmla="*/ 1104 w 1104"/>
                <a:gd name="T105" fmla="*/ 480 h 4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04" h="480">
                  <a:moveTo>
                    <a:pt x="192" y="0"/>
                  </a:moveTo>
                  <a:lnTo>
                    <a:pt x="192" y="144"/>
                  </a:lnTo>
                  <a:lnTo>
                    <a:pt x="144" y="144"/>
                  </a:lnTo>
                  <a:lnTo>
                    <a:pt x="96" y="96"/>
                  </a:lnTo>
                  <a:lnTo>
                    <a:pt x="48" y="96"/>
                  </a:lnTo>
                  <a:lnTo>
                    <a:pt x="0" y="192"/>
                  </a:lnTo>
                  <a:lnTo>
                    <a:pt x="48" y="288"/>
                  </a:lnTo>
                  <a:lnTo>
                    <a:pt x="96" y="288"/>
                  </a:lnTo>
                  <a:lnTo>
                    <a:pt x="144" y="240"/>
                  </a:lnTo>
                  <a:lnTo>
                    <a:pt x="192" y="240"/>
                  </a:lnTo>
                  <a:lnTo>
                    <a:pt x="192" y="432"/>
                  </a:lnTo>
                  <a:lnTo>
                    <a:pt x="192" y="480"/>
                  </a:lnTo>
                  <a:lnTo>
                    <a:pt x="336" y="480"/>
                  </a:lnTo>
                  <a:lnTo>
                    <a:pt x="384" y="384"/>
                  </a:lnTo>
                  <a:lnTo>
                    <a:pt x="480" y="384"/>
                  </a:lnTo>
                  <a:lnTo>
                    <a:pt x="480" y="288"/>
                  </a:lnTo>
                  <a:lnTo>
                    <a:pt x="528" y="240"/>
                  </a:lnTo>
                  <a:lnTo>
                    <a:pt x="576" y="240"/>
                  </a:lnTo>
                  <a:lnTo>
                    <a:pt x="624" y="288"/>
                  </a:lnTo>
                  <a:lnTo>
                    <a:pt x="624" y="384"/>
                  </a:lnTo>
                  <a:lnTo>
                    <a:pt x="672" y="384"/>
                  </a:lnTo>
                  <a:lnTo>
                    <a:pt x="720" y="432"/>
                  </a:lnTo>
                  <a:lnTo>
                    <a:pt x="1008" y="432"/>
                  </a:lnTo>
                  <a:lnTo>
                    <a:pt x="1008" y="336"/>
                  </a:lnTo>
                  <a:lnTo>
                    <a:pt x="960" y="288"/>
                  </a:lnTo>
                  <a:lnTo>
                    <a:pt x="864" y="288"/>
                  </a:lnTo>
                  <a:lnTo>
                    <a:pt x="816" y="240"/>
                  </a:lnTo>
                  <a:lnTo>
                    <a:pt x="816" y="192"/>
                  </a:lnTo>
                  <a:lnTo>
                    <a:pt x="864" y="144"/>
                  </a:lnTo>
                  <a:lnTo>
                    <a:pt x="912" y="144"/>
                  </a:lnTo>
                  <a:lnTo>
                    <a:pt x="960" y="96"/>
                  </a:lnTo>
                  <a:lnTo>
                    <a:pt x="1104" y="96"/>
                  </a:lnTo>
                  <a:lnTo>
                    <a:pt x="1104" y="0"/>
                  </a:lnTo>
                  <a:lnTo>
                    <a:pt x="192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Oval 63"/>
            <p:cNvSpPr>
              <a:spLocks noChangeArrowheads="1"/>
            </p:cNvSpPr>
            <p:nvPr/>
          </p:nvSpPr>
          <p:spPr bwMode="auto">
            <a:xfrm>
              <a:off x="3504" y="38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0" name="Group 106"/>
          <p:cNvGrpSpPr>
            <a:grpSpLocks/>
          </p:cNvGrpSpPr>
          <p:nvPr/>
        </p:nvGrpSpPr>
        <p:grpSpPr bwMode="auto">
          <a:xfrm>
            <a:off x="4038600" y="457200"/>
            <a:ext cx="1447800" cy="685800"/>
            <a:chOff x="2544" y="336"/>
            <a:chExt cx="912" cy="432"/>
          </a:xfrm>
        </p:grpSpPr>
        <p:sp>
          <p:nvSpPr>
            <p:cNvPr id="6240" name="Freeform 10"/>
            <p:cNvSpPr>
              <a:spLocks/>
            </p:cNvSpPr>
            <p:nvPr/>
          </p:nvSpPr>
          <p:spPr bwMode="auto">
            <a:xfrm>
              <a:off x="2544" y="336"/>
              <a:ext cx="912" cy="432"/>
            </a:xfrm>
            <a:custGeom>
              <a:avLst/>
              <a:gdLst>
                <a:gd name="T0" fmla="*/ 96 w 912"/>
                <a:gd name="T1" fmla="*/ 0 h 432"/>
                <a:gd name="T2" fmla="*/ 96 w 912"/>
                <a:gd name="T3" fmla="*/ 144 h 432"/>
                <a:gd name="T4" fmla="*/ 144 w 912"/>
                <a:gd name="T5" fmla="*/ 192 h 432"/>
                <a:gd name="T6" fmla="*/ 192 w 912"/>
                <a:gd name="T7" fmla="*/ 144 h 432"/>
                <a:gd name="T8" fmla="*/ 240 w 912"/>
                <a:gd name="T9" fmla="*/ 192 h 432"/>
                <a:gd name="T10" fmla="*/ 240 w 912"/>
                <a:gd name="T11" fmla="*/ 240 h 432"/>
                <a:gd name="T12" fmla="*/ 144 w 912"/>
                <a:gd name="T13" fmla="*/ 288 h 432"/>
                <a:gd name="T14" fmla="*/ 96 w 912"/>
                <a:gd name="T15" fmla="*/ 240 h 432"/>
                <a:gd name="T16" fmla="*/ 48 w 912"/>
                <a:gd name="T17" fmla="*/ 240 h 432"/>
                <a:gd name="T18" fmla="*/ 48 w 912"/>
                <a:gd name="T19" fmla="*/ 336 h 432"/>
                <a:gd name="T20" fmla="*/ 0 w 912"/>
                <a:gd name="T21" fmla="*/ 336 h 432"/>
                <a:gd name="T22" fmla="*/ 0 w 912"/>
                <a:gd name="T23" fmla="*/ 384 h 432"/>
                <a:gd name="T24" fmla="*/ 240 w 912"/>
                <a:gd name="T25" fmla="*/ 384 h 432"/>
                <a:gd name="T26" fmla="*/ 288 w 912"/>
                <a:gd name="T27" fmla="*/ 432 h 432"/>
                <a:gd name="T28" fmla="*/ 336 w 912"/>
                <a:gd name="T29" fmla="*/ 432 h 432"/>
                <a:gd name="T30" fmla="*/ 432 w 912"/>
                <a:gd name="T31" fmla="*/ 432 h 432"/>
                <a:gd name="T32" fmla="*/ 432 w 912"/>
                <a:gd name="T33" fmla="*/ 384 h 432"/>
                <a:gd name="T34" fmla="*/ 384 w 912"/>
                <a:gd name="T35" fmla="*/ 336 h 432"/>
                <a:gd name="T36" fmla="*/ 432 w 912"/>
                <a:gd name="T37" fmla="*/ 288 h 432"/>
                <a:gd name="T38" fmla="*/ 528 w 912"/>
                <a:gd name="T39" fmla="*/ 288 h 432"/>
                <a:gd name="T40" fmla="*/ 624 w 912"/>
                <a:gd name="T41" fmla="*/ 288 h 432"/>
                <a:gd name="T42" fmla="*/ 672 w 912"/>
                <a:gd name="T43" fmla="*/ 336 h 432"/>
                <a:gd name="T44" fmla="*/ 624 w 912"/>
                <a:gd name="T45" fmla="*/ 384 h 432"/>
                <a:gd name="T46" fmla="*/ 624 w 912"/>
                <a:gd name="T47" fmla="*/ 432 h 432"/>
                <a:gd name="T48" fmla="*/ 912 w 912"/>
                <a:gd name="T49" fmla="*/ 432 h 432"/>
                <a:gd name="T50" fmla="*/ 912 w 912"/>
                <a:gd name="T51" fmla="*/ 288 h 432"/>
                <a:gd name="T52" fmla="*/ 912 w 912"/>
                <a:gd name="T53" fmla="*/ 240 h 432"/>
                <a:gd name="T54" fmla="*/ 864 w 912"/>
                <a:gd name="T55" fmla="*/ 240 h 432"/>
                <a:gd name="T56" fmla="*/ 816 w 912"/>
                <a:gd name="T57" fmla="*/ 288 h 432"/>
                <a:gd name="T58" fmla="*/ 768 w 912"/>
                <a:gd name="T59" fmla="*/ 288 h 432"/>
                <a:gd name="T60" fmla="*/ 720 w 912"/>
                <a:gd name="T61" fmla="*/ 192 h 432"/>
                <a:gd name="T62" fmla="*/ 768 w 912"/>
                <a:gd name="T63" fmla="*/ 96 h 432"/>
                <a:gd name="T64" fmla="*/ 816 w 912"/>
                <a:gd name="T65" fmla="*/ 96 h 432"/>
                <a:gd name="T66" fmla="*/ 864 w 912"/>
                <a:gd name="T67" fmla="*/ 144 h 432"/>
                <a:gd name="T68" fmla="*/ 912 w 912"/>
                <a:gd name="T69" fmla="*/ 144 h 432"/>
                <a:gd name="T70" fmla="*/ 912 w 912"/>
                <a:gd name="T71" fmla="*/ 0 h 432"/>
                <a:gd name="T72" fmla="*/ 96 w 912"/>
                <a:gd name="T73" fmla="*/ 0 h 4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2"/>
                <a:gd name="T112" fmla="*/ 0 h 432"/>
                <a:gd name="T113" fmla="*/ 912 w 912"/>
                <a:gd name="T114" fmla="*/ 432 h 4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2" h="432">
                  <a:moveTo>
                    <a:pt x="96" y="0"/>
                  </a:moveTo>
                  <a:lnTo>
                    <a:pt x="96" y="144"/>
                  </a:lnTo>
                  <a:lnTo>
                    <a:pt x="144" y="192"/>
                  </a:lnTo>
                  <a:lnTo>
                    <a:pt x="192" y="144"/>
                  </a:lnTo>
                  <a:lnTo>
                    <a:pt x="240" y="192"/>
                  </a:lnTo>
                  <a:lnTo>
                    <a:pt x="240" y="240"/>
                  </a:lnTo>
                  <a:lnTo>
                    <a:pt x="144" y="288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48" y="336"/>
                  </a:lnTo>
                  <a:lnTo>
                    <a:pt x="0" y="336"/>
                  </a:lnTo>
                  <a:lnTo>
                    <a:pt x="0" y="384"/>
                  </a:lnTo>
                  <a:lnTo>
                    <a:pt x="240" y="384"/>
                  </a:lnTo>
                  <a:lnTo>
                    <a:pt x="288" y="432"/>
                  </a:lnTo>
                  <a:lnTo>
                    <a:pt x="336" y="432"/>
                  </a:lnTo>
                  <a:lnTo>
                    <a:pt x="432" y="432"/>
                  </a:lnTo>
                  <a:lnTo>
                    <a:pt x="432" y="384"/>
                  </a:lnTo>
                  <a:lnTo>
                    <a:pt x="384" y="336"/>
                  </a:lnTo>
                  <a:lnTo>
                    <a:pt x="432" y="288"/>
                  </a:lnTo>
                  <a:lnTo>
                    <a:pt x="528" y="288"/>
                  </a:lnTo>
                  <a:lnTo>
                    <a:pt x="624" y="288"/>
                  </a:lnTo>
                  <a:lnTo>
                    <a:pt x="672" y="336"/>
                  </a:lnTo>
                  <a:lnTo>
                    <a:pt x="624" y="384"/>
                  </a:lnTo>
                  <a:lnTo>
                    <a:pt x="624" y="432"/>
                  </a:lnTo>
                  <a:lnTo>
                    <a:pt x="912" y="432"/>
                  </a:lnTo>
                  <a:lnTo>
                    <a:pt x="912" y="288"/>
                  </a:lnTo>
                  <a:lnTo>
                    <a:pt x="912" y="240"/>
                  </a:lnTo>
                  <a:lnTo>
                    <a:pt x="864" y="240"/>
                  </a:lnTo>
                  <a:lnTo>
                    <a:pt x="816" y="288"/>
                  </a:lnTo>
                  <a:lnTo>
                    <a:pt x="768" y="288"/>
                  </a:lnTo>
                  <a:lnTo>
                    <a:pt x="720" y="192"/>
                  </a:lnTo>
                  <a:lnTo>
                    <a:pt x="768" y="96"/>
                  </a:lnTo>
                  <a:lnTo>
                    <a:pt x="816" y="96"/>
                  </a:lnTo>
                  <a:lnTo>
                    <a:pt x="864" y="144"/>
                  </a:lnTo>
                  <a:lnTo>
                    <a:pt x="912" y="144"/>
                  </a:lnTo>
                  <a:lnTo>
                    <a:pt x="912" y="0"/>
                  </a:lnTo>
                  <a:lnTo>
                    <a:pt x="96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Oval 64"/>
            <p:cNvSpPr>
              <a:spLocks noChangeArrowheads="1"/>
            </p:cNvSpPr>
            <p:nvPr/>
          </p:nvSpPr>
          <p:spPr bwMode="auto">
            <a:xfrm>
              <a:off x="2928" y="36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21" name="Group 105"/>
          <p:cNvGrpSpPr>
            <a:grpSpLocks/>
          </p:cNvGrpSpPr>
          <p:nvPr/>
        </p:nvGrpSpPr>
        <p:grpSpPr bwMode="auto">
          <a:xfrm>
            <a:off x="2971800" y="457200"/>
            <a:ext cx="1447800" cy="685800"/>
            <a:chOff x="1872" y="336"/>
            <a:chExt cx="912" cy="432"/>
          </a:xfrm>
        </p:grpSpPr>
        <p:sp>
          <p:nvSpPr>
            <p:cNvPr id="6238" name="Freeform 18"/>
            <p:cNvSpPr>
              <a:spLocks/>
            </p:cNvSpPr>
            <p:nvPr/>
          </p:nvSpPr>
          <p:spPr bwMode="auto">
            <a:xfrm>
              <a:off x="1872" y="336"/>
              <a:ext cx="912" cy="432"/>
            </a:xfrm>
            <a:custGeom>
              <a:avLst/>
              <a:gdLst>
                <a:gd name="T0" fmla="*/ 0 w 912"/>
                <a:gd name="T1" fmla="*/ 0 h 432"/>
                <a:gd name="T2" fmla="*/ 0 w 912"/>
                <a:gd name="T3" fmla="*/ 96 h 432"/>
                <a:gd name="T4" fmla="*/ 96 w 912"/>
                <a:gd name="T5" fmla="*/ 96 h 432"/>
                <a:gd name="T6" fmla="*/ 96 w 912"/>
                <a:gd name="T7" fmla="*/ 144 h 432"/>
                <a:gd name="T8" fmla="*/ 192 w 912"/>
                <a:gd name="T9" fmla="*/ 144 h 432"/>
                <a:gd name="T10" fmla="*/ 192 w 912"/>
                <a:gd name="T11" fmla="*/ 240 h 432"/>
                <a:gd name="T12" fmla="*/ 96 w 912"/>
                <a:gd name="T13" fmla="*/ 288 h 432"/>
                <a:gd name="T14" fmla="*/ 48 w 912"/>
                <a:gd name="T15" fmla="*/ 240 h 432"/>
                <a:gd name="T16" fmla="*/ 0 w 912"/>
                <a:gd name="T17" fmla="*/ 240 h 432"/>
                <a:gd name="T18" fmla="*/ 0 w 912"/>
                <a:gd name="T19" fmla="*/ 432 h 432"/>
                <a:gd name="T20" fmla="*/ 288 w 912"/>
                <a:gd name="T21" fmla="*/ 432 h 432"/>
                <a:gd name="T22" fmla="*/ 288 w 912"/>
                <a:gd name="T23" fmla="*/ 384 h 432"/>
                <a:gd name="T24" fmla="*/ 240 w 912"/>
                <a:gd name="T25" fmla="*/ 336 h 432"/>
                <a:gd name="T26" fmla="*/ 336 w 912"/>
                <a:gd name="T27" fmla="*/ 240 h 432"/>
                <a:gd name="T28" fmla="*/ 432 w 912"/>
                <a:gd name="T29" fmla="*/ 240 h 432"/>
                <a:gd name="T30" fmla="*/ 528 w 912"/>
                <a:gd name="T31" fmla="*/ 336 h 432"/>
                <a:gd name="T32" fmla="*/ 528 w 912"/>
                <a:gd name="T33" fmla="*/ 384 h 432"/>
                <a:gd name="T34" fmla="*/ 672 w 912"/>
                <a:gd name="T35" fmla="*/ 384 h 432"/>
                <a:gd name="T36" fmla="*/ 672 w 912"/>
                <a:gd name="T37" fmla="*/ 336 h 432"/>
                <a:gd name="T38" fmla="*/ 720 w 912"/>
                <a:gd name="T39" fmla="*/ 336 h 432"/>
                <a:gd name="T40" fmla="*/ 720 w 912"/>
                <a:gd name="T41" fmla="*/ 240 h 432"/>
                <a:gd name="T42" fmla="*/ 768 w 912"/>
                <a:gd name="T43" fmla="*/ 240 h 432"/>
                <a:gd name="T44" fmla="*/ 816 w 912"/>
                <a:gd name="T45" fmla="*/ 288 h 432"/>
                <a:gd name="T46" fmla="*/ 912 w 912"/>
                <a:gd name="T47" fmla="*/ 240 h 432"/>
                <a:gd name="T48" fmla="*/ 912 w 912"/>
                <a:gd name="T49" fmla="*/ 192 h 432"/>
                <a:gd name="T50" fmla="*/ 864 w 912"/>
                <a:gd name="T51" fmla="*/ 144 h 432"/>
                <a:gd name="T52" fmla="*/ 816 w 912"/>
                <a:gd name="T53" fmla="*/ 192 h 432"/>
                <a:gd name="T54" fmla="*/ 768 w 912"/>
                <a:gd name="T55" fmla="*/ 144 h 432"/>
                <a:gd name="T56" fmla="*/ 768 w 912"/>
                <a:gd name="T57" fmla="*/ 0 h 432"/>
                <a:gd name="T58" fmla="*/ 0 w 912"/>
                <a:gd name="T59" fmla="*/ 0 h 4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12"/>
                <a:gd name="T91" fmla="*/ 0 h 432"/>
                <a:gd name="T92" fmla="*/ 912 w 912"/>
                <a:gd name="T93" fmla="*/ 432 h 4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12" h="432">
                  <a:moveTo>
                    <a:pt x="0" y="0"/>
                  </a:moveTo>
                  <a:lnTo>
                    <a:pt x="0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192" y="144"/>
                  </a:lnTo>
                  <a:lnTo>
                    <a:pt x="192" y="240"/>
                  </a:lnTo>
                  <a:lnTo>
                    <a:pt x="96" y="288"/>
                  </a:lnTo>
                  <a:lnTo>
                    <a:pt x="48" y="240"/>
                  </a:lnTo>
                  <a:lnTo>
                    <a:pt x="0" y="240"/>
                  </a:lnTo>
                  <a:lnTo>
                    <a:pt x="0" y="432"/>
                  </a:lnTo>
                  <a:lnTo>
                    <a:pt x="288" y="432"/>
                  </a:lnTo>
                  <a:lnTo>
                    <a:pt x="288" y="384"/>
                  </a:lnTo>
                  <a:lnTo>
                    <a:pt x="240" y="336"/>
                  </a:lnTo>
                  <a:lnTo>
                    <a:pt x="336" y="240"/>
                  </a:lnTo>
                  <a:lnTo>
                    <a:pt x="432" y="240"/>
                  </a:lnTo>
                  <a:lnTo>
                    <a:pt x="528" y="336"/>
                  </a:lnTo>
                  <a:lnTo>
                    <a:pt x="528" y="384"/>
                  </a:lnTo>
                  <a:lnTo>
                    <a:pt x="672" y="384"/>
                  </a:lnTo>
                  <a:lnTo>
                    <a:pt x="672" y="336"/>
                  </a:lnTo>
                  <a:lnTo>
                    <a:pt x="720" y="336"/>
                  </a:lnTo>
                  <a:lnTo>
                    <a:pt x="720" y="240"/>
                  </a:lnTo>
                  <a:lnTo>
                    <a:pt x="768" y="240"/>
                  </a:lnTo>
                  <a:lnTo>
                    <a:pt x="816" y="288"/>
                  </a:lnTo>
                  <a:lnTo>
                    <a:pt x="912" y="240"/>
                  </a:lnTo>
                  <a:lnTo>
                    <a:pt x="912" y="192"/>
                  </a:lnTo>
                  <a:lnTo>
                    <a:pt x="864" y="144"/>
                  </a:lnTo>
                  <a:lnTo>
                    <a:pt x="816" y="192"/>
                  </a:lnTo>
                  <a:lnTo>
                    <a:pt x="768" y="144"/>
                  </a:lnTo>
                  <a:lnTo>
                    <a:pt x="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Oval 65"/>
            <p:cNvSpPr>
              <a:spLocks noChangeArrowheads="1"/>
            </p:cNvSpPr>
            <p:nvPr/>
          </p:nvSpPr>
          <p:spPr bwMode="auto">
            <a:xfrm>
              <a:off x="2352" y="38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2" name="Group 104"/>
          <p:cNvGrpSpPr>
            <a:grpSpLocks/>
          </p:cNvGrpSpPr>
          <p:nvPr/>
        </p:nvGrpSpPr>
        <p:grpSpPr bwMode="auto">
          <a:xfrm>
            <a:off x="1676400" y="457200"/>
            <a:ext cx="1600200" cy="838200"/>
            <a:chOff x="1056" y="336"/>
            <a:chExt cx="1008" cy="528"/>
          </a:xfrm>
        </p:grpSpPr>
        <p:sp>
          <p:nvSpPr>
            <p:cNvPr id="6236" name="Freeform 2"/>
            <p:cNvSpPr>
              <a:spLocks/>
            </p:cNvSpPr>
            <p:nvPr/>
          </p:nvSpPr>
          <p:spPr bwMode="auto">
            <a:xfrm>
              <a:off x="1056" y="336"/>
              <a:ext cx="1008" cy="528"/>
            </a:xfrm>
            <a:custGeom>
              <a:avLst/>
              <a:gdLst>
                <a:gd name="T0" fmla="*/ 0 w 1008"/>
                <a:gd name="T1" fmla="*/ 48 h 528"/>
                <a:gd name="T2" fmla="*/ 0 w 1008"/>
                <a:gd name="T3" fmla="*/ 336 h 528"/>
                <a:gd name="T4" fmla="*/ 96 w 1008"/>
                <a:gd name="T5" fmla="*/ 336 h 528"/>
                <a:gd name="T6" fmla="*/ 144 w 1008"/>
                <a:gd name="T7" fmla="*/ 384 h 528"/>
                <a:gd name="T8" fmla="*/ 192 w 1008"/>
                <a:gd name="T9" fmla="*/ 384 h 528"/>
                <a:gd name="T10" fmla="*/ 240 w 1008"/>
                <a:gd name="T11" fmla="*/ 384 h 528"/>
                <a:gd name="T12" fmla="*/ 240 w 1008"/>
                <a:gd name="T13" fmla="*/ 336 h 528"/>
                <a:gd name="T14" fmla="*/ 384 w 1008"/>
                <a:gd name="T15" fmla="*/ 336 h 528"/>
                <a:gd name="T16" fmla="*/ 384 w 1008"/>
                <a:gd name="T17" fmla="*/ 432 h 528"/>
                <a:gd name="T18" fmla="*/ 339 w 1008"/>
                <a:gd name="T19" fmla="*/ 438 h 528"/>
                <a:gd name="T20" fmla="*/ 336 w 1008"/>
                <a:gd name="T21" fmla="*/ 480 h 528"/>
                <a:gd name="T22" fmla="*/ 432 w 1008"/>
                <a:gd name="T23" fmla="*/ 528 h 528"/>
                <a:gd name="T24" fmla="*/ 480 w 1008"/>
                <a:gd name="T25" fmla="*/ 528 h 528"/>
                <a:gd name="T26" fmla="*/ 528 w 1008"/>
                <a:gd name="T27" fmla="*/ 480 h 528"/>
                <a:gd name="T28" fmla="*/ 528 w 1008"/>
                <a:gd name="T29" fmla="*/ 384 h 528"/>
                <a:gd name="T30" fmla="*/ 624 w 1008"/>
                <a:gd name="T31" fmla="*/ 384 h 528"/>
                <a:gd name="T32" fmla="*/ 720 w 1008"/>
                <a:gd name="T33" fmla="*/ 384 h 528"/>
                <a:gd name="T34" fmla="*/ 816 w 1008"/>
                <a:gd name="T35" fmla="*/ 336 h 528"/>
                <a:gd name="T36" fmla="*/ 816 w 1008"/>
                <a:gd name="T37" fmla="*/ 288 h 528"/>
                <a:gd name="T38" fmla="*/ 816 w 1008"/>
                <a:gd name="T39" fmla="*/ 240 h 528"/>
                <a:gd name="T40" fmla="*/ 864 w 1008"/>
                <a:gd name="T41" fmla="*/ 240 h 528"/>
                <a:gd name="T42" fmla="*/ 912 w 1008"/>
                <a:gd name="T43" fmla="*/ 288 h 528"/>
                <a:gd name="T44" fmla="*/ 1008 w 1008"/>
                <a:gd name="T45" fmla="*/ 240 h 528"/>
                <a:gd name="T46" fmla="*/ 1008 w 1008"/>
                <a:gd name="T47" fmla="*/ 144 h 528"/>
                <a:gd name="T48" fmla="*/ 912 w 1008"/>
                <a:gd name="T49" fmla="*/ 144 h 528"/>
                <a:gd name="T50" fmla="*/ 912 w 1008"/>
                <a:gd name="T51" fmla="*/ 96 h 528"/>
                <a:gd name="T52" fmla="*/ 816 w 1008"/>
                <a:gd name="T53" fmla="*/ 96 h 528"/>
                <a:gd name="T54" fmla="*/ 816 w 1008"/>
                <a:gd name="T55" fmla="*/ 48 h 528"/>
                <a:gd name="T56" fmla="*/ 816 w 1008"/>
                <a:gd name="T57" fmla="*/ 0 h 528"/>
                <a:gd name="T58" fmla="*/ 0 w 1008"/>
                <a:gd name="T59" fmla="*/ 0 h 528"/>
                <a:gd name="T60" fmla="*/ 0 w 1008"/>
                <a:gd name="T61" fmla="*/ 48 h 52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08"/>
                <a:gd name="T94" fmla="*/ 0 h 528"/>
                <a:gd name="T95" fmla="*/ 1008 w 1008"/>
                <a:gd name="T96" fmla="*/ 528 h 52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08" h="528">
                  <a:moveTo>
                    <a:pt x="0" y="48"/>
                  </a:moveTo>
                  <a:lnTo>
                    <a:pt x="0" y="336"/>
                  </a:lnTo>
                  <a:lnTo>
                    <a:pt x="96" y="336"/>
                  </a:lnTo>
                  <a:lnTo>
                    <a:pt x="144" y="384"/>
                  </a:lnTo>
                  <a:lnTo>
                    <a:pt x="192" y="384"/>
                  </a:lnTo>
                  <a:lnTo>
                    <a:pt x="240" y="384"/>
                  </a:lnTo>
                  <a:lnTo>
                    <a:pt x="240" y="336"/>
                  </a:lnTo>
                  <a:lnTo>
                    <a:pt x="384" y="336"/>
                  </a:lnTo>
                  <a:lnTo>
                    <a:pt x="384" y="432"/>
                  </a:lnTo>
                  <a:cubicBezTo>
                    <a:pt x="361" y="426"/>
                    <a:pt x="339" y="410"/>
                    <a:pt x="339" y="438"/>
                  </a:cubicBezTo>
                  <a:lnTo>
                    <a:pt x="336" y="480"/>
                  </a:lnTo>
                  <a:lnTo>
                    <a:pt x="432" y="528"/>
                  </a:lnTo>
                  <a:lnTo>
                    <a:pt x="480" y="528"/>
                  </a:lnTo>
                  <a:lnTo>
                    <a:pt x="528" y="480"/>
                  </a:lnTo>
                  <a:lnTo>
                    <a:pt x="528" y="384"/>
                  </a:lnTo>
                  <a:lnTo>
                    <a:pt x="624" y="384"/>
                  </a:lnTo>
                  <a:lnTo>
                    <a:pt x="720" y="384"/>
                  </a:lnTo>
                  <a:lnTo>
                    <a:pt x="816" y="336"/>
                  </a:lnTo>
                  <a:lnTo>
                    <a:pt x="816" y="288"/>
                  </a:lnTo>
                  <a:lnTo>
                    <a:pt x="816" y="240"/>
                  </a:lnTo>
                  <a:lnTo>
                    <a:pt x="864" y="240"/>
                  </a:lnTo>
                  <a:lnTo>
                    <a:pt x="912" y="288"/>
                  </a:lnTo>
                  <a:lnTo>
                    <a:pt x="1008" y="240"/>
                  </a:lnTo>
                  <a:lnTo>
                    <a:pt x="1008" y="144"/>
                  </a:lnTo>
                  <a:lnTo>
                    <a:pt x="912" y="144"/>
                  </a:lnTo>
                  <a:lnTo>
                    <a:pt x="912" y="96"/>
                  </a:lnTo>
                  <a:lnTo>
                    <a:pt x="816" y="96"/>
                  </a:lnTo>
                  <a:lnTo>
                    <a:pt x="816" y="48"/>
                  </a:lnTo>
                  <a:lnTo>
                    <a:pt x="816" y="0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Oval 66"/>
            <p:cNvSpPr>
              <a:spLocks noChangeArrowheads="1"/>
            </p:cNvSpPr>
            <p:nvPr/>
          </p:nvSpPr>
          <p:spPr bwMode="auto">
            <a:xfrm>
              <a:off x="1392" y="432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23" name="Group 129"/>
          <p:cNvGrpSpPr>
            <a:grpSpLocks/>
          </p:cNvGrpSpPr>
          <p:nvPr/>
        </p:nvGrpSpPr>
        <p:grpSpPr bwMode="auto">
          <a:xfrm>
            <a:off x="1676400" y="3962400"/>
            <a:ext cx="1600200" cy="838200"/>
            <a:chOff x="1056" y="2544"/>
            <a:chExt cx="1008" cy="528"/>
          </a:xfrm>
        </p:grpSpPr>
        <p:sp>
          <p:nvSpPr>
            <p:cNvPr id="6234" name="Freeform 7"/>
            <p:cNvSpPr>
              <a:spLocks/>
            </p:cNvSpPr>
            <p:nvPr/>
          </p:nvSpPr>
          <p:spPr bwMode="auto">
            <a:xfrm>
              <a:off x="1056" y="2544"/>
              <a:ext cx="1008" cy="528"/>
            </a:xfrm>
            <a:custGeom>
              <a:avLst/>
              <a:gdLst>
                <a:gd name="T0" fmla="*/ 0 w 1008"/>
                <a:gd name="T1" fmla="*/ 48 h 528"/>
                <a:gd name="T2" fmla="*/ 144 w 1008"/>
                <a:gd name="T3" fmla="*/ 48 h 528"/>
                <a:gd name="T4" fmla="*/ 192 w 1008"/>
                <a:gd name="T5" fmla="*/ 0 h 528"/>
                <a:gd name="T6" fmla="*/ 336 w 1008"/>
                <a:gd name="T7" fmla="*/ 0 h 528"/>
                <a:gd name="T8" fmla="*/ 336 w 1008"/>
                <a:gd name="T9" fmla="*/ 48 h 528"/>
                <a:gd name="T10" fmla="*/ 288 w 1008"/>
                <a:gd name="T11" fmla="*/ 96 h 528"/>
                <a:gd name="T12" fmla="*/ 384 w 1008"/>
                <a:gd name="T13" fmla="*/ 144 h 528"/>
                <a:gd name="T14" fmla="*/ 480 w 1008"/>
                <a:gd name="T15" fmla="*/ 144 h 528"/>
                <a:gd name="T16" fmla="*/ 528 w 1008"/>
                <a:gd name="T17" fmla="*/ 96 h 528"/>
                <a:gd name="T18" fmla="*/ 480 w 1008"/>
                <a:gd name="T19" fmla="*/ 48 h 528"/>
                <a:gd name="T20" fmla="*/ 480 w 1008"/>
                <a:gd name="T21" fmla="*/ 0 h 528"/>
                <a:gd name="T22" fmla="*/ 528 w 1008"/>
                <a:gd name="T23" fmla="*/ 0 h 528"/>
                <a:gd name="T24" fmla="*/ 576 w 1008"/>
                <a:gd name="T25" fmla="*/ 48 h 528"/>
                <a:gd name="T26" fmla="*/ 720 w 1008"/>
                <a:gd name="T27" fmla="*/ 48 h 528"/>
                <a:gd name="T28" fmla="*/ 720 w 1008"/>
                <a:gd name="T29" fmla="*/ 0 h 528"/>
                <a:gd name="T30" fmla="*/ 816 w 1008"/>
                <a:gd name="T31" fmla="*/ 0 h 528"/>
                <a:gd name="T32" fmla="*/ 816 w 1008"/>
                <a:gd name="T33" fmla="*/ 96 h 528"/>
                <a:gd name="T34" fmla="*/ 768 w 1008"/>
                <a:gd name="T35" fmla="*/ 144 h 528"/>
                <a:gd name="T36" fmla="*/ 768 w 1008"/>
                <a:gd name="T37" fmla="*/ 240 h 528"/>
                <a:gd name="T38" fmla="*/ 864 w 1008"/>
                <a:gd name="T39" fmla="*/ 192 h 528"/>
                <a:gd name="T40" fmla="*/ 912 w 1008"/>
                <a:gd name="T41" fmla="*/ 192 h 528"/>
                <a:gd name="T42" fmla="*/ 960 w 1008"/>
                <a:gd name="T43" fmla="*/ 192 h 528"/>
                <a:gd name="T44" fmla="*/ 1008 w 1008"/>
                <a:gd name="T45" fmla="*/ 288 h 528"/>
                <a:gd name="T46" fmla="*/ 1008 w 1008"/>
                <a:gd name="T47" fmla="*/ 336 h 528"/>
                <a:gd name="T48" fmla="*/ 960 w 1008"/>
                <a:gd name="T49" fmla="*/ 384 h 528"/>
                <a:gd name="T50" fmla="*/ 912 w 1008"/>
                <a:gd name="T51" fmla="*/ 432 h 528"/>
                <a:gd name="T52" fmla="*/ 864 w 1008"/>
                <a:gd name="T53" fmla="*/ 384 h 528"/>
                <a:gd name="T54" fmla="*/ 816 w 1008"/>
                <a:gd name="T55" fmla="*/ 384 h 528"/>
                <a:gd name="T56" fmla="*/ 768 w 1008"/>
                <a:gd name="T57" fmla="*/ 384 h 528"/>
                <a:gd name="T58" fmla="*/ 768 w 1008"/>
                <a:gd name="T59" fmla="*/ 480 h 528"/>
                <a:gd name="T60" fmla="*/ 672 w 1008"/>
                <a:gd name="T61" fmla="*/ 480 h 528"/>
                <a:gd name="T62" fmla="*/ 672 w 1008"/>
                <a:gd name="T63" fmla="*/ 528 h 528"/>
                <a:gd name="T64" fmla="*/ 432 w 1008"/>
                <a:gd name="T65" fmla="*/ 528 h 528"/>
                <a:gd name="T66" fmla="*/ 432 w 1008"/>
                <a:gd name="T67" fmla="*/ 480 h 528"/>
                <a:gd name="T68" fmla="*/ 480 w 1008"/>
                <a:gd name="T69" fmla="*/ 480 h 528"/>
                <a:gd name="T70" fmla="*/ 480 w 1008"/>
                <a:gd name="T71" fmla="*/ 384 h 528"/>
                <a:gd name="T72" fmla="*/ 384 w 1008"/>
                <a:gd name="T73" fmla="*/ 384 h 528"/>
                <a:gd name="T74" fmla="*/ 336 w 1008"/>
                <a:gd name="T75" fmla="*/ 432 h 528"/>
                <a:gd name="T76" fmla="*/ 288 w 1008"/>
                <a:gd name="T77" fmla="*/ 384 h 528"/>
                <a:gd name="T78" fmla="*/ 240 w 1008"/>
                <a:gd name="T79" fmla="*/ 432 h 528"/>
                <a:gd name="T80" fmla="*/ 240 w 1008"/>
                <a:gd name="T81" fmla="*/ 480 h 528"/>
                <a:gd name="T82" fmla="*/ 288 w 1008"/>
                <a:gd name="T83" fmla="*/ 528 h 528"/>
                <a:gd name="T84" fmla="*/ 192 w 1008"/>
                <a:gd name="T85" fmla="*/ 528 h 528"/>
                <a:gd name="T86" fmla="*/ 0 w 1008"/>
                <a:gd name="T87" fmla="*/ 528 h 528"/>
                <a:gd name="T88" fmla="*/ 0 w 1008"/>
                <a:gd name="T89" fmla="*/ 48 h 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08"/>
                <a:gd name="T136" fmla="*/ 0 h 528"/>
                <a:gd name="T137" fmla="*/ 1008 w 1008"/>
                <a:gd name="T138" fmla="*/ 528 h 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08" h="528">
                  <a:moveTo>
                    <a:pt x="0" y="48"/>
                  </a:moveTo>
                  <a:lnTo>
                    <a:pt x="144" y="48"/>
                  </a:lnTo>
                  <a:lnTo>
                    <a:pt x="192" y="0"/>
                  </a:lnTo>
                  <a:lnTo>
                    <a:pt x="336" y="0"/>
                  </a:lnTo>
                  <a:lnTo>
                    <a:pt x="336" y="48"/>
                  </a:lnTo>
                  <a:lnTo>
                    <a:pt x="288" y="96"/>
                  </a:lnTo>
                  <a:lnTo>
                    <a:pt x="384" y="144"/>
                  </a:lnTo>
                  <a:lnTo>
                    <a:pt x="480" y="144"/>
                  </a:lnTo>
                  <a:lnTo>
                    <a:pt x="528" y="96"/>
                  </a:lnTo>
                  <a:lnTo>
                    <a:pt x="480" y="48"/>
                  </a:lnTo>
                  <a:lnTo>
                    <a:pt x="480" y="0"/>
                  </a:lnTo>
                  <a:lnTo>
                    <a:pt x="528" y="0"/>
                  </a:lnTo>
                  <a:lnTo>
                    <a:pt x="576" y="48"/>
                  </a:lnTo>
                  <a:lnTo>
                    <a:pt x="720" y="48"/>
                  </a:lnTo>
                  <a:lnTo>
                    <a:pt x="720" y="0"/>
                  </a:lnTo>
                  <a:lnTo>
                    <a:pt x="816" y="0"/>
                  </a:lnTo>
                  <a:lnTo>
                    <a:pt x="816" y="96"/>
                  </a:lnTo>
                  <a:lnTo>
                    <a:pt x="768" y="144"/>
                  </a:lnTo>
                  <a:lnTo>
                    <a:pt x="768" y="240"/>
                  </a:lnTo>
                  <a:lnTo>
                    <a:pt x="864" y="192"/>
                  </a:lnTo>
                  <a:lnTo>
                    <a:pt x="912" y="192"/>
                  </a:lnTo>
                  <a:lnTo>
                    <a:pt x="960" y="192"/>
                  </a:lnTo>
                  <a:lnTo>
                    <a:pt x="1008" y="288"/>
                  </a:lnTo>
                  <a:lnTo>
                    <a:pt x="1008" y="336"/>
                  </a:lnTo>
                  <a:lnTo>
                    <a:pt x="960" y="384"/>
                  </a:lnTo>
                  <a:lnTo>
                    <a:pt x="912" y="432"/>
                  </a:lnTo>
                  <a:lnTo>
                    <a:pt x="864" y="384"/>
                  </a:lnTo>
                  <a:lnTo>
                    <a:pt x="816" y="384"/>
                  </a:lnTo>
                  <a:lnTo>
                    <a:pt x="768" y="384"/>
                  </a:lnTo>
                  <a:lnTo>
                    <a:pt x="768" y="480"/>
                  </a:lnTo>
                  <a:lnTo>
                    <a:pt x="672" y="480"/>
                  </a:lnTo>
                  <a:lnTo>
                    <a:pt x="672" y="528"/>
                  </a:lnTo>
                  <a:lnTo>
                    <a:pt x="432" y="528"/>
                  </a:lnTo>
                  <a:lnTo>
                    <a:pt x="432" y="480"/>
                  </a:lnTo>
                  <a:lnTo>
                    <a:pt x="480" y="480"/>
                  </a:lnTo>
                  <a:lnTo>
                    <a:pt x="480" y="384"/>
                  </a:lnTo>
                  <a:lnTo>
                    <a:pt x="384" y="384"/>
                  </a:lnTo>
                  <a:lnTo>
                    <a:pt x="336" y="432"/>
                  </a:lnTo>
                  <a:lnTo>
                    <a:pt x="288" y="384"/>
                  </a:lnTo>
                  <a:lnTo>
                    <a:pt x="240" y="432"/>
                  </a:lnTo>
                  <a:lnTo>
                    <a:pt x="240" y="480"/>
                  </a:lnTo>
                  <a:lnTo>
                    <a:pt x="288" y="528"/>
                  </a:lnTo>
                  <a:lnTo>
                    <a:pt x="192" y="528"/>
                  </a:lnTo>
                  <a:lnTo>
                    <a:pt x="0" y="528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Oval 67"/>
            <p:cNvSpPr>
              <a:spLocks noChangeArrowheads="1"/>
            </p:cNvSpPr>
            <p:nvPr/>
          </p:nvSpPr>
          <p:spPr bwMode="auto">
            <a:xfrm>
              <a:off x="1104" y="268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26</a:t>
              </a:r>
            </a:p>
          </p:txBody>
        </p:sp>
      </p:grpSp>
      <p:grpSp>
        <p:nvGrpSpPr>
          <p:cNvPr id="24" name="Group 134"/>
          <p:cNvGrpSpPr>
            <a:grpSpLocks/>
          </p:cNvGrpSpPr>
          <p:nvPr/>
        </p:nvGrpSpPr>
        <p:grpSpPr bwMode="auto">
          <a:xfrm>
            <a:off x="1676400" y="4572000"/>
            <a:ext cx="1447800" cy="990600"/>
            <a:chOff x="1056" y="2928"/>
            <a:chExt cx="912" cy="624"/>
          </a:xfrm>
        </p:grpSpPr>
        <p:sp>
          <p:nvSpPr>
            <p:cNvPr id="6232" name="Freeform 8"/>
            <p:cNvSpPr>
              <a:spLocks/>
            </p:cNvSpPr>
            <p:nvPr/>
          </p:nvSpPr>
          <p:spPr bwMode="auto">
            <a:xfrm>
              <a:off x="1056" y="2928"/>
              <a:ext cx="912" cy="624"/>
            </a:xfrm>
            <a:custGeom>
              <a:avLst/>
              <a:gdLst>
                <a:gd name="T0" fmla="*/ 0 w 912"/>
                <a:gd name="T1" fmla="*/ 144 h 624"/>
                <a:gd name="T2" fmla="*/ 288 w 912"/>
                <a:gd name="T3" fmla="*/ 144 h 624"/>
                <a:gd name="T4" fmla="*/ 240 w 912"/>
                <a:gd name="T5" fmla="*/ 96 h 624"/>
                <a:gd name="T6" fmla="*/ 240 w 912"/>
                <a:gd name="T7" fmla="*/ 48 h 624"/>
                <a:gd name="T8" fmla="*/ 288 w 912"/>
                <a:gd name="T9" fmla="*/ 0 h 624"/>
                <a:gd name="T10" fmla="*/ 336 w 912"/>
                <a:gd name="T11" fmla="*/ 48 h 624"/>
                <a:gd name="T12" fmla="*/ 384 w 912"/>
                <a:gd name="T13" fmla="*/ 0 h 624"/>
                <a:gd name="T14" fmla="*/ 480 w 912"/>
                <a:gd name="T15" fmla="*/ 0 h 624"/>
                <a:gd name="T16" fmla="*/ 480 w 912"/>
                <a:gd name="T17" fmla="*/ 96 h 624"/>
                <a:gd name="T18" fmla="*/ 432 w 912"/>
                <a:gd name="T19" fmla="*/ 96 h 624"/>
                <a:gd name="T20" fmla="*/ 432 w 912"/>
                <a:gd name="T21" fmla="*/ 144 h 624"/>
                <a:gd name="T22" fmla="*/ 672 w 912"/>
                <a:gd name="T23" fmla="*/ 144 h 624"/>
                <a:gd name="T24" fmla="*/ 672 w 912"/>
                <a:gd name="T25" fmla="*/ 96 h 624"/>
                <a:gd name="T26" fmla="*/ 768 w 912"/>
                <a:gd name="T27" fmla="*/ 96 h 624"/>
                <a:gd name="T28" fmla="*/ 768 w 912"/>
                <a:gd name="T29" fmla="*/ 192 h 624"/>
                <a:gd name="T30" fmla="*/ 768 w 912"/>
                <a:gd name="T31" fmla="*/ 288 h 624"/>
                <a:gd name="T32" fmla="*/ 816 w 912"/>
                <a:gd name="T33" fmla="*/ 288 h 624"/>
                <a:gd name="T34" fmla="*/ 864 w 912"/>
                <a:gd name="T35" fmla="*/ 240 h 624"/>
                <a:gd name="T36" fmla="*/ 912 w 912"/>
                <a:gd name="T37" fmla="*/ 240 h 624"/>
                <a:gd name="T38" fmla="*/ 912 w 912"/>
                <a:gd name="T39" fmla="*/ 384 h 624"/>
                <a:gd name="T40" fmla="*/ 912 w 912"/>
                <a:gd name="T41" fmla="*/ 432 h 624"/>
                <a:gd name="T42" fmla="*/ 864 w 912"/>
                <a:gd name="T43" fmla="*/ 432 h 624"/>
                <a:gd name="T44" fmla="*/ 816 w 912"/>
                <a:gd name="T45" fmla="*/ 384 h 624"/>
                <a:gd name="T46" fmla="*/ 768 w 912"/>
                <a:gd name="T47" fmla="*/ 384 h 624"/>
                <a:gd name="T48" fmla="*/ 768 w 912"/>
                <a:gd name="T49" fmla="*/ 480 h 624"/>
                <a:gd name="T50" fmla="*/ 720 w 912"/>
                <a:gd name="T51" fmla="*/ 576 h 624"/>
                <a:gd name="T52" fmla="*/ 672 w 912"/>
                <a:gd name="T53" fmla="*/ 576 h 624"/>
                <a:gd name="T54" fmla="*/ 624 w 912"/>
                <a:gd name="T55" fmla="*/ 528 h 624"/>
                <a:gd name="T56" fmla="*/ 528 w 912"/>
                <a:gd name="T57" fmla="*/ 528 h 624"/>
                <a:gd name="T58" fmla="*/ 480 w 912"/>
                <a:gd name="T59" fmla="*/ 576 h 624"/>
                <a:gd name="T60" fmla="*/ 384 w 912"/>
                <a:gd name="T61" fmla="*/ 576 h 624"/>
                <a:gd name="T62" fmla="*/ 384 w 912"/>
                <a:gd name="T63" fmla="*/ 528 h 624"/>
                <a:gd name="T64" fmla="*/ 432 w 912"/>
                <a:gd name="T65" fmla="*/ 480 h 624"/>
                <a:gd name="T66" fmla="*/ 432 w 912"/>
                <a:gd name="T67" fmla="*/ 432 h 624"/>
                <a:gd name="T68" fmla="*/ 288 w 912"/>
                <a:gd name="T69" fmla="*/ 432 h 624"/>
                <a:gd name="T70" fmla="*/ 288 w 912"/>
                <a:gd name="T71" fmla="*/ 480 h 624"/>
                <a:gd name="T72" fmla="*/ 336 w 912"/>
                <a:gd name="T73" fmla="*/ 528 h 624"/>
                <a:gd name="T74" fmla="*/ 336 w 912"/>
                <a:gd name="T75" fmla="*/ 576 h 624"/>
                <a:gd name="T76" fmla="*/ 192 w 912"/>
                <a:gd name="T77" fmla="*/ 576 h 624"/>
                <a:gd name="T78" fmla="*/ 144 w 912"/>
                <a:gd name="T79" fmla="*/ 624 h 624"/>
                <a:gd name="T80" fmla="*/ 0 w 912"/>
                <a:gd name="T81" fmla="*/ 624 h 624"/>
                <a:gd name="T82" fmla="*/ 0 w 912"/>
                <a:gd name="T83" fmla="*/ 144 h 6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2"/>
                <a:gd name="T127" fmla="*/ 0 h 624"/>
                <a:gd name="T128" fmla="*/ 912 w 912"/>
                <a:gd name="T129" fmla="*/ 624 h 6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2" h="624">
                  <a:moveTo>
                    <a:pt x="0" y="144"/>
                  </a:moveTo>
                  <a:lnTo>
                    <a:pt x="288" y="144"/>
                  </a:lnTo>
                  <a:lnTo>
                    <a:pt x="240" y="96"/>
                  </a:lnTo>
                  <a:lnTo>
                    <a:pt x="240" y="48"/>
                  </a:lnTo>
                  <a:lnTo>
                    <a:pt x="288" y="0"/>
                  </a:lnTo>
                  <a:lnTo>
                    <a:pt x="336" y="48"/>
                  </a:lnTo>
                  <a:lnTo>
                    <a:pt x="384" y="0"/>
                  </a:lnTo>
                  <a:lnTo>
                    <a:pt x="480" y="0"/>
                  </a:lnTo>
                  <a:lnTo>
                    <a:pt x="480" y="96"/>
                  </a:lnTo>
                  <a:lnTo>
                    <a:pt x="432" y="96"/>
                  </a:lnTo>
                  <a:lnTo>
                    <a:pt x="432" y="144"/>
                  </a:lnTo>
                  <a:lnTo>
                    <a:pt x="672" y="144"/>
                  </a:lnTo>
                  <a:lnTo>
                    <a:pt x="672" y="96"/>
                  </a:lnTo>
                  <a:lnTo>
                    <a:pt x="768" y="96"/>
                  </a:lnTo>
                  <a:lnTo>
                    <a:pt x="768" y="192"/>
                  </a:lnTo>
                  <a:lnTo>
                    <a:pt x="768" y="288"/>
                  </a:lnTo>
                  <a:lnTo>
                    <a:pt x="816" y="288"/>
                  </a:lnTo>
                  <a:lnTo>
                    <a:pt x="864" y="240"/>
                  </a:lnTo>
                  <a:lnTo>
                    <a:pt x="912" y="240"/>
                  </a:lnTo>
                  <a:lnTo>
                    <a:pt x="912" y="384"/>
                  </a:lnTo>
                  <a:lnTo>
                    <a:pt x="912" y="432"/>
                  </a:lnTo>
                  <a:lnTo>
                    <a:pt x="864" y="432"/>
                  </a:lnTo>
                  <a:lnTo>
                    <a:pt x="816" y="384"/>
                  </a:lnTo>
                  <a:lnTo>
                    <a:pt x="768" y="384"/>
                  </a:lnTo>
                  <a:lnTo>
                    <a:pt x="768" y="480"/>
                  </a:lnTo>
                  <a:lnTo>
                    <a:pt x="720" y="576"/>
                  </a:lnTo>
                  <a:lnTo>
                    <a:pt x="672" y="576"/>
                  </a:lnTo>
                  <a:lnTo>
                    <a:pt x="624" y="528"/>
                  </a:lnTo>
                  <a:lnTo>
                    <a:pt x="528" y="528"/>
                  </a:lnTo>
                  <a:lnTo>
                    <a:pt x="480" y="576"/>
                  </a:lnTo>
                  <a:lnTo>
                    <a:pt x="384" y="576"/>
                  </a:lnTo>
                  <a:lnTo>
                    <a:pt x="384" y="528"/>
                  </a:lnTo>
                  <a:lnTo>
                    <a:pt x="432" y="480"/>
                  </a:lnTo>
                  <a:lnTo>
                    <a:pt x="432" y="432"/>
                  </a:lnTo>
                  <a:lnTo>
                    <a:pt x="288" y="432"/>
                  </a:lnTo>
                  <a:lnTo>
                    <a:pt x="288" y="480"/>
                  </a:lnTo>
                  <a:lnTo>
                    <a:pt x="336" y="528"/>
                  </a:lnTo>
                  <a:lnTo>
                    <a:pt x="336" y="576"/>
                  </a:lnTo>
                  <a:lnTo>
                    <a:pt x="192" y="576"/>
                  </a:lnTo>
                  <a:lnTo>
                    <a:pt x="144" y="624"/>
                  </a:lnTo>
                  <a:lnTo>
                    <a:pt x="0" y="624"/>
                  </a:lnTo>
                  <a:lnTo>
                    <a:pt x="0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Oval 68"/>
            <p:cNvSpPr>
              <a:spLocks noChangeArrowheads="1"/>
            </p:cNvSpPr>
            <p:nvPr/>
          </p:nvSpPr>
          <p:spPr bwMode="auto">
            <a:xfrm>
              <a:off x="1488" y="312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31</a:t>
              </a:r>
            </a:p>
          </p:txBody>
        </p:sp>
      </p:grpSp>
      <p:grpSp>
        <p:nvGrpSpPr>
          <p:cNvPr id="25" name="Group 139"/>
          <p:cNvGrpSpPr>
            <a:grpSpLocks/>
          </p:cNvGrpSpPr>
          <p:nvPr/>
        </p:nvGrpSpPr>
        <p:grpSpPr bwMode="auto">
          <a:xfrm>
            <a:off x="1676400" y="5257800"/>
            <a:ext cx="1219200" cy="914400"/>
            <a:chOff x="1056" y="3360"/>
            <a:chExt cx="768" cy="576"/>
          </a:xfrm>
        </p:grpSpPr>
        <p:sp>
          <p:nvSpPr>
            <p:cNvPr id="6230" name="Freeform 9"/>
            <p:cNvSpPr>
              <a:spLocks/>
            </p:cNvSpPr>
            <p:nvPr/>
          </p:nvSpPr>
          <p:spPr bwMode="auto">
            <a:xfrm>
              <a:off x="1056" y="3360"/>
              <a:ext cx="768" cy="576"/>
            </a:xfrm>
            <a:custGeom>
              <a:avLst/>
              <a:gdLst>
                <a:gd name="T0" fmla="*/ 0 w 768"/>
                <a:gd name="T1" fmla="*/ 192 h 576"/>
                <a:gd name="T2" fmla="*/ 144 w 768"/>
                <a:gd name="T3" fmla="*/ 192 h 576"/>
                <a:gd name="T4" fmla="*/ 192 w 768"/>
                <a:gd name="T5" fmla="*/ 144 h 576"/>
                <a:gd name="T6" fmla="*/ 336 w 768"/>
                <a:gd name="T7" fmla="*/ 144 h 576"/>
                <a:gd name="T8" fmla="*/ 336 w 768"/>
                <a:gd name="T9" fmla="*/ 96 h 576"/>
                <a:gd name="T10" fmla="*/ 288 w 768"/>
                <a:gd name="T11" fmla="*/ 48 h 576"/>
                <a:gd name="T12" fmla="*/ 288 w 768"/>
                <a:gd name="T13" fmla="*/ 0 h 576"/>
                <a:gd name="T14" fmla="*/ 432 w 768"/>
                <a:gd name="T15" fmla="*/ 0 h 576"/>
                <a:gd name="T16" fmla="*/ 432 w 768"/>
                <a:gd name="T17" fmla="*/ 48 h 576"/>
                <a:gd name="T18" fmla="*/ 384 w 768"/>
                <a:gd name="T19" fmla="*/ 96 h 576"/>
                <a:gd name="T20" fmla="*/ 384 w 768"/>
                <a:gd name="T21" fmla="*/ 144 h 576"/>
                <a:gd name="T22" fmla="*/ 480 w 768"/>
                <a:gd name="T23" fmla="*/ 144 h 576"/>
                <a:gd name="T24" fmla="*/ 528 w 768"/>
                <a:gd name="T25" fmla="*/ 96 h 576"/>
                <a:gd name="T26" fmla="*/ 624 w 768"/>
                <a:gd name="T27" fmla="*/ 96 h 576"/>
                <a:gd name="T28" fmla="*/ 672 w 768"/>
                <a:gd name="T29" fmla="*/ 144 h 576"/>
                <a:gd name="T30" fmla="*/ 720 w 768"/>
                <a:gd name="T31" fmla="*/ 144 h 576"/>
                <a:gd name="T32" fmla="*/ 720 w 768"/>
                <a:gd name="T33" fmla="*/ 192 h 576"/>
                <a:gd name="T34" fmla="*/ 672 w 768"/>
                <a:gd name="T35" fmla="*/ 240 h 576"/>
                <a:gd name="T36" fmla="*/ 576 w 768"/>
                <a:gd name="T37" fmla="*/ 240 h 576"/>
                <a:gd name="T38" fmla="*/ 528 w 768"/>
                <a:gd name="T39" fmla="*/ 288 h 576"/>
                <a:gd name="T40" fmla="*/ 528 w 768"/>
                <a:gd name="T41" fmla="*/ 336 h 576"/>
                <a:gd name="T42" fmla="*/ 576 w 768"/>
                <a:gd name="T43" fmla="*/ 384 h 576"/>
                <a:gd name="T44" fmla="*/ 672 w 768"/>
                <a:gd name="T45" fmla="*/ 336 h 576"/>
                <a:gd name="T46" fmla="*/ 720 w 768"/>
                <a:gd name="T47" fmla="*/ 384 h 576"/>
                <a:gd name="T48" fmla="*/ 720 w 768"/>
                <a:gd name="T49" fmla="*/ 432 h 576"/>
                <a:gd name="T50" fmla="*/ 768 w 768"/>
                <a:gd name="T51" fmla="*/ 480 h 576"/>
                <a:gd name="T52" fmla="*/ 768 w 768"/>
                <a:gd name="T53" fmla="*/ 576 h 576"/>
                <a:gd name="T54" fmla="*/ 0 w 768"/>
                <a:gd name="T55" fmla="*/ 576 h 576"/>
                <a:gd name="T56" fmla="*/ 0 w 768"/>
                <a:gd name="T57" fmla="*/ 192 h 5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8"/>
                <a:gd name="T88" fmla="*/ 0 h 576"/>
                <a:gd name="T89" fmla="*/ 768 w 768"/>
                <a:gd name="T90" fmla="*/ 576 h 5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8" h="576">
                  <a:moveTo>
                    <a:pt x="0" y="192"/>
                  </a:moveTo>
                  <a:lnTo>
                    <a:pt x="144" y="192"/>
                  </a:lnTo>
                  <a:lnTo>
                    <a:pt x="192" y="144"/>
                  </a:lnTo>
                  <a:lnTo>
                    <a:pt x="336" y="144"/>
                  </a:lnTo>
                  <a:lnTo>
                    <a:pt x="336" y="96"/>
                  </a:lnTo>
                  <a:lnTo>
                    <a:pt x="288" y="48"/>
                  </a:lnTo>
                  <a:lnTo>
                    <a:pt x="288" y="0"/>
                  </a:lnTo>
                  <a:lnTo>
                    <a:pt x="432" y="0"/>
                  </a:lnTo>
                  <a:lnTo>
                    <a:pt x="432" y="48"/>
                  </a:lnTo>
                  <a:lnTo>
                    <a:pt x="384" y="96"/>
                  </a:lnTo>
                  <a:lnTo>
                    <a:pt x="384" y="144"/>
                  </a:lnTo>
                  <a:lnTo>
                    <a:pt x="480" y="144"/>
                  </a:lnTo>
                  <a:lnTo>
                    <a:pt x="528" y="96"/>
                  </a:lnTo>
                  <a:lnTo>
                    <a:pt x="624" y="96"/>
                  </a:lnTo>
                  <a:lnTo>
                    <a:pt x="672" y="144"/>
                  </a:lnTo>
                  <a:lnTo>
                    <a:pt x="720" y="144"/>
                  </a:lnTo>
                  <a:lnTo>
                    <a:pt x="720" y="192"/>
                  </a:lnTo>
                  <a:lnTo>
                    <a:pt x="672" y="240"/>
                  </a:lnTo>
                  <a:lnTo>
                    <a:pt x="576" y="240"/>
                  </a:lnTo>
                  <a:lnTo>
                    <a:pt x="528" y="288"/>
                  </a:lnTo>
                  <a:lnTo>
                    <a:pt x="528" y="336"/>
                  </a:lnTo>
                  <a:lnTo>
                    <a:pt x="576" y="384"/>
                  </a:lnTo>
                  <a:lnTo>
                    <a:pt x="672" y="336"/>
                  </a:lnTo>
                  <a:lnTo>
                    <a:pt x="720" y="384"/>
                  </a:lnTo>
                  <a:lnTo>
                    <a:pt x="720" y="432"/>
                  </a:lnTo>
                  <a:lnTo>
                    <a:pt x="768" y="480"/>
                  </a:lnTo>
                  <a:lnTo>
                    <a:pt x="768" y="576"/>
                  </a:lnTo>
                  <a:lnTo>
                    <a:pt x="0" y="576"/>
                  </a:lnTo>
                  <a:lnTo>
                    <a:pt x="0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Oval 69"/>
            <p:cNvSpPr>
              <a:spLocks noChangeArrowheads="1"/>
            </p:cNvSpPr>
            <p:nvPr/>
          </p:nvSpPr>
          <p:spPr bwMode="auto">
            <a:xfrm>
              <a:off x="1248" y="36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36</a:t>
              </a:r>
            </a:p>
          </p:txBody>
        </p:sp>
      </p:grpSp>
      <p:grpSp>
        <p:nvGrpSpPr>
          <p:cNvPr id="26" name="Group 140"/>
          <p:cNvGrpSpPr>
            <a:grpSpLocks/>
          </p:cNvGrpSpPr>
          <p:nvPr/>
        </p:nvGrpSpPr>
        <p:grpSpPr bwMode="auto">
          <a:xfrm>
            <a:off x="2514600" y="5410200"/>
            <a:ext cx="1676400" cy="762000"/>
            <a:chOff x="1584" y="3456"/>
            <a:chExt cx="1056" cy="480"/>
          </a:xfrm>
        </p:grpSpPr>
        <p:sp>
          <p:nvSpPr>
            <p:cNvPr id="6228" name="Freeform 23"/>
            <p:cNvSpPr>
              <a:spLocks/>
            </p:cNvSpPr>
            <p:nvPr/>
          </p:nvSpPr>
          <p:spPr bwMode="auto">
            <a:xfrm>
              <a:off x="1584" y="3456"/>
              <a:ext cx="1056" cy="480"/>
            </a:xfrm>
            <a:custGeom>
              <a:avLst/>
              <a:gdLst>
                <a:gd name="T0" fmla="*/ 240 w 1056"/>
                <a:gd name="T1" fmla="*/ 480 h 480"/>
                <a:gd name="T2" fmla="*/ 240 w 1056"/>
                <a:gd name="T3" fmla="*/ 384 h 480"/>
                <a:gd name="T4" fmla="*/ 192 w 1056"/>
                <a:gd name="T5" fmla="*/ 336 h 480"/>
                <a:gd name="T6" fmla="*/ 192 w 1056"/>
                <a:gd name="T7" fmla="*/ 288 h 480"/>
                <a:gd name="T8" fmla="*/ 144 w 1056"/>
                <a:gd name="T9" fmla="*/ 240 h 480"/>
                <a:gd name="T10" fmla="*/ 48 w 1056"/>
                <a:gd name="T11" fmla="*/ 288 h 480"/>
                <a:gd name="T12" fmla="*/ 0 w 1056"/>
                <a:gd name="T13" fmla="*/ 240 h 480"/>
                <a:gd name="T14" fmla="*/ 0 w 1056"/>
                <a:gd name="T15" fmla="*/ 192 h 480"/>
                <a:gd name="T16" fmla="*/ 48 w 1056"/>
                <a:gd name="T17" fmla="*/ 144 h 480"/>
                <a:gd name="T18" fmla="*/ 144 w 1056"/>
                <a:gd name="T19" fmla="*/ 144 h 480"/>
                <a:gd name="T20" fmla="*/ 192 w 1056"/>
                <a:gd name="T21" fmla="*/ 96 h 480"/>
                <a:gd name="T22" fmla="*/ 336 w 1056"/>
                <a:gd name="T23" fmla="*/ 96 h 480"/>
                <a:gd name="T24" fmla="*/ 384 w 1056"/>
                <a:gd name="T25" fmla="*/ 48 h 480"/>
                <a:gd name="T26" fmla="*/ 480 w 1056"/>
                <a:gd name="T27" fmla="*/ 48 h 480"/>
                <a:gd name="T28" fmla="*/ 480 w 1056"/>
                <a:gd name="T29" fmla="*/ 96 h 480"/>
                <a:gd name="T30" fmla="*/ 528 w 1056"/>
                <a:gd name="T31" fmla="*/ 144 h 480"/>
                <a:gd name="T32" fmla="*/ 576 w 1056"/>
                <a:gd name="T33" fmla="*/ 96 h 480"/>
                <a:gd name="T34" fmla="*/ 672 w 1056"/>
                <a:gd name="T35" fmla="*/ 96 h 480"/>
                <a:gd name="T36" fmla="*/ 672 w 1056"/>
                <a:gd name="T37" fmla="*/ 48 h 480"/>
                <a:gd name="T38" fmla="*/ 768 w 1056"/>
                <a:gd name="T39" fmla="*/ 0 h 480"/>
                <a:gd name="T40" fmla="*/ 864 w 1056"/>
                <a:gd name="T41" fmla="*/ 48 h 480"/>
                <a:gd name="T42" fmla="*/ 960 w 1056"/>
                <a:gd name="T43" fmla="*/ 48 h 480"/>
                <a:gd name="T44" fmla="*/ 1008 w 1056"/>
                <a:gd name="T45" fmla="*/ 96 h 480"/>
                <a:gd name="T46" fmla="*/ 1008 w 1056"/>
                <a:gd name="T47" fmla="*/ 192 h 480"/>
                <a:gd name="T48" fmla="*/ 960 w 1056"/>
                <a:gd name="T49" fmla="*/ 240 h 480"/>
                <a:gd name="T50" fmla="*/ 912 w 1056"/>
                <a:gd name="T51" fmla="*/ 240 h 480"/>
                <a:gd name="T52" fmla="*/ 864 w 1056"/>
                <a:gd name="T53" fmla="*/ 192 h 480"/>
                <a:gd name="T54" fmla="*/ 816 w 1056"/>
                <a:gd name="T55" fmla="*/ 240 h 480"/>
                <a:gd name="T56" fmla="*/ 816 w 1056"/>
                <a:gd name="T57" fmla="*/ 336 h 480"/>
                <a:gd name="T58" fmla="*/ 864 w 1056"/>
                <a:gd name="T59" fmla="*/ 384 h 480"/>
                <a:gd name="T60" fmla="*/ 912 w 1056"/>
                <a:gd name="T61" fmla="*/ 336 h 480"/>
                <a:gd name="T62" fmla="*/ 960 w 1056"/>
                <a:gd name="T63" fmla="*/ 336 h 480"/>
                <a:gd name="T64" fmla="*/ 1056 w 1056"/>
                <a:gd name="T65" fmla="*/ 384 h 480"/>
                <a:gd name="T66" fmla="*/ 1056 w 1056"/>
                <a:gd name="T67" fmla="*/ 480 h 480"/>
                <a:gd name="T68" fmla="*/ 240 w 1056"/>
                <a:gd name="T69" fmla="*/ 480 h 4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6"/>
                <a:gd name="T106" fmla="*/ 0 h 480"/>
                <a:gd name="T107" fmla="*/ 1056 w 1056"/>
                <a:gd name="T108" fmla="*/ 480 h 4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6" h="480">
                  <a:moveTo>
                    <a:pt x="240" y="480"/>
                  </a:moveTo>
                  <a:lnTo>
                    <a:pt x="240" y="384"/>
                  </a:lnTo>
                  <a:lnTo>
                    <a:pt x="192" y="336"/>
                  </a:lnTo>
                  <a:lnTo>
                    <a:pt x="192" y="288"/>
                  </a:lnTo>
                  <a:lnTo>
                    <a:pt x="144" y="240"/>
                  </a:lnTo>
                  <a:lnTo>
                    <a:pt x="48" y="288"/>
                  </a:lnTo>
                  <a:lnTo>
                    <a:pt x="0" y="240"/>
                  </a:lnTo>
                  <a:lnTo>
                    <a:pt x="0" y="192"/>
                  </a:lnTo>
                  <a:lnTo>
                    <a:pt x="48" y="144"/>
                  </a:lnTo>
                  <a:lnTo>
                    <a:pt x="144" y="144"/>
                  </a:lnTo>
                  <a:lnTo>
                    <a:pt x="192" y="96"/>
                  </a:lnTo>
                  <a:lnTo>
                    <a:pt x="336" y="96"/>
                  </a:lnTo>
                  <a:lnTo>
                    <a:pt x="384" y="48"/>
                  </a:lnTo>
                  <a:lnTo>
                    <a:pt x="480" y="48"/>
                  </a:lnTo>
                  <a:lnTo>
                    <a:pt x="480" y="96"/>
                  </a:lnTo>
                  <a:lnTo>
                    <a:pt x="528" y="144"/>
                  </a:lnTo>
                  <a:lnTo>
                    <a:pt x="576" y="96"/>
                  </a:lnTo>
                  <a:lnTo>
                    <a:pt x="672" y="96"/>
                  </a:lnTo>
                  <a:lnTo>
                    <a:pt x="672" y="48"/>
                  </a:lnTo>
                  <a:lnTo>
                    <a:pt x="768" y="0"/>
                  </a:lnTo>
                  <a:lnTo>
                    <a:pt x="864" y="48"/>
                  </a:lnTo>
                  <a:lnTo>
                    <a:pt x="960" y="48"/>
                  </a:lnTo>
                  <a:lnTo>
                    <a:pt x="1008" y="96"/>
                  </a:lnTo>
                  <a:lnTo>
                    <a:pt x="1008" y="192"/>
                  </a:lnTo>
                  <a:lnTo>
                    <a:pt x="960" y="240"/>
                  </a:lnTo>
                  <a:lnTo>
                    <a:pt x="912" y="240"/>
                  </a:lnTo>
                  <a:lnTo>
                    <a:pt x="864" y="192"/>
                  </a:lnTo>
                  <a:lnTo>
                    <a:pt x="816" y="240"/>
                  </a:lnTo>
                  <a:lnTo>
                    <a:pt x="816" y="336"/>
                  </a:lnTo>
                  <a:lnTo>
                    <a:pt x="864" y="384"/>
                  </a:lnTo>
                  <a:lnTo>
                    <a:pt x="912" y="336"/>
                  </a:lnTo>
                  <a:lnTo>
                    <a:pt x="960" y="336"/>
                  </a:lnTo>
                  <a:lnTo>
                    <a:pt x="1056" y="384"/>
                  </a:lnTo>
                  <a:lnTo>
                    <a:pt x="1056" y="480"/>
                  </a:lnTo>
                  <a:lnTo>
                    <a:pt x="240" y="48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Oval 70"/>
            <p:cNvSpPr>
              <a:spLocks noChangeArrowheads="1"/>
            </p:cNvSpPr>
            <p:nvPr/>
          </p:nvSpPr>
          <p:spPr bwMode="auto">
            <a:xfrm>
              <a:off x="1968" y="36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37</a:t>
              </a:r>
            </a:p>
          </p:txBody>
        </p:sp>
      </p:grpSp>
      <p:grpSp>
        <p:nvGrpSpPr>
          <p:cNvPr id="27" name="Group 135"/>
          <p:cNvGrpSpPr>
            <a:grpSpLocks/>
          </p:cNvGrpSpPr>
          <p:nvPr/>
        </p:nvGrpSpPr>
        <p:grpSpPr bwMode="auto">
          <a:xfrm>
            <a:off x="2819400" y="4724400"/>
            <a:ext cx="1676400" cy="914400"/>
            <a:chOff x="1776" y="3024"/>
            <a:chExt cx="1056" cy="576"/>
          </a:xfrm>
        </p:grpSpPr>
        <p:sp>
          <p:nvSpPr>
            <p:cNvPr id="6226" name="Freeform 22"/>
            <p:cNvSpPr>
              <a:spLocks/>
            </p:cNvSpPr>
            <p:nvPr/>
          </p:nvSpPr>
          <p:spPr bwMode="auto">
            <a:xfrm>
              <a:off x="1776" y="3024"/>
              <a:ext cx="1056" cy="576"/>
            </a:xfrm>
            <a:custGeom>
              <a:avLst/>
              <a:gdLst>
                <a:gd name="T0" fmla="*/ 864 w 1056"/>
                <a:gd name="T1" fmla="*/ 48 h 576"/>
                <a:gd name="T2" fmla="*/ 720 w 1056"/>
                <a:gd name="T3" fmla="*/ 48 h 576"/>
                <a:gd name="T4" fmla="*/ 672 w 1056"/>
                <a:gd name="T5" fmla="*/ 0 h 576"/>
                <a:gd name="T6" fmla="*/ 576 w 1056"/>
                <a:gd name="T7" fmla="*/ 0 h 576"/>
                <a:gd name="T8" fmla="*/ 528 w 1056"/>
                <a:gd name="T9" fmla="*/ 48 h 576"/>
                <a:gd name="T10" fmla="*/ 528 w 1056"/>
                <a:gd name="T11" fmla="*/ 144 h 576"/>
                <a:gd name="T12" fmla="*/ 432 w 1056"/>
                <a:gd name="T13" fmla="*/ 144 h 576"/>
                <a:gd name="T14" fmla="*/ 384 w 1056"/>
                <a:gd name="T15" fmla="*/ 96 h 576"/>
                <a:gd name="T16" fmla="*/ 432 w 1056"/>
                <a:gd name="T17" fmla="*/ 48 h 576"/>
                <a:gd name="T18" fmla="*/ 384 w 1056"/>
                <a:gd name="T19" fmla="*/ 0 h 576"/>
                <a:gd name="T20" fmla="*/ 288 w 1056"/>
                <a:gd name="T21" fmla="*/ 0 h 576"/>
                <a:gd name="T22" fmla="*/ 192 w 1056"/>
                <a:gd name="T23" fmla="*/ 48 h 576"/>
                <a:gd name="T24" fmla="*/ 48 w 1056"/>
                <a:gd name="T25" fmla="*/ 48 h 576"/>
                <a:gd name="T26" fmla="*/ 48 w 1056"/>
                <a:gd name="T27" fmla="*/ 192 h 576"/>
                <a:gd name="T28" fmla="*/ 96 w 1056"/>
                <a:gd name="T29" fmla="*/ 192 h 576"/>
                <a:gd name="T30" fmla="*/ 144 w 1056"/>
                <a:gd name="T31" fmla="*/ 144 h 576"/>
                <a:gd name="T32" fmla="*/ 192 w 1056"/>
                <a:gd name="T33" fmla="*/ 144 h 576"/>
                <a:gd name="T34" fmla="*/ 192 w 1056"/>
                <a:gd name="T35" fmla="*/ 336 h 576"/>
                <a:gd name="T36" fmla="*/ 144 w 1056"/>
                <a:gd name="T37" fmla="*/ 336 h 576"/>
                <a:gd name="T38" fmla="*/ 96 w 1056"/>
                <a:gd name="T39" fmla="*/ 288 h 576"/>
                <a:gd name="T40" fmla="*/ 48 w 1056"/>
                <a:gd name="T41" fmla="*/ 288 h 576"/>
                <a:gd name="T42" fmla="*/ 48 w 1056"/>
                <a:gd name="T43" fmla="*/ 384 h 576"/>
                <a:gd name="T44" fmla="*/ 0 w 1056"/>
                <a:gd name="T45" fmla="*/ 480 h 576"/>
                <a:gd name="T46" fmla="*/ 0 w 1056"/>
                <a:gd name="T47" fmla="*/ 528 h 576"/>
                <a:gd name="T48" fmla="*/ 144 w 1056"/>
                <a:gd name="T49" fmla="*/ 528 h 576"/>
                <a:gd name="T50" fmla="*/ 192 w 1056"/>
                <a:gd name="T51" fmla="*/ 480 h 576"/>
                <a:gd name="T52" fmla="*/ 288 w 1056"/>
                <a:gd name="T53" fmla="*/ 480 h 576"/>
                <a:gd name="T54" fmla="*/ 288 w 1056"/>
                <a:gd name="T55" fmla="*/ 528 h 576"/>
                <a:gd name="T56" fmla="*/ 336 w 1056"/>
                <a:gd name="T57" fmla="*/ 576 h 576"/>
                <a:gd name="T58" fmla="*/ 384 w 1056"/>
                <a:gd name="T59" fmla="*/ 528 h 576"/>
                <a:gd name="T60" fmla="*/ 480 w 1056"/>
                <a:gd name="T61" fmla="*/ 528 h 576"/>
                <a:gd name="T62" fmla="*/ 480 w 1056"/>
                <a:gd name="T63" fmla="*/ 480 h 576"/>
                <a:gd name="T64" fmla="*/ 576 w 1056"/>
                <a:gd name="T65" fmla="*/ 432 h 576"/>
                <a:gd name="T66" fmla="*/ 672 w 1056"/>
                <a:gd name="T67" fmla="*/ 480 h 576"/>
                <a:gd name="T68" fmla="*/ 768 w 1056"/>
                <a:gd name="T69" fmla="*/ 480 h 576"/>
                <a:gd name="T70" fmla="*/ 768 w 1056"/>
                <a:gd name="T71" fmla="*/ 336 h 576"/>
                <a:gd name="T72" fmla="*/ 816 w 1056"/>
                <a:gd name="T73" fmla="*/ 336 h 576"/>
                <a:gd name="T74" fmla="*/ 912 w 1056"/>
                <a:gd name="T75" fmla="*/ 336 h 576"/>
                <a:gd name="T76" fmla="*/ 960 w 1056"/>
                <a:gd name="T77" fmla="*/ 384 h 576"/>
                <a:gd name="T78" fmla="*/ 1056 w 1056"/>
                <a:gd name="T79" fmla="*/ 336 h 576"/>
                <a:gd name="T80" fmla="*/ 1056 w 1056"/>
                <a:gd name="T81" fmla="*/ 288 h 576"/>
                <a:gd name="T82" fmla="*/ 960 w 1056"/>
                <a:gd name="T83" fmla="*/ 240 h 576"/>
                <a:gd name="T84" fmla="*/ 912 w 1056"/>
                <a:gd name="T85" fmla="*/ 288 h 576"/>
                <a:gd name="T86" fmla="*/ 864 w 1056"/>
                <a:gd name="T87" fmla="*/ 288 h 576"/>
                <a:gd name="T88" fmla="*/ 864 w 1056"/>
                <a:gd name="T89" fmla="*/ 192 h 576"/>
                <a:gd name="T90" fmla="*/ 816 w 1056"/>
                <a:gd name="T91" fmla="*/ 192 h 576"/>
                <a:gd name="T92" fmla="*/ 816 w 1056"/>
                <a:gd name="T93" fmla="*/ 144 h 576"/>
                <a:gd name="T94" fmla="*/ 912 w 1056"/>
                <a:gd name="T95" fmla="*/ 144 h 576"/>
                <a:gd name="T96" fmla="*/ 912 w 1056"/>
                <a:gd name="T97" fmla="*/ 48 h 576"/>
                <a:gd name="T98" fmla="*/ 864 w 1056"/>
                <a:gd name="T99" fmla="*/ 48 h 5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56"/>
                <a:gd name="T151" fmla="*/ 0 h 576"/>
                <a:gd name="T152" fmla="*/ 1056 w 1056"/>
                <a:gd name="T153" fmla="*/ 576 h 5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56" h="576">
                  <a:moveTo>
                    <a:pt x="864" y="48"/>
                  </a:moveTo>
                  <a:lnTo>
                    <a:pt x="720" y="48"/>
                  </a:lnTo>
                  <a:lnTo>
                    <a:pt x="672" y="0"/>
                  </a:lnTo>
                  <a:lnTo>
                    <a:pt x="576" y="0"/>
                  </a:lnTo>
                  <a:lnTo>
                    <a:pt x="528" y="48"/>
                  </a:lnTo>
                  <a:lnTo>
                    <a:pt x="528" y="144"/>
                  </a:lnTo>
                  <a:lnTo>
                    <a:pt x="432" y="144"/>
                  </a:lnTo>
                  <a:lnTo>
                    <a:pt x="384" y="96"/>
                  </a:lnTo>
                  <a:lnTo>
                    <a:pt x="432" y="48"/>
                  </a:lnTo>
                  <a:lnTo>
                    <a:pt x="384" y="0"/>
                  </a:lnTo>
                  <a:lnTo>
                    <a:pt x="288" y="0"/>
                  </a:lnTo>
                  <a:lnTo>
                    <a:pt x="192" y="48"/>
                  </a:lnTo>
                  <a:lnTo>
                    <a:pt x="48" y="48"/>
                  </a:lnTo>
                  <a:lnTo>
                    <a:pt x="48" y="192"/>
                  </a:lnTo>
                  <a:lnTo>
                    <a:pt x="96" y="192"/>
                  </a:lnTo>
                  <a:lnTo>
                    <a:pt x="144" y="144"/>
                  </a:lnTo>
                  <a:lnTo>
                    <a:pt x="192" y="144"/>
                  </a:lnTo>
                  <a:lnTo>
                    <a:pt x="192" y="336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48" y="288"/>
                  </a:lnTo>
                  <a:lnTo>
                    <a:pt x="48" y="384"/>
                  </a:lnTo>
                  <a:lnTo>
                    <a:pt x="0" y="480"/>
                  </a:lnTo>
                  <a:lnTo>
                    <a:pt x="0" y="528"/>
                  </a:lnTo>
                  <a:lnTo>
                    <a:pt x="144" y="528"/>
                  </a:lnTo>
                  <a:lnTo>
                    <a:pt x="192" y="480"/>
                  </a:lnTo>
                  <a:lnTo>
                    <a:pt x="288" y="480"/>
                  </a:lnTo>
                  <a:lnTo>
                    <a:pt x="288" y="528"/>
                  </a:lnTo>
                  <a:lnTo>
                    <a:pt x="336" y="576"/>
                  </a:lnTo>
                  <a:lnTo>
                    <a:pt x="384" y="528"/>
                  </a:lnTo>
                  <a:lnTo>
                    <a:pt x="480" y="528"/>
                  </a:lnTo>
                  <a:lnTo>
                    <a:pt x="480" y="480"/>
                  </a:lnTo>
                  <a:lnTo>
                    <a:pt x="576" y="432"/>
                  </a:lnTo>
                  <a:lnTo>
                    <a:pt x="672" y="480"/>
                  </a:lnTo>
                  <a:lnTo>
                    <a:pt x="768" y="480"/>
                  </a:lnTo>
                  <a:lnTo>
                    <a:pt x="768" y="336"/>
                  </a:lnTo>
                  <a:lnTo>
                    <a:pt x="816" y="336"/>
                  </a:lnTo>
                  <a:lnTo>
                    <a:pt x="912" y="336"/>
                  </a:lnTo>
                  <a:lnTo>
                    <a:pt x="960" y="384"/>
                  </a:lnTo>
                  <a:lnTo>
                    <a:pt x="1056" y="336"/>
                  </a:lnTo>
                  <a:lnTo>
                    <a:pt x="1056" y="288"/>
                  </a:lnTo>
                  <a:lnTo>
                    <a:pt x="960" y="240"/>
                  </a:lnTo>
                  <a:lnTo>
                    <a:pt x="912" y="288"/>
                  </a:lnTo>
                  <a:lnTo>
                    <a:pt x="864" y="288"/>
                  </a:lnTo>
                  <a:lnTo>
                    <a:pt x="864" y="192"/>
                  </a:lnTo>
                  <a:lnTo>
                    <a:pt x="816" y="192"/>
                  </a:lnTo>
                  <a:lnTo>
                    <a:pt x="816" y="144"/>
                  </a:lnTo>
                  <a:lnTo>
                    <a:pt x="912" y="144"/>
                  </a:lnTo>
                  <a:lnTo>
                    <a:pt x="912" y="48"/>
                  </a:lnTo>
                  <a:lnTo>
                    <a:pt x="864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Oval 71"/>
            <p:cNvSpPr>
              <a:spLocks noChangeArrowheads="1"/>
            </p:cNvSpPr>
            <p:nvPr/>
          </p:nvSpPr>
          <p:spPr bwMode="auto">
            <a:xfrm>
              <a:off x="2064" y="32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32</a:t>
              </a:r>
            </a:p>
          </p:txBody>
        </p:sp>
      </p:grpSp>
      <p:grpSp>
        <p:nvGrpSpPr>
          <p:cNvPr id="28" name="Group 141"/>
          <p:cNvGrpSpPr>
            <a:grpSpLocks/>
          </p:cNvGrpSpPr>
          <p:nvPr/>
        </p:nvGrpSpPr>
        <p:grpSpPr bwMode="auto">
          <a:xfrm>
            <a:off x="3810000" y="5410200"/>
            <a:ext cx="1981200" cy="762000"/>
            <a:chOff x="2400" y="3456"/>
            <a:chExt cx="1248" cy="480"/>
          </a:xfrm>
        </p:grpSpPr>
        <p:sp>
          <p:nvSpPr>
            <p:cNvPr id="6224" name="Freeform 24"/>
            <p:cNvSpPr>
              <a:spLocks/>
            </p:cNvSpPr>
            <p:nvPr/>
          </p:nvSpPr>
          <p:spPr bwMode="auto">
            <a:xfrm>
              <a:off x="2400" y="3456"/>
              <a:ext cx="1248" cy="480"/>
            </a:xfrm>
            <a:custGeom>
              <a:avLst/>
              <a:gdLst>
                <a:gd name="T0" fmla="*/ 144 w 1248"/>
                <a:gd name="T1" fmla="*/ 0 h 480"/>
                <a:gd name="T2" fmla="*/ 144 w 1248"/>
                <a:gd name="T3" fmla="*/ 48 h 480"/>
                <a:gd name="T4" fmla="*/ 192 w 1248"/>
                <a:gd name="T5" fmla="*/ 96 h 480"/>
                <a:gd name="T6" fmla="*/ 192 w 1248"/>
                <a:gd name="T7" fmla="*/ 192 h 480"/>
                <a:gd name="T8" fmla="*/ 144 w 1248"/>
                <a:gd name="T9" fmla="*/ 240 h 480"/>
                <a:gd name="T10" fmla="*/ 96 w 1248"/>
                <a:gd name="T11" fmla="*/ 240 h 480"/>
                <a:gd name="T12" fmla="*/ 48 w 1248"/>
                <a:gd name="T13" fmla="*/ 192 h 480"/>
                <a:gd name="T14" fmla="*/ 0 w 1248"/>
                <a:gd name="T15" fmla="*/ 240 h 480"/>
                <a:gd name="T16" fmla="*/ 0 w 1248"/>
                <a:gd name="T17" fmla="*/ 336 h 480"/>
                <a:gd name="T18" fmla="*/ 48 w 1248"/>
                <a:gd name="T19" fmla="*/ 384 h 480"/>
                <a:gd name="T20" fmla="*/ 96 w 1248"/>
                <a:gd name="T21" fmla="*/ 336 h 480"/>
                <a:gd name="T22" fmla="*/ 144 w 1248"/>
                <a:gd name="T23" fmla="*/ 336 h 480"/>
                <a:gd name="T24" fmla="*/ 240 w 1248"/>
                <a:gd name="T25" fmla="*/ 384 h 480"/>
                <a:gd name="T26" fmla="*/ 240 w 1248"/>
                <a:gd name="T27" fmla="*/ 480 h 480"/>
                <a:gd name="T28" fmla="*/ 1008 w 1248"/>
                <a:gd name="T29" fmla="*/ 480 h 480"/>
                <a:gd name="T30" fmla="*/ 1008 w 1248"/>
                <a:gd name="T31" fmla="*/ 384 h 480"/>
                <a:gd name="T32" fmla="*/ 1056 w 1248"/>
                <a:gd name="T33" fmla="*/ 336 h 480"/>
                <a:gd name="T34" fmla="*/ 1104 w 1248"/>
                <a:gd name="T35" fmla="*/ 336 h 480"/>
                <a:gd name="T36" fmla="*/ 1152 w 1248"/>
                <a:gd name="T37" fmla="*/ 384 h 480"/>
                <a:gd name="T38" fmla="*/ 1200 w 1248"/>
                <a:gd name="T39" fmla="*/ 384 h 480"/>
                <a:gd name="T40" fmla="*/ 1248 w 1248"/>
                <a:gd name="T41" fmla="*/ 336 h 480"/>
                <a:gd name="T42" fmla="*/ 1248 w 1248"/>
                <a:gd name="T43" fmla="*/ 288 h 480"/>
                <a:gd name="T44" fmla="*/ 1200 w 1248"/>
                <a:gd name="T45" fmla="*/ 240 h 480"/>
                <a:gd name="T46" fmla="*/ 1152 w 1248"/>
                <a:gd name="T47" fmla="*/ 240 h 480"/>
                <a:gd name="T48" fmla="*/ 1152 w 1248"/>
                <a:gd name="T49" fmla="*/ 288 h 480"/>
                <a:gd name="T50" fmla="*/ 1056 w 1248"/>
                <a:gd name="T51" fmla="*/ 240 h 480"/>
                <a:gd name="T52" fmla="*/ 1056 w 1248"/>
                <a:gd name="T53" fmla="*/ 192 h 480"/>
                <a:gd name="T54" fmla="*/ 1008 w 1248"/>
                <a:gd name="T55" fmla="*/ 192 h 480"/>
                <a:gd name="T56" fmla="*/ 1008 w 1248"/>
                <a:gd name="T57" fmla="*/ 48 h 480"/>
                <a:gd name="T58" fmla="*/ 912 w 1248"/>
                <a:gd name="T59" fmla="*/ 48 h 480"/>
                <a:gd name="T60" fmla="*/ 912 w 1248"/>
                <a:gd name="T61" fmla="*/ 0 h 480"/>
                <a:gd name="T62" fmla="*/ 768 w 1248"/>
                <a:gd name="T63" fmla="*/ 0 h 480"/>
                <a:gd name="T64" fmla="*/ 768 w 1248"/>
                <a:gd name="T65" fmla="*/ 96 h 480"/>
                <a:gd name="T66" fmla="*/ 816 w 1248"/>
                <a:gd name="T67" fmla="*/ 144 h 480"/>
                <a:gd name="T68" fmla="*/ 720 w 1248"/>
                <a:gd name="T69" fmla="*/ 192 h 480"/>
                <a:gd name="T70" fmla="*/ 624 w 1248"/>
                <a:gd name="T71" fmla="*/ 192 h 480"/>
                <a:gd name="T72" fmla="*/ 624 w 1248"/>
                <a:gd name="T73" fmla="*/ 240 h 480"/>
                <a:gd name="T74" fmla="*/ 480 w 1248"/>
                <a:gd name="T75" fmla="*/ 144 h 480"/>
                <a:gd name="T76" fmla="*/ 528 w 1248"/>
                <a:gd name="T77" fmla="*/ 96 h 480"/>
                <a:gd name="T78" fmla="*/ 528 w 1248"/>
                <a:gd name="T79" fmla="*/ 48 h 480"/>
                <a:gd name="T80" fmla="*/ 432 w 1248"/>
                <a:gd name="T81" fmla="*/ 48 h 480"/>
                <a:gd name="T82" fmla="*/ 432 w 1248"/>
                <a:gd name="T83" fmla="*/ 0 h 480"/>
                <a:gd name="T84" fmla="*/ 144 w 1248"/>
                <a:gd name="T85" fmla="*/ 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48"/>
                <a:gd name="T130" fmla="*/ 0 h 480"/>
                <a:gd name="T131" fmla="*/ 1248 w 1248"/>
                <a:gd name="T132" fmla="*/ 480 h 4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48" h="480">
                  <a:moveTo>
                    <a:pt x="144" y="0"/>
                  </a:moveTo>
                  <a:lnTo>
                    <a:pt x="144" y="48"/>
                  </a:lnTo>
                  <a:lnTo>
                    <a:pt x="192" y="96"/>
                  </a:lnTo>
                  <a:lnTo>
                    <a:pt x="192" y="192"/>
                  </a:lnTo>
                  <a:lnTo>
                    <a:pt x="144" y="240"/>
                  </a:lnTo>
                  <a:lnTo>
                    <a:pt x="96" y="240"/>
                  </a:lnTo>
                  <a:lnTo>
                    <a:pt x="48" y="192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48" y="384"/>
                  </a:lnTo>
                  <a:lnTo>
                    <a:pt x="96" y="336"/>
                  </a:lnTo>
                  <a:lnTo>
                    <a:pt x="144" y="336"/>
                  </a:lnTo>
                  <a:lnTo>
                    <a:pt x="240" y="384"/>
                  </a:lnTo>
                  <a:lnTo>
                    <a:pt x="240" y="480"/>
                  </a:lnTo>
                  <a:lnTo>
                    <a:pt x="1008" y="480"/>
                  </a:lnTo>
                  <a:lnTo>
                    <a:pt x="1008" y="384"/>
                  </a:lnTo>
                  <a:lnTo>
                    <a:pt x="1056" y="336"/>
                  </a:lnTo>
                  <a:lnTo>
                    <a:pt x="1104" y="336"/>
                  </a:lnTo>
                  <a:lnTo>
                    <a:pt x="1152" y="384"/>
                  </a:lnTo>
                  <a:lnTo>
                    <a:pt x="1200" y="384"/>
                  </a:lnTo>
                  <a:lnTo>
                    <a:pt x="1248" y="336"/>
                  </a:lnTo>
                  <a:lnTo>
                    <a:pt x="1248" y="288"/>
                  </a:lnTo>
                  <a:lnTo>
                    <a:pt x="1200" y="240"/>
                  </a:lnTo>
                  <a:lnTo>
                    <a:pt x="1152" y="240"/>
                  </a:lnTo>
                  <a:lnTo>
                    <a:pt x="1152" y="288"/>
                  </a:lnTo>
                  <a:lnTo>
                    <a:pt x="1056" y="240"/>
                  </a:lnTo>
                  <a:lnTo>
                    <a:pt x="1056" y="192"/>
                  </a:lnTo>
                  <a:lnTo>
                    <a:pt x="1008" y="192"/>
                  </a:lnTo>
                  <a:lnTo>
                    <a:pt x="1008" y="48"/>
                  </a:lnTo>
                  <a:lnTo>
                    <a:pt x="912" y="48"/>
                  </a:lnTo>
                  <a:lnTo>
                    <a:pt x="912" y="0"/>
                  </a:lnTo>
                  <a:lnTo>
                    <a:pt x="768" y="0"/>
                  </a:lnTo>
                  <a:lnTo>
                    <a:pt x="768" y="96"/>
                  </a:lnTo>
                  <a:lnTo>
                    <a:pt x="816" y="144"/>
                  </a:lnTo>
                  <a:lnTo>
                    <a:pt x="720" y="192"/>
                  </a:lnTo>
                  <a:lnTo>
                    <a:pt x="624" y="192"/>
                  </a:lnTo>
                  <a:lnTo>
                    <a:pt x="624" y="240"/>
                  </a:lnTo>
                  <a:lnTo>
                    <a:pt x="480" y="144"/>
                  </a:lnTo>
                  <a:lnTo>
                    <a:pt x="528" y="96"/>
                  </a:lnTo>
                  <a:lnTo>
                    <a:pt x="528" y="48"/>
                  </a:lnTo>
                  <a:lnTo>
                    <a:pt x="432" y="48"/>
                  </a:lnTo>
                  <a:lnTo>
                    <a:pt x="432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Oval 72"/>
            <p:cNvSpPr>
              <a:spLocks noChangeArrowheads="1"/>
            </p:cNvSpPr>
            <p:nvPr/>
          </p:nvSpPr>
          <p:spPr bwMode="auto">
            <a:xfrm>
              <a:off x="2688" y="36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38</a:t>
              </a:r>
            </a:p>
          </p:txBody>
        </p:sp>
      </p:grpSp>
      <p:grpSp>
        <p:nvGrpSpPr>
          <p:cNvPr id="29" name="Group 142"/>
          <p:cNvGrpSpPr>
            <a:grpSpLocks/>
          </p:cNvGrpSpPr>
          <p:nvPr/>
        </p:nvGrpSpPr>
        <p:grpSpPr bwMode="auto">
          <a:xfrm>
            <a:off x="5410200" y="5410200"/>
            <a:ext cx="1600200" cy="762000"/>
            <a:chOff x="3408" y="3456"/>
            <a:chExt cx="1008" cy="480"/>
          </a:xfrm>
        </p:grpSpPr>
        <p:sp>
          <p:nvSpPr>
            <p:cNvPr id="6222" name="Freeform 26"/>
            <p:cNvSpPr>
              <a:spLocks/>
            </p:cNvSpPr>
            <p:nvPr/>
          </p:nvSpPr>
          <p:spPr bwMode="auto">
            <a:xfrm>
              <a:off x="3408" y="3456"/>
              <a:ext cx="1008" cy="480"/>
            </a:xfrm>
            <a:custGeom>
              <a:avLst/>
              <a:gdLst>
                <a:gd name="T0" fmla="*/ 0 w 1008"/>
                <a:gd name="T1" fmla="*/ 96 h 480"/>
                <a:gd name="T2" fmla="*/ 0 w 1008"/>
                <a:gd name="T3" fmla="*/ 192 h 480"/>
                <a:gd name="T4" fmla="*/ 48 w 1008"/>
                <a:gd name="T5" fmla="*/ 192 h 480"/>
                <a:gd name="T6" fmla="*/ 48 w 1008"/>
                <a:gd name="T7" fmla="*/ 240 h 480"/>
                <a:gd name="T8" fmla="*/ 144 w 1008"/>
                <a:gd name="T9" fmla="*/ 288 h 480"/>
                <a:gd name="T10" fmla="*/ 144 w 1008"/>
                <a:gd name="T11" fmla="*/ 240 h 480"/>
                <a:gd name="T12" fmla="*/ 192 w 1008"/>
                <a:gd name="T13" fmla="*/ 240 h 480"/>
                <a:gd name="T14" fmla="*/ 240 w 1008"/>
                <a:gd name="T15" fmla="*/ 288 h 480"/>
                <a:gd name="T16" fmla="*/ 240 w 1008"/>
                <a:gd name="T17" fmla="*/ 336 h 480"/>
                <a:gd name="T18" fmla="*/ 192 w 1008"/>
                <a:gd name="T19" fmla="*/ 384 h 480"/>
                <a:gd name="T20" fmla="*/ 144 w 1008"/>
                <a:gd name="T21" fmla="*/ 384 h 480"/>
                <a:gd name="T22" fmla="*/ 96 w 1008"/>
                <a:gd name="T23" fmla="*/ 336 h 480"/>
                <a:gd name="T24" fmla="*/ 48 w 1008"/>
                <a:gd name="T25" fmla="*/ 336 h 480"/>
                <a:gd name="T26" fmla="*/ 0 w 1008"/>
                <a:gd name="T27" fmla="*/ 384 h 480"/>
                <a:gd name="T28" fmla="*/ 0 w 1008"/>
                <a:gd name="T29" fmla="*/ 480 h 480"/>
                <a:gd name="T30" fmla="*/ 768 w 1008"/>
                <a:gd name="T31" fmla="*/ 480 h 480"/>
                <a:gd name="T32" fmla="*/ 768 w 1008"/>
                <a:gd name="T33" fmla="*/ 384 h 480"/>
                <a:gd name="T34" fmla="*/ 816 w 1008"/>
                <a:gd name="T35" fmla="*/ 336 h 480"/>
                <a:gd name="T36" fmla="*/ 864 w 1008"/>
                <a:gd name="T37" fmla="*/ 384 h 480"/>
                <a:gd name="T38" fmla="*/ 1008 w 1008"/>
                <a:gd name="T39" fmla="*/ 288 h 480"/>
                <a:gd name="T40" fmla="*/ 1008 w 1008"/>
                <a:gd name="T41" fmla="*/ 240 h 480"/>
                <a:gd name="T42" fmla="*/ 960 w 1008"/>
                <a:gd name="T43" fmla="*/ 192 h 480"/>
                <a:gd name="T44" fmla="*/ 912 w 1008"/>
                <a:gd name="T45" fmla="*/ 240 h 480"/>
                <a:gd name="T46" fmla="*/ 816 w 1008"/>
                <a:gd name="T47" fmla="*/ 240 h 480"/>
                <a:gd name="T48" fmla="*/ 816 w 1008"/>
                <a:gd name="T49" fmla="*/ 144 h 480"/>
                <a:gd name="T50" fmla="*/ 768 w 1008"/>
                <a:gd name="T51" fmla="*/ 96 h 480"/>
                <a:gd name="T52" fmla="*/ 768 w 1008"/>
                <a:gd name="T53" fmla="*/ 48 h 480"/>
                <a:gd name="T54" fmla="*/ 672 w 1008"/>
                <a:gd name="T55" fmla="*/ 48 h 480"/>
                <a:gd name="T56" fmla="*/ 672 w 1008"/>
                <a:gd name="T57" fmla="*/ 0 h 480"/>
                <a:gd name="T58" fmla="*/ 576 w 1008"/>
                <a:gd name="T59" fmla="*/ 0 h 480"/>
                <a:gd name="T60" fmla="*/ 576 w 1008"/>
                <a:gd name="T61" fmla="*/ 48 h 480"/>
                <a:gd name="T62" fmla="*/ 528 w 1008"/>
                <a:gd name="T63" fmla="*/ 96 h 480"/>
                <a:gd name="T64" fmla="*/ 528 w 1008"/>
                <a:gd name="T65" fmla="*/ 144 h 480"/>
                <a:gd name="T66" fmla="*/ 432 w 1008"/>
                <a:gd name="T67" fmla="*/ 144 h 480"/>
                <a:gd name="T68" fmla="*/ 384 w 1008"/>
                <a:gd name="T69" fmla="*/ 96 h 480"/>
                <a:gd name="T70" fmla="*/ 384 w 1008"/>
                <a:gd name="T71" fmla="*/ 48 h 480"/>
                <a:gd name="T72" fmla="*/ 336 w 1008"/>
                <a:gd name="T73" fmla="*/ 0 h 480"/>
                <a:gd name="T74" fmla="*/ 192 w 1008"/>
                <a:gd name="T75" fmla="*/ 0 h 480"/>
                <a:gd name="T76" fmla="*/ 144 w 1008"/>
                <a:gd name="T77" fmla="*/ 48 h 480"/>
                <a:gd name="T78" fmla="*/ 96 w 1008"/>
                <a:gd name="T79" fmla="*/ 48 h 480"/>
                <a:gd name="T80" fmla="*/ 0 w 1008"/>
                <a:gd name="T81" fmla="*/ 96 h 4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08"/>
                <a:gd name="T124" fmla="*/ 0 h 480"/>
                <a:gd name="T125" fmla="*/ 1008 w 1008"/>
                <a:gd name="T126" fmla="*/ 480 h 4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08" h="480">
                  <a:moveTo>
                    <a:pt x="0" y="96"/>
                  </a:moveTo>
                  <a:lnTo>
                    <a:pt x="0" y="192"/>
                  </a:lnTo>
                  <a:lnTo>
                    <a:pt x="48" y="192"/>
                  </a:lnTo>
                  <a:lnTo>
                    <a:pt x="48" y="240"/>
                  </a:lnTo>
                  <a:lnTo>
                    <a:pt x="144" y="288"/>
                  </a:lnTo>
                  <a:lnTo>
                    <a:pt x="144" y="240"/>
                  </a:lnTo>
                  <a:lnTo>
                    <a:pt x="192" y="240"/>
                  </a:lnTo>
                  <a:lnTo>
                    <a:pt x="240" y="288"/>
                  </a:lnTo>
                  <a:lnTo>
                    <a:pt x="240" y="336"/>
                  </a:lnTo>
                  <a:lnTo>
                    <a:pt x="192" y="384"/>
                  </a:lnTo>
                  <a:lnTo>
                    <a:pt x="144" y="384"/>
                  </a:lnTo>
                  <a:lnTo>
                    <a:pt x="96" y="336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768" y="480"/>
                  </a:lnTo>
                  <a:lnTo>
                    <a:pt x="768" y="384"/>
                  </a:lnTo>
                  <a:lnTo>
                    <a:pt x="816" y="336"/>
                  </a:lnTo>
                  <a:lnTo>
                    <a:pt x="864" y="384"/>
                  </a:lnTo>
                  <a:lnTo>
                    <a:pt x="1008" y="288"/>
                  </a:lnTo>
                  <a:lnTo>
                    <a:pt x="1008" y="240"/>
                  </a:lnTo>
                  <a:lnTo>
                    <a:pt x="960" y="192"/>
                  </a:lnTo>
                  <a:lnTo>
                    <a:pt x="912" y="240"/>
                  </a:lnTo>
                  <a:lnTo>
                    <a:pt x="816" y="240"/>
                  </a:lnTo>
                  <a:lnTo>
                    <a:pt x="816" y="144"/>
                  </a:lnTo>
                  <a:lnTo>
                    <a:pt x="768" y="96"/>
                  </a:lnTo>
                  <a:lnTo>
                    <a:pt x="768" y="48"/>
                  </a:lnTo>
                  <a:lnTo>
                    <a:pt x="672" y="48"/>
                  </a:lnTo>
                  <a:lnTo>
                    <a:pt x="672" y="0"/>
                  </a:lnTo>
                  <a:lnTo>
                    <a:pt x="576" y="0"/>
                  </a:lnTo>
                  <a:lnTo>
                    <a:pt x="576" y="48"/>
                  </a:lnTo>
                  <a:lnTo>
                    <a:pt x="528" y="96"/>
                  </a:lnTo>
                  <a:lnTo>
                    <a:pt x="528" y="144"/>
                  </a:lnTo>
                  <a:lnTo>
                    <a:pt x="432" y="144"/>
                  </a:lnTo>
                  <a:lnTo>
                    <a:pt x="384" y="96"/>
                  </a:lnTo>
                  <a:lnTo>
                    <a:pt x="384" y="48"/>
                  </a:lnTo>
                  <a:lnTo>
                    <a:pt x="336" y="0"/>
                  </a:lnTo>
                  <a:lnTo>
                    <a:pt x="192" y="0"/>
                  </a:lnTo>
                  <a:lnTo>
                    <a:pt x="144" y="48"/>
                  </a:lnTo>
                  <a:lnTo>
                    <a:pt x="96" y="48"/>
                  </a:lnTo>
                  <a:lnTo>
                    <a:pt x="0" y="9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Oval 73"/>
            <p:cNvSpPr>
              <a:spLocks noChangeArrowheads="1"/>
            </p:cNvSpPr>
            <p:nvPr/>
          </p:nvSpPr>
          <p:spPr bwMode="auto">
            <a:xfrm>
              <a:off x="3744" y="36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39</a:t>
              </a:r>
            </a:p>
          </p:txBody>
        </p:sp>
      </p:grpSp>
      <p:grpSp>
        <p:nvGrpSpPr>
          <p:cNvPr id="30" name="Group 136"/>
          <p:cNvGrpSpPr>
            <a:grpSpLocks/>
          </p:cNvGrpSpPr>
          <p:nvPr/>
        </p:nvGrpSpPr>
        <p:grpSpPr bwMode="auto">
          <a:xfrm>
            <a:off x="4038600" y="4648200"/>
            <a:ext cx="1752600" cy="1143000"/>
            <a:chOff x="2544" y="2976"/>
            <a:chExt cx="1104" cy="720"/>
          </a:xfrm>
        </p:grpSpPr>
        <p:sp>
          <p:nvSpPr>
            <p:cNvPr id="6220" name="Freeform 25"/>
            <p:cNvSpPr>
              <a:spLocks/>
            </p:cNvSpPr>
            <p:nvPr/>
          </p:nvSpPr>
          <p:spPr bwMode="auto">
            <a:xfrm>
              <a:off x="2544" y="2976"/>
              <a:ext cx="1104" cy="720"/>
            </a:xfrm>
            <a:custGeom>
              <a:avLst/>
              <a:gdLst>
                <a:gd name="T0" fmla="*/ 864 w 1104"/>
                <a:gd name="T1" fmla="*/ 528 h 720"/>
                <a:gd name="T2" fmla="*/ 768 w 1104"/>
                <a:gd name="T3" fmla="*/ 528 h 720"/>
                <a:gd name="T4" fmla="*/ 768 w 1104"/>
                <a:gd name="T5" fmla="*/ 480 h 720"/>
                <a:gd name="T6" fmla="*/ 624 w 1104"/>
                <a:gd name="T7" fmla="*/ 480 h 720"/>
                <a:gd name="T8" fmla="*/ 624 w 1104"/>
                <a:gd name="T9" fmla="*/ 576 h 720"/>
                <a:gd name="T10" fmla="*/ 672 w 1104"/>
                <a:gd name="T11" fmla="*/ 624 h 720"/>
                <a:gd name="T12" fmla="*/ 576 w 1104"/>
                <a:gd name="T13" fmla="*/ 672 h 720"/>
                <a:gd name="T14" fmla="*/ 480 w 1104"/>
                <a:gd name="T15" fmla="*/ 672 h 720"/>
                <a:gd name="T16" fmla="*/ 480 w 1104"/>
                <a:gd name="T17" fmla="*/ 720 h 720"/>
                <a:gd name="T18" fmla="*/ 336 w 1104"/>
                <a:gd name="T19" fmla="*/ 624 h 720"/>
                <a:gd name="T20" fmla="*/ 384 w 1104"/>
                <a:gd name="T21" fmla="*/ 576 h 720"/>
                <a:gd name="T22" fmla="*/ 384 w 1104"/>
                <a:gd name="T23" fmla="*/ 528 h 720"/>
                <a:gd name="T24" fmla="*/ 288 w 1104"/>
                <a:gd name="T25" fmla="*/ 528 h 720"/>
                <a:gd name="T26" fmla="*/ 288 w 1104"/>
                <a:gd name="T27" fmla="*/ 480 h 720"/>
                <a:gd name="T28" fmla="*/ 0 w 1104"/>
                <a:gd name="T29" fmla="*/ 480 h 720"/>
                <a:gd name="T30" fmla="*/ 0 w 1104"/>
                <a:gd name="T31" fmla="*/ 384 h 720"/>
                <a:gd name="T32" fmla="*/ 144 w 1104"/>
                <a:gd name="T33" fmla="*/ 384 h 720"/>
                <a:gd name="T34" fmla="*/ 192 w 1104"/>
                <a:gd name="T35" fmla="*/ 432 h 720"/>
                <a:gd name="T36" fmla="*/ 288 w 1104"/>
                <a:gd name="T37" fmla="*/ 384 h 720"/>
                <a:gd name="T38" fmla="*/ 288 w 1104"/>
                <a:gd name="T39" fmla="*/ 336 h 720"/>
                <a:gd name="T40" fmla="*/ 192 w 1104"/>
                <a:gd name="T41" fmla="*/ 288 h 720"/>
                <a:gd name="T42" fmla="*/ 144 w 1104"/>
                <a:gd name="T43" fmla="*/ 336 h 720"/>
                <a:gd name="T44" fmla="*/ 96 w 1104"/>
                <a:gd name="T45" fmla="*/ 336 h 720"/>
                <a:gd name="T46" fmla="*/ 96 w 1104"/>
                <a:gd name="T47" fmla="*/ 240 h 720"/>
                <a:gd name="T48" fmla="*/ 48 w 1104"/>
                <a:gd name="T49" fmla="*/ 240 h 720"/>
                <a:gd name="T50" fmla="*/ 48 w 1104"/>
                <a:gd name="T51" fmla="*/ 192 h 720"/>
                <a:gd name="T52" fmla="*/ 144 w 1104"/>
                <a:gd name="T53" fmla="*/ 192 h 720"/>
                <a:gd name="T54" fmla="*/ 144 w 1104"/>
                <a:gd name="T55" fmla="*/ 96 h 720"/>
                <a:gd name="T56" fmla="*/ 96 w 1104"/>
                <a:gd name="T57" fmla="*/ 96 h 720"/>
                <a:gd name="T58" fmla="*/ 144 w 1104"/>
                <a:gd name="T59" fmla="*/ 48 h 720"/>
                <a:gd name="T60" fmla="*/ 288 w 1104"/>
                <a:gd name="T61" fmla="*/ 48 h 720"/>
                <a:gd name="T62" fmla="*/ 336 w 1104"/>
                <a:gd name="T63" fmla="*/ 0 h 720"/>
                <a:gd name="T64" fmla="*/ 384 w 1104"/>
                <a:gd name="T65" fmla="*/ 0 h 720"/>
                <a:gd name="T66" fmla="*/ 432 w 1104"/>
                <a:gd name="T67" fmla="*/ 48 h 720"/>
                <a:gd name="T68" fmla="*/ 432 w 1104"/>
                <a:gd name="T69" fmla="*/ 96 h 720"/>
                <a:gd name="T70" fmla="*/ 432 w 1104"/>
                <a:gd name="T71" fmla="*/ 144 h 720"/>
                <a:gd name="T72" fmla="*/ 480 w 1104"/>
                <a:gd name="T73" fmla="*/ 144 h 720"/>
                <a:gd name="T74" fmla="*/ 528 w 1104"/>
                <a:gd name="T75" fmla="*/ 192 h 720"/>
                <a:gd name="T76" fmla="*/ 576 w 1104"/>
                <a:gd name="T77" fmla="*/ 192 h 720"/>
                <a:gd name="T78" fmla="*/ 624 w 1104"/>
                <a:gd name="T79" fmla="*/ 144 h 720"/>
                <a:gd name="T80" fmla="*/ 624 w 1104"/>
                <a:gd name="T81" fmla="*/ 96 h 720"/>
                <a:gd name="T82" fmla="*/ 576 w 1104"/>
                <a:gd name="T83" fmla="*/ 48 h 720"/>
                <a:gd name="T84" fmla="*/ 624 w 1104"/>
                <a:gd name="T85" fmla="*/ 0 h 720"/>
                <a:gd name="T86" fmla="*/ 720 w 1104"/>
                <a:gd name="T87" fmla="*/ 0 h 720"/>
                <a:gd name="T88" fmla="*/ 768 w 1104"/>
                <a:gd name="T89" fmla="*/ 48 h 720"/>
                <a:gd name="T90" fmla="*/ 864 w 1104"/>
                <a:gd name="T91" fmla="*/ 48 h 720"/>
                <a:gd name="T92" fmla="*/ 864 w 1104"/>
                <a:gd name="T93" fmla="*/ 96 h 720"/>
                <a:gd name="T94" fmla="*/ 816 w 1104"/>
                <a:gd name="T95" fmla="*/ 144 h 720"/>
                <a:gd name="T96" fmla="*/ 816 w 1104"/>
                <a:gd name="T97" fmla="*/ 192 h 720"/>
                <a:gd name="T98" fmla="*/ 864 w 1104"/>
                <a:gd name="T99" fmla="*/ 240 h 720"/>
                <a:gd name="T100" fmla="*/ 960 w 1104"/>
                <a:gd name="T101" fmla="*/ 240 h 720"/>
                <a:gd name="T102" fmla="*/ 1008 w 1104"/>
                <a:gd name="T103" fmla="*/ 192 h 720"/>
                <a:gd name="T104" fmla="*/ 1056 w 1104"/>
                <a:gd name="T105" fmla="*/ 192 h 720"/>
                <a:gd name="T106" fmla="*/ 1104 w 1104"/>
                <a:gd name="T107" fmla="*/ 240 h 720"/>
                <a:gd name="T108" fmla="*/ 1104 w 1104"/>
                <a:gd name="T109" fmla="*/ 336 h 720"/>
                <a:gd name="T110" fmla="*/ 1056 w 1104"/>
                <a:gd name="T111" fmla="*/ 384 h 720"/>
                <a:gd name="T112" fmla="*/ 1008 w 1104"/>
                <a:gd name="T113" fmla="*/ 384 h 720"/>
                <a:gd name="T114" fmla="*/ 960 w 1104"/>
                <a:gd name="T115" fmla="*/ 336 h 720"/>
                <a:gd name="T116" fmla="*/ 864 w 1104"/>
                <a:gd name="T117" fmla="*/ 336 h 720"/>
                <a:gd name="T118" fmla="*/ 864 w 1104"/>
                <a:gd name="T119" fmla="*/ 384 h 720"/>
                <a:gd name="T120" fmla="*/ 864 w 1104"/>
                <a:gd name="T121" fmla="*/ 528 h 7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04"/>
                <a:gd name="T184" fmla="*/ 0 h 720"/>
                <a:gd name="T185" fmla="*/ 1104 w 1104"/>
                <a:gd name="T186" fmla="*/ 720 h 7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04" h="720">
                  <a:moveTo>
                    <a:pt x="864" y="528"/>
                  </a:moveTo>
                  <a:lnTo>
                    <a:pt x="768" y="528"/>
                  </a:lnTo>
                  <a:lnTo>
                    <a:pt x="768" y="480"/>
                  </a:lnTo>
                  <a:lnTo>
                    <a:pt x="624" y="480"/>
                  </a:lnTo>
                  <a:lnTo>
                    <a:pt x="624" y="576"/>
                  </a:lnTo>
                  <a:lnTo>
                    <a:pt x="672" y="624"/>
                  </a:lnTo>
                  <a:lnTo>
                    <a:pt x="576" y="672"/>
                  </a:lnTo>
                  <a:lnTo>
                    <a:pt x="480" y="672"/>
                  </a:lnTo>
                  <a:lnTo>
                    <a:pt x="480" y="720"/>
                  </a:lnTo>
                  <a:lnTo>
                    <a:pt x="336" y="624"/>
                  </a:lnTo>
                  <a:lnTo>
                    <a:pt x="384" y="576"/>
                  </a:lnTo>
                  <a:lnTo>
                    <a:pt x="384" y="528"/>
                  </a:lnTo>
                  <a:lnTo>
                    <a:pt x="288" y="528"/>
                  </a:lnTo>
                  <a:lnTo>
                    <a:pt x="288" y="480"/>
                  </a:lnTo>
                  <a:lnTo>
                    <a:pt x="0" y="480"/>
                  </a:lnTo>
                  <a:lnTo>
                    <a:pt x="0" y="384"/>
                  </a:lnTo>
                  <a:lnTo>
                    <a:pt x="144" y="384"/>
                  </a:lnTo>
                  <a:lnTo>
                    <a:pt x="192" y="432"/>
                  </a:lnTo>
                  <a:lnTo>
                    <a:pt x="288" y="384"/>
                  </a:lnTo>
                  <a:lnTo>
                    <a:pt x="288" y="336"/>
                  </a:lnTo>
                  <a:lnTo>
                    <a:pt x="192" y="288"/>
                  </a:lnTo>
                  <a:lnTo>
                    <a:pt x="144" y="336"/>
                  </a:lnTo>
                  <a:lnTo>
                    <a:pt x="96" y="336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48" y="192"/>
                  </a:lnTo>
                  <a:lnTo>
                    <a:pt x="144" y="192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144" y="48"/>
                  </a:lnTo>
                  <a:lnTo>
                    <a:pt x="288" y="48"/>
                  </a:lnTo>
                  <a:lnTo>
                    <a:pt x="336" y="0"/>
                  </a:lnTo>
                  <a:lnTo>
                    <a:pt x="384" y="0"/>
                  </a:lnTo>
                  <a:lnTo>
                    <a:pt x="432" y="48"/>
                  </a:lnTo>
                  <a:lnTo>
                    <a:pt x="432" y="96"/>
                  </a:lnTo>
                  <a:lnTo>
                    <a:pt x="432" y="144"/>
                  </a:lnTo>
                  <a:lnTo>
                    <a:pt x="480" y="144"/>
                  </a:lnTo>
                  <a:lnTo>
                    <a:pt x="528" y="192"/>
                  </a:lnTo>
                  <a:lnTo>
                    <a:pt x="576" y="192"/>
                  </a:lnTo>
                  <a:lnTo>
                    <a:pt x="624" y="144"/>
                  </a:lnTo>
                  <a:lnTo>
                    <a:pt x="624" y="96"/>
                  </a:lnTo>
                  <a:lnTo>
                    <a:pt x="576" y="48"/>
                  </a:lnTo>
                  <a:lnTo>
                    <a:pt x="624" y="0"/>
                  </a:lnTo>
                  <a:lnTo>
                    <a:pt x="720" y="0"/>
                  </a:lnTo>
                  <a:lnTo>
                    <a:pt x="768" y="48"/>
                  </a:lnTo>
                  <a:lnTo>
                    <a:pt x="864" y="48"/>
                  </a:lnTo>
                  <a:lnTo>
                    <a:pt x="864" y="96"/>
                  </a:lnTo>
                  <a:lnTo>
                    <a:pt x="816" y="144"/>
                  </a:lnTo>
                  <a:lnTo>
                    <a:pt x="816" y="192"/>
                  </a:lnTo>
                  <a:lnTo>
                    <a:pt x="864" y="240"/>
                  </a:lnTo>
                  <a:lnTo>
                    <a:pt x="960" y="240"/>
                  </a:lnTo>
                  <a:lnTo>
                    <a:pt x="1008" y="192"/>
                  </a:lnTo>
                  <a:lnTo>
                    <a:pt x="1056" y="192"/>
                  </a:lnTo>
                  <a:lnTo>
                    <a:pt x="1104" y="240"/>
                  </a:lnTo>
                  <a:lnTo>
                    <a:pt x="1104" y="336"/>
                  </a:lnTo>
                  <a:lnTo>
                    <a:pt x="1056" y="384"/>
                  </a:lnTo>
                  <a:lnTo>
                    <a:pt x="1008" y="384"/>
                  </a:lnTo>
                  <a:lnTo>
                    <a:pt x="960" y="336"/>
                  </a:lnTo>
                  <a:lnTo>
                    <a:pt x="864" y="336"/>
                  </a:lnTo>
                  <a:lnTo>
                    <a:pt x="864" y="384"/>
                  </a:lnTo>
                  <a:lnTo>
                    <a:pt x="864" y="52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Oval 74"/>
            <p:cNvSpPr>
              <a:spLocks noChangeArrowheads="1"/>
            </p:cNvSpPr>
            <p:nvPr/>
          </p:nvSpPr>
          <p:spPr bwMode="auto">
            <a:xfrm>
              <a:off x="2880" y="32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33</a:t>
              </a:r>
            </a:p>
          </p:txBody>
        </p:sp>
      </p:grpSp>
      <p:grpSp>
        <p:nvGrpSpPr>
          <p:cNvPr id="31" name="Group 137"/>
          <p:cNvGrpSpPr>
            <a:grpSpLocks/>
          </p:cNvGrpSpPr>
          <p:nvPr/>
        </p:nvGrpSpPr>
        <p:grpSpPr bwMode="auto">
          <a:xfrm>
            <a:off x="5334000" y="4495800"/>
            <a:ext cx="1371600" cy="1143000"/>
            <a:chOff x="3360" y="2880"/>
            <a:chExt cx="864" cy="720"/>
          </a:xfrm>
        </p:grpSpPr>
        <p:sp>
          <p:nvSpPr>
            <p:cNvPr id="6218" name="Freeform 27"/>
            <p:cNvSpPr>
              <a:spLocks/>
            </p:cNvSpPr>
            <p:nvPr/>
          </p:nvSpPr>
          <p:spPr bwMode="auto">
            <a:xfrm>
              <a:off x="3360" y="2880"/>
              <a:ext cx="864" cy="720"/>
            </a:xfrm>
            <a:custGeom>
              <a:avLst/>
              <a:gdLst>
                <a:gd name="T0" fmla="*/ 816 w 864"/>
                <a:gd name="T1" fmla="*/ 624 h 720"/>
                <a:gd name="T2" fmla="*/ 720 w 864"/>
                <a:gd name="T3" fmla="*/ 624 h 720"/>
                <a:gd name="T4" fmla="*/ 720 w 864"/>
                <a:gd name="T5" fmla="*/ 576 h 720"/>
                <a:gd name="T6" fmla="*/ 624 w 864"/>
                <a:gd name="T7" fmla="*/ 576 h 720"/>
                <a:gd name="T8" fmla="*/ 624 w 864"/>
                <a:gd name="T9" fmla="*/ 624 h 720"/>
                <a:gd name="T10" fmla="*/ 576 w 864"/>
                <a:gd name="T11" fmla="*/ 672 h 720"/>
                <a:gd name="T12" fmla="*/ 576 w 864"/>
                <a:gd name="T13" fmla="*/ 720 h 720"/>
                <a:gd name="T14" fmla="*/ 480 w 864"/>
                <a:gd name="T15" fmla="*/ 720 h 720"/>
                <a:gd name="T16" fmla="*/ 432 w 864"/>
                <a:gd name="T17" fmla="*/ 672 h 720"/>
                <a:gd name="T18" fmla="*/ 432 w 864"/>
                <a:gd name="T19" fmla="*/ 624 h 720"/>
                <a:gd name="T20" fmla="*/ 384 w 864"/>
                <a:gd name="T21" fmla="*/ 576 h 720"/>
                <a:gd name="T22" fmla="*/ 240 w 864"/>
                <a:gd name="T23" fmla="*/ 576 h 720"/>
                <a:gd name="T24" fmla="*/ 192 w 864"/>
                <a:gd name="T25" fmla="*/ 624 h 720"/>
                <a:gd name="T26" fmla="*/ 144 w 864"/>
                <a:gd name="T27" fmla="*/ 624 h 720"/>
                <a:gd name="T28" fmla="*/ 48 w 864"/>
                <a:gd name="T29" fmla="*/ 672 h 720"/>
                <a:gd name="T30" fmla="*/ 48 w 864"/>
                <a:gd name="T31" fmla="*/ 432 h 720"/>
                <a:gd name="T32" fmla="*/ 144 w 864"/>
                <a:gd name="T33" fmla="*/ 432 h 720"/>
                <a:gd name="T34" fmla="*/ 192 w 864"/>
                <a:gd name="T35" fmla="*/ 480 h 720"/>
                <a:gd name="T36" fmla="*/ 240 w 864"/>
                <a:gd name="T37" fmla="*/ 480 h 720"/>
                <a:gd name="T38" fmla="*/ 288 w 864"/>
                <a:gd name="T39" fmla="*/ 432 h 720"/>
                <a:gd name="T40" fmla="*/ 288 w 864"/>
                <a:gd name="T41" fmla="*/ 336 h 720"/>
                <a:gd name="T42" fmla="*/ 240 w 864"/>
                <a:gd name="T43" fmla="*/ 288 h 720"/>
                <a:gd name="T44" fmla="*/ 192 w 864"/>
                <a:gd name="T45" fmla="*/ 288 h 720"/>
                <a:gd name="T46" fmla="*/ 144 w 864"/>
                <a:gd name="T47" fmla="*/ 336 h 720"/>
                <a:gd name="T48" fmla="*/ 48 w 864"/>
                <a:gd name="T49" fmla="*/ 336 h 720"/>
                <a:gd name="T50" fmla="*/ 0 w 864"/>
                <a:gd name="T51" fmla="*/ 288 h 720"/>
                <a:gd name="T52" fmla="*/ 0 w 864"/>
                <a:gd name="T53" fmla="*/ 240 h 720"/>
                <a:gd name="T54" fmla="*/ 48 w 864"/>
                <a:gd name="T55" fmla="*/ 192 h 720"/>
                <a:gd name="T56" fmla="*/ 48 w 864"/>
                <a:gd name="T57" fmla="*/ 144 h 720"/>
                <a:gd name="T58" fmla="*/ 144 w 864"/>
                <a:gd name="T59" fmla="*/ 144 h 720"/>
                <a:gd name="T60" fmla="*/ 192 w 864"/>
                <a:gd name="T61" fmla="*/ 192 h 720"/>
                <a:gd name="T62" fmla="*/ 336 w 864"/>
                <a:gd name="T63" fmla="*/ 192 h 720"/>
                <a:gd name="T64" fmla="*/ 384 w 864"/>
                <a:gd name="T65" fmla="*/ 144 h 720"/>
                <a:gd name="T66" fmla="*/ 384 w 864"/>
                <a:gd name="T67" fmla="*/ 48 h 720"/>
                <a:gd name="T68" fmla="*/ 480 w 864"/>
                <a:gd name="T69" fmla="*/ 0 h 720"/>
                <a:gd name="T70" fmla="*/ 528 w 864"/>
                <a:gd name="T71" fmla="*/ 48 h 720"/>
                <a:gd name="T72" fmla="*/ 624 w 864"/>
                <a:gd name="T73" fmla="*/ 48 h 720"/>
                <a:gd name="T74" fmla="*/ 624 w 864"/>
                <a:gd name="T75" fmla="*/ 96 h 720"/>
                <a:gd name="T76" fmla="*/ 576 w 864"/>
                <a:gd name="T77" fmla="*/ 192 h 720"/>
                <a:gd name="T78" fmla="*/ 624 w 864"/>
                <a:gd name="T79" fmla="*/ 192 h 720"/>
                <a:gd name="T80" fmla="*/ 720 w 864"/>
                <a:gd name="T81" fmla="*/ 192 h 720"/>
                <a:gd name="T82" fmla="*/ 720 w 864"/>
                <a:gd name="T83" fmla="*/ 144 h 720"/>
                <a:gd name="T84" fmla="*/ 816 w 864"/>
                <a:gd name="T85" fmla="*/ 96 h 720"/>
                <a:gd name="T86" fmla="*/ 864 w 864"/>
                <a:gd name="T87" fmla="*/ 192 h 720"/>
                <a:gd name="T88" fmla="*/ 864 w 864"/>
                <a:gd name="T89" fmla="*/ 288 h 720"/>
                <a:gd name="T90" fmla="*/ 816 w 864"/>
                <a:gd name="T91" fmla="*/ 336 h 720"/>
                <a:gd name="T92" fmla="*/ 768 w 864"/>
                <a:gd name="T93" fmla="*/ 336 h 720"/>
                <a:gd name="T94" fmla="*/ 720 w 864"/>
                <a:gd name="T95" fmla="*/ 288 h 720"/>
                <a:gd name="T96" fmla="*/ 672 w 864"/>
                <a:gd name="T97" fmla="*/ 288 h 720"/>
                <a:gd name="T98" fmla="*/ 624 w 864"/>
                <a:gd name="T99" fmla="*/ 384 h 720"/>
                <a:gd name="T100" fmla="*/ 624 w 864"/>
                <a:gd name="T101" fmla="*/ 432 h 720"/>
                <a:gd name="T102" fmla="*/ 720 w 864"/>
                <a:gd name="T103" fmla="*/ 480 h 720"/>
                <a:gd name="T104" fmla="*/ 768 w 864"/>
                <a:gd name="T105" fmla="*/ 432 h 720"/>
                <a:gd name="T106" fmla="*/ 816 w 864"/>
                <a:gd name="T107" fmla="*/ 480 h 720"/>
                <a:gd name="T108" fmla="*/ 816 w 864"/>
                <a:gd name="T109" fmla="*/ 624 h 7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64"/>
                <a:gd name="T166" fmla="*/ 0 h 720"/>
                <a:gd name="T167" fmla="*/ 864 w 864"/>
                <a:gd name="T168" fmla="*/ 720 h 7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64" h="720">
                  <a:moveTo>
                    <a:pt x="816" y="624"/>
                  </a:moveTo>
                  <a:lnTo>
                    <a:pt x="720" y="624"/>
                  </a:lnTo>
                  <a:lnTo>
                    <a:pt x="720" y="576"/>
                  </a:lnTo>
                  <a:lnTo>
                    <a:pt x="624" y="576"/>
                  </a:lnTo>
                  <a:lnTo>
                    <a:pt x="624" y="624"/>
                  </a:lnTo>
                  <a:lnTo>
                    <a:pt x="576" y="672"/>
                  </a:lnTo>
                  <a:lnTo>
                    <a:pt x="576" y="720"/>
                  </a:lnTo>
                  <a:lnTo>
                    <a:pt x="480" y="720"/>
                  </a:lnTo>
                  <a:lnTo>
                    <a:pt x="432" y="672"/>
                  </a:lnTo>
                  <a:lnTo>
                    <a:pt x="432" y="624"/>
                  </a:lnTo>
                  <a:lnTo>
                    <a:pt x="384" y="576"/>
                  </a:lnTo>
                  <a:lnTo>
                    <a:pt x="240" y="576"/>
                  </a:lnTo>
                  <a:lnTo>
                    <a:pt x="192" y="624"/>
                  </a:lnTo>
                  <a:lnTo>
                    <a:pt x="144" y="624"/>
                  </a:lnTo>
                  <a:lnTo>
                    <a:pt x="48" y="672"/>
                  </a:lnTo>
                  <a:lnTo>
                    <a:pt x="48" y="432"/>
                  </a:lnTo>
                  <a:lnTo>
                    <a:pt x="144" y="432"/>
                  </a:lnTo>
                  <a:lnTo>
                    <a:pt x="192" y="480"/>
                  </a:lnTo>
                  <a:lnTo>
                    <a:pt x="240" y="480"/>
                  </a:lnTo>
                  <a:lnTo>
                    <a:pt x="288" y="432"/>
                  </a:lnTo>
                  <a:lnTo>
                    <a:pt x="288" y="336"/>
                  </a:lnTo>
                  <a:lnTo>
                    <a:pt x="240" y="288"/>
                  </a:lnTo>
                  <a:lnTo>
                    <a:pt x="192" y="288"/>
                  </a:lnTo>
                  <a:lnTo>
                    <a:pt x="144" y="336"/>
                  </a:lnTo>
                  <a:lnTo>
                    <a:pt x="48" y="336"/>
                  </a:lnTo>
                  <a:lnTo>
                    <a:pt x="0" y="288"/>
                  </a:lnTo>
                  <a:lnTo>
                    <a:pt x="0" y="240"/>
                  </a:lnTo>
                  <a:lnTo>
                    <a:pt x="48" y="192"/>
                  </a:lnTo>
                  <a:lnTo>
                    <a:pt x="48" y="144"/>
                  </a:lnTo>
                  <a:lnTo>
                    <a:pt x="144" y="144"/>
                  </a:lnTo>
                  <a:lnTo>
                    <a:pt x="192" y="192"/>
                  </a:lnTo>
                  <a:lnTo>
                    <a:pt x="336" y="192"/>
                  </a:lnTo>
                  <a:lnTo>
                    <a:pt x="384" y="144"/>
                  </a:lnTo>
                  <a:lnTo>
                    <a:pt x="384" y="48"/>
                  </a:lnTo>
                  <a:lnTo>
                    <a:pt x="480" y="0"/>
                  </a:lnTo>
                  <a:lnTo>
                    <a:pt x="528" y="48"/>
                  </a:lnTo>
                  <a:lnTo>
                    <a:pt x="624" y="48"/>
                  </a:lnTo>
                  <a:lnTo>
                    <a:pt x="624" y="96"/>
                  </a:lnTo>
                  <a:lnTo>
                    <a:pt x="576" y="192"/>
                  </a:lnTo>
                  <a:lnTo>
                    <a:pt x="624" y="192"/>
                  </a:lnTo>
                  <a:lnTo>
                    <a:pt x="720" y="192"/>
                  </a:lnTo>
                  <a:lnTo>
                    <a:pt x="720" y="144"/>
                  </a:lnTo>
                  <a:lnTo>
                    <a:pt x="816" y="96"/>
                  </a:lnTo>
                  <a:lnTo>
                    <a:pt x="864" y="192"/>
                  </a:lnTo>
                  <a:lnTo>
                    <a:pt x="864" y="288"/>
                  </a:lnTo>
                  <a:lnTo>
                    <a:pt x="816" y="336"/>
                  </a:lnTo>
                  <a:lnTo>
                    <a:pt x="768" y="336"/>
                  </a:lnTo>
                  <a:lnTo>
                    <a:pt x="720" y="288"/>
                  </a:lnTo>
                  <a:lnTo>
                    <a:pt x="672" y="288"/>
                  </a:lnTo>
                  <a:lnTo>
                    <a:pt x="624" y="384"/>
                  </a:lnTo>
                  <a:lnTo>
                    <a:pt x="624" y="432"/>
                  </a:lnTo>
                  <a:lnTo>
                    <a:pt x="720" y="480"/>
                  </a:lnTo>
                  <a:lnTo>
                    <a:pt x="768" y="432"/>
                  </a:lnTo>
                  <a:lnTo>
                    <a:pt x="816" y="480"/>
                  </a:lnTo>
                  <a:lnTo>
                    <a:pt x="816" y="62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Oval 75"/>
            <p:cNvSpPr>
              <a:spLocks noChangeArrowheads="1"/>
            </p:cNvSpPr>
            <p:nvPr/>
          </p:nvSpPr>
          <p:spPr bwMode="auto">
            <a:xfrm>
              <a:off x="3696" y="312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34</a:t>
              </a:r>
            </a:p>
          </p:txBody>
        </p:sp>
      </p:grpSp>
      <p:grpSp>
        <p:nvGrpSpPr>
          <p:cNvPr id="128" name="Group 130"/>
          <p:cNvGrpSpPr>
            <a:grpSpLocks/>
          </p:cNvGrpSpPr>
          <p:nvPr/>
        </p:nvGrpSpPr>
        <p:grpSpPr bwMode="auto">
          <a:xfrm>
            <a:off x="2895600" y="3886200"/>
            <a:ext cx="1447800" cy="1066800"/>
            <a:chOff x="1824" y="2496"/>
            <a:chExt cx="912" cy="672"/>
          </a:xfrm>
        </p:grpSpPr>
        <p:sp>
          <p:nvSpPr>
            <p:cNvPr id="6216" name="Freeform 21"/>
            <p:cNvSpPr>
              <a:spLocks/>
            </p:cNvSpPr>
            <p:nvPr/>
          </p:nvSpPr>
          <p:spPr bwMode="auto">
            <a:xfrm>
              <a:off x="1824" y="2496"/>
              <a:ext cx="912" cy="672"/>
            </a:xfrm>
            <a:custGeom>
              <a:avLst/>
              <a:gdLst>
                <a:gd name="T0" fmla="*/ 864 w 912"/>
                <a:gd name="T1" fmla="*/ 48 h 672"/>
                <a:gd name="T2" fmla="*/ 816 w 912"/>
                <a:gd name="T3" fmla="*/ 48 h 672"/>
                <a:gd name="T4" fmla="*/ 720 w 912"/>
                <a:gd name="T5" fmla="*/ 0 h 672"/>
                <a:gd name="T6" fmla="*/ 576 w 912"/>
                <a:gd name="T7" fmla="*/ 0 h 672"/>
                <a:gd name="T8" fmla="*/ 576 w 912"/>
                <a:gd name="T9" fmla="*/ 48 h 672"/>
                <a:gd name="T10" fmla="*/ 528 w 912"/>
                <a:gd name="T11" fmla="*/ 96 h 672"/>
                <a:gd name="T12" fmla="*/ 528 w 912"/>
                <a:gd name="T13" fmla="*/ 192 h 672"/>
                <a:gd name="T14" fmla="*/ 336 w 912"/>
                <a:gd name="T15" fmla="*/ 192 h 672"/>
                <a:gd name="T16" fmla="*/ 336 w 912"/>
                <a:gd name="T17" fmla="*/ 144 h 672"/>
                <a:gd name="T18" fmla="*/ 384 w 912"/>
                <a:gd name="T19" fmla="*/ 96 h 672"/>
                <a:gd name="T20" fmla="*/ 384 w 912"/>
                <a:gd name="T21" fmla="*/ 48 h 672"/>
                <a:gd name="T22" fmla="*/ 240 w 912"/>
                <a:gd name="T23" fmla="*/ 48 h 672"/>
                <a:gd name="T24" fmla="*/ 192 w 912"/>
                <a:gd name="T25" fmla="*/ 96 h 672"/>
                <a:gd name="T26" fmla="*/ 48 w 912"/>
                <a:gd name="T27" fmla="*/ 96 h 672"/>
                <a:gd name="T28" fmla="*/ 48 w 912"/>
                <a:gd name="T29" fmla="*/ 144 h 672"/>
                <a:gd name="T30" fmla="*/ 0 w 912"/>
                <a:gd name="T31" fmla="*/ 192 h 672"/>
                <a:gd name="T32" fmla="*/ 0 w 912"/>
                <a:gd name="T33" fmla="*/ 288 h 672"/>
                <a:gd name="T34" fmla="*/ 96 w 912"/>
                <a:gd name="T35" fmla="*/ 240 h 672"/>
                <a:gd name="T36" fmla="*/ 192 w 912"/>
                <a:gd name="T37" fmla="*/ 240 h 672"/>
                <a:gd name="T38" fmla="*/ 240 w 912"/>
                <a:gd name="T39" fmla="*/ 336 h 672"/>
                <a:gd name="T40" fmla="*/ 240 w 912"/>
                <a:gd name="T41" fmla="*/ 384 h 672"/>
                <a:gd name="T42" fmla="*/ 144 w 912"/>
                <a:gd name="T43" fmla="*/ 480 h 672"/>
                <a:gd name="T44" fmla="*/ 96 w 912"/>
                <a:gd name="T45" fmla="*/ 432 h 672"/>
                <a:gd name="T46" fmla="*/ 0 w 912"/>
                <a:gd name="T47" fmla="*/ 432 h 672"/>
                <a:gd name="T48" fmla="*/ 0 w 912"/>
                <a:gd name="T49" fmla="*/ 576 h 672"/>
                <a:gd name="T50" fmla="*/ 144 w 912"/>
                <a:gd name="T51" fmla="*/ 576 h 672"/>
                <a:gd name="T52" fmla="*/ 240 w 912"/>
                <a:gd name="T53" fmla="*/ 528 h 672"/>
                <a:gd name="T54" fmla="*/ 336 w 912"/>
                <a:gd name="T55" fmla="*/ 528 h 672"/>
                <a:gd name="T56" fmla="*/ 384 w 912"/>
                <a:gd name="T57" fmla="*/ 576 h 672"/>
                <a:gd name="T58" fmla="*/ 336 w 912"/>
                <a:gd name="T59" fmla="*/ 624 h 672"/>
                <a:gd name="T60" fmla="*/ 384 w 912"/>
                <a:gd name="T61" fmla="*/ 672 h 672"/>
                <a:gd name="T62" fmla="*/ 480 w 912"/>
                <a:gd name="T63" fmla="*/ 672 h 672"/>
                <a:gd name="T64" fmla="*/ 480 w 912"/>
                <a:gd name="T65" fmla="*/ 624 h 672"/>
                <a:gd name="T66" fmla="*/ 480 w 912"/>
                <a:gd name="T67" fmla="*/ 576 h 672"/>
                <a:gd name="T68" fmla="*/ 528 w 912"/>
                <a:gd name="T69" fmla="*/ 528 h 672"/>
                <a:gd name="T70" fmla="*/ 624 w 912"/>
                <a:gd name="T71" fmla="*/ 528 h 672"/>
                <a:gd name="T72" fmla="*/ 672 w 912"/>
                <a:gd name="T73" fmla="*/ 576 h 672"/>
                <a:gd name="T74" fmla="*/ 816 w 912"/>
                <a:gd name="T75" fmla="*/ 576 h 672"/>
                <a:gd name="T76" fmla="*/ 864 w 912"/>
                <a:gd name="T77" fmla="*/ 528 h 672"/>
                <a:gd name="T78" fmla="*/ 864 w 912"/>
                <a:gd name="T79" fmla="*/ 432 h 672"/>
                <a:gd name="T80" fmla="*/ 768 w 912"/>
                <a:gd name="T81" fmla="*/ 432 h 672"/>
                <a:gd name="T82" fmla="*/ 768 w 912"/>
                <a:gd name="T83" fmla="*/ 384 h 672"/>
                <a:gd name="T84" fmla="*/ 624 w 912"/>
                <a:gd name="T85" fmla="*/ 384 h 672"/>
                <a:gd name="T86" fmla="*/ 624 w 912"/>
                <a:gd name="T87" fmla="*/ 336 h 672"/>
                <a:gd name="T88" fmla="*/ 672 w 912"/>
                <a:gd name="T89" fmla="*/ 240 h 672"/>
                <a:gd name="T90" fmla="*/ 768 w 912"/>
                <a:gd name="T91" fmla="*/ 288 h 672"/>
                <a:gd name="T92" fmla="*/ 864 w 912"/>
                <a:gd name="T93" fmla="*/ 288 h 672"/>
                <a:gd name="T94" fmla="*/ 864 w 912"/>
                <a:gd name="T95" fmla="*/ 240 h 672"/>
                <a:gd name="T96" fmla="*/ 912 w 912"/>
                <a:gd name="T97" fmla="*/ 240 h 672"/>
                <a:gd name="T98" fmla="*/ 912 w 912"/>
                <a:gd name="T99" fmla="*/ 48 h 672"/>
                <a:gd name="T100" fmla="*/ 864 w 912"/>
                <a:gd name="T101" fmla="*/ 48 h 6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12"/>
                <a:gd name="T154" fmla="*/ 0 h 672"/>
                <a:gd name="T155" fmla="*/ 912 w 912"/>
                <a:gd name="T156" fmla="*/ 672 h 6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12" h="672">
                  <a:moveTo>
                    <a:pt x="864" y="48"/>
                  </a:moveTo>
                  <a:lnTo>
                    <a:pt x="816" y="48"/>
                  </a:lnTo>
                  <a:lnTo>
                    <a:pt x="720" y="0"/>
                  </a:lnTo>
                  <a:lnTo>
                    <a:pt x="576" y="0"/>
                  </a:lnTo>
                  <a:lnTo>
                    <a:pt x="576" y="48"/>
                  </a:lnTo>
                  <a:lnTo>
                    <a:pt x="528" y="96"/>
                  </a:lnTo>
                  <a:lnTo>
                    <a:pt x="528" y="192"/>
                  </a:lnTo>
                  <a:lnTo>
                    <a:pt x="336" y="192"/>
                  </a:lnTo>
                  <a:lnTo>
                    <a:pt x="336" y="144"/>
                  </a:lnTo>
                  <a:lnTo>
                    <a:pt x="384" y="96"/>
                  </a:lnTo>
                  <a:lnTo>
                    <a:pt x="384" y="48"/>
                  </a:lnTo>
                  <a:lnTo>
                    <a:pt x="240" y="48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144"/>
                  </a:lnTo>
                  <a:lnTo>
                    <a:pt x="0" y="192"/>
                  </a:lnTo>
                  <a:lnTo>
                    <a:pt x="0" y="288"/>
                  </a:lnTo>
                  <a:lnTo>
                    <a:pt x="96" y="240"/>
                  </a:lnTo>
                  <a:lnTo>
                    <a:pt x="192" y="240"/>
                  </a:lnTo>
                  <a:lnTo>
                    <a:pt x="240" y="336"/>
                  </a:lnTo>
                  <a:lnTo>
                    <a:pt x="240" y="384"/>
                  </a:lnTo>
                  <a:lnTo>
                    <a:pt x="144" y="480"/>
                  </a:lnTo>
                  <a:lnTo>
                    <a:pt x="96" y="432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144" y="576"/>
                  </a:lnTo>
                  <a:lnTo>
                    <a:pt x="240" y="528"/>
                  </a:lnTo>
                  <a:lnTo>
                    <a:pt x="336" y="528"/>
                  </a:lnTo>
                  <a:lnTo>
                    <a:pt x="384" y="576"/>
                  </a:lnTo>
                  <a:lnTo>
                    <a:pt x="336" y="624"/>
                  </a:lnTo>
                  <a:lnTo>
                    <a:pt x="384" y="672"/>
                  </a:lnTo>
                  <a:lnTo>
                    <a:pt x="480" y="672"/>
                  </a:lnTo>
                  <a:lnTo>
                    <a:pt x="480" y="624"/>
                  </a:lnTo>
                  <a:lnTo>
                    <a:pt x="480" y="576"/>
                  </a:lnTo>
                  <a:lnTo>
                    <a:pt x="528" y="528"/>
                  </a:lnTo>
                  <a:lnTo>
                    <a:pt x="624" y="528"/>
                  </a:lnTo>
                  <a:lnTo>
                    <a:pt x="672" y="576"/>
                  </a:lnTo>
                  <a:lnTo>
                    <a:pt x="816" y="576"/>
                  </a:lnTo>
                  <a:lnTo>
                    <a:pt x="864" y="528"/>
                  </a:lnTo>
                  <a:lnTo>
                    <a:pt x="864" y="432"/>
                  </a:lnTo>
                  <a:lnTo>
                    <a:pt x="768" y="432"/>
                  </a:lnTo>
                  <a:lnTo>
                    <a:pt x="768" y="384"/>
                  </a:lnTo>
                  <a:lnTo>
                    <a:pt x="624" y="384"/>
                  </a:lnTo>
                  <a:lnTo>
                    <a:pt x="624" y="336"/>
                  </a:lnTo>
                  <a:lnTo>
                    <a:pt x="672" y="240"/>
                  </a:lnTo>
                  <a:lnTo>
                    <a:pt x="768" y="288"/>
                  </a:lnTo>
                  <a:lnTo>
                    <a:pt x="864" y="288"/>
                  </a:lnTo>
                  <a:lnTo>
                    <a:pt x="864" y="240"/>
                  </a:lnTo>
                  <a:lnTo>
                    <a:pt x="912" y="240"/>
                  </a:lnTo>
                  <a:lnTo>
                    <a:pt x="912" y="48"/>
                  </a:lnTo>
                  <a:lnTo>
                    <a:pt x="864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Oval 76"/>
            <p:cNvSpPr>
              <a:spLocks noChangeArrowheads="1"/>
            </p:cNvSpPr>
            <p:nvPr/>
          </p:nvSpPr>
          <p:spPr bwMode="auto">
            <a:xfrm>
              <a:off x="2112" y="273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27</a:t>
              </a:r>
            </a:p>
          </p:txBody>
        </p:sp>
      </p:grpSp>
      <p:grpSp>
        <p:nvGrpSpPr>
          <p:cNvPr id="129" name="Group 131"/>
          <p:cNvGrpSpPr>
            <a:grpSpLocks/>
          </p:cNvGrpSpPr>
          <p:nvPr/>
        </p:nvGrpSpPr>
        <p:grpSpPr bwMode="auto">
          <a:xfrm>
            <a:off x="3886200" y="3810000"/>
            <a:ext cx="1828800" cy="1143000"/>
            <a:chOff x="2448" y="2448"/>
            <a:chExt cx="1152" cy="720"/>
          </a:xfrm>
        </p:grpSpPr>
        <p:sp>
          <p:nvSpPr>
            <p:cNvPr id="6214" name="Freeform 28"/>
            <p:cNvSpPr>
              <a:spLocks/>
            </p:cNvSpPr>
            <p:nvPr/>
          </p:nvSpPr>
          <p:spPr bwMode="auto">
            <a:xfrm>
              <a:off x="2448" y="2448"/>
              <a:ext cx="1152" cy="720"/>
            </a:xfrm>
            <a:custGeom>
              <a:avLst/>
              <a:gdLst>
                <a:gd name="T0" fmla="*/ 960 w 1152"/>
                <a:gd name="T1" fmla="*/ 576 h 720"/>
                <a:gd name="T2" fmla="*/ 864 w 1152"/>
                <a:gd name="T3" fmla="*/ 576 h 720"/>
                <a:gd name="T4" fmla="*/ 816 w 1152"/>
                <a:gd name="T5" fmla="*/ 528 h 720"/>
                <a:gd name="T6" fmla="*/ 720 w 1152"/>
                <a:gd name="T7" fmla="*/ 528 h 720"/>
                <a:gd name="T8" fmla="*/ 672 w 1152"/>
                <a:gd name="T9" fmla="*/ 576 h 720"/>
                <a:gd name="T10" fmla="*/ 720 w 1152"/>
                <a:gd name="T11" fmla="*/ 624 h 720"/>
                <a:gd name="T12" fmla="*/ 720 w 1152"/>
                <a:gd name="T13" fmla="*/ 672 h 720"/>
                <a:gd name="T14" fmla="*/ 672 w 1152"/>
                <a:gd name="T15" fmla="*/ 720 h 720"/>
                <a:gd name="T16" fmla="*/ 624 w 1152"/>
                <a:gd name="T17" fmla="*/ 720 h 720"/>
                <a:gd name="T18" fmla="*/ 576 w 1152"/>
                <a:gd name="T19" fmla="*/ 672 h 720"/>
                <a:gd name="T20" fmla="*/ 528 w 1152"/>
                <a:gd name="T21" fmla="*/ 672 h 720"/>
                <a:gd name="T22" fmla="*/ 528 w 1152"/>
                <a:gd name="T23" fmla="*/ 576 h 720"/>
                <a:gd name="T24" fmla="*/ 480 w 1152"/>
                <a:gd name="T25" fmla="*/ 528 h 720"/>
                <a:gd name="T26" fmla="*/ 432 w 1152"/>
                <a:gd name="T27" fmla="*/ 528 h 720"/>
                <a:gd name="T28" fmla="*/ 384 w 1152"/>
                <a:gd name="T29" fmla="*/ 576 h 720"/>
                <a:gd name="T30" fmla="*/ 240 w 1152"/>
                <a:gd name="T31" fmla="*/ 576 h 720"/>
                <a:gd name="T32" fmla="*/ 240 w 1152"/>
                <a:gd name="T33" fmla="*/ 480 h 720"/>
                <a:gd name="T34" fmla="*/ 144 w 1152"/>
                <a:gd name="T35" fmla="*/ 480 h 720"/>
                <a:gd name="T36" fmla="*/ 144 w 1152"/>
                <a:gd name="T37" fmla="*/ 432 h 720"/>
                <a:gd name="T38" fmla="*/ 0 w 1152"/>
                <a:gd name="T39" fmla="*/ 432 h 720"/>
                <a:gd name="T40" fmla="*/ 0 w 1152"/>
                <a:gd name="T41" fmla="*/ 384 h 720"/>
                <a:gd name="T42" fmla="*/ 48 w 1152"/>
                <a:gd name="T43" fmla="*/ 288 h 720"/>
                <a:gd name="T44" fmla="*/ 144 w 1152"/>
                <a:gd name="T45" fmla="*/ 336 h 720"/>
                <a:gd name="T46" fmla="*/ 240 w 1152"/>
                <a:gd name="T47" fmla="*/ 336 h 720"/>
                <a:gd name="T48" fmla="*/ 240 w 1152"/>
                <a:gd name="T49" fmla="*/ 288 h 720"/>
                <a:gd name="T50" fmla="*/ 288 w 1152"/>
                <a:gd name="T51" fmla="*/ 288 h 720"/>
                <a:gd name="T52" fmla="*/ 288 w 1152"/>
                <a:gd name="T53" fmla="*/ 144 h 720"/>
                <a:gd name="T54" fmla="*/ 336 w 1152"/>
                <a:gd name="T55" fmla="*/ 144 h 720"/>
                <a:gd name="T56" fmla="*/ 384 w 1152"/>
                <a:gd name="T57" fmla="*/ 144 h 720"/>
                <a:gd name="T58" fmla="*/ 432 w 1152"/>
                <a:gd name="T59" fmla="*/ 192 h 720"/>
                <a:gd name="T60" fmla="*/ 528 w 1152"/>
                <a:gd name="T61" fmla="*/ 144 h 720"/>
                <a:gd name="T62" fmla="*/ 528 w 1152"/>
                <a:gd name="T63" fmla="*/ 96 h 720"/>
                <a:gd name="T64" fmla="*/ 576 w 1152"/>
                <a:gd name="T65" fmla="*/ 48 h 720"/>
                <a:gd name="T66" fmla="*/ 576 w 1152"/>
                <a:gd name="T67" fmla="*/ 96 h 720"/>
                <a:gd name="T68" fmla="*/ 624 w 1152"/>
                <a:gd name="T69" fmla="*/ 96 h 720"/>
                <a:gd name="T70" fmla="*/ 672 w 1152"/>
                <a:gd name="T71" fmla="*/ 0 h 720"/>
                <a:gd name="T72" fmla="*/ 768 w 1152"/>
                <a:gd name="T73" fmla="*/ 0 h 720"/>
                <a:gd name="T74" fmla="*/ 768 w 1152"/>
                <a:gd name="T75" fmla="*/ 48 h 720"/>
                <a:gd name="T76" fmla="*/ 768 w 1152"/>
                <a:gd name="T77" fmla="*/ 96 h 720"/>
                <a:gd name="T78" fmla="*/ 720 w 1152"/>
                <a:gd name="T79" fmla="*/ 96 h 720"/>
                <a:gd name="T80" fmla="*/ 720 w 1152"/>
                <a:gd name="T81" fmla="*/ 144 h 720"/>
                <a:gd name="T82" fmla="*/ 960 w 1152"/>
                <a:gd name="T83" fmla="*/ 144 h 720"/>
                <a:gd name="T84" fmla="*/ 960 w 1152"/>
                <a:gd name="T85" fmla="*/ 192 h 720"/>
                <a:gd name="T86" fmla="*/ 912 w 1152"/>
                <a:gd name="T87" fmla="*/ 192 h 720"/>
                <a:gd name="T88" fmla="*/ 912 w 1152"/>
                <a:gd name="T89" fmla="*/ 288 h 720"/>
                <a:gd name="T90" fmla="*/ 1008 w 1152"/>
                <a:gd name="T91" fmla="*/ 288 h 720"/>
                <a:gd name="T92" fmla="*/ 1008 w 1152"/>
                <a:gd name="T93" fmla="*/ 336 h 720"/>
                <a:gd name="T94" fmla="*/ 1056 w 1152"/>
                <a:gd name="T95" fmla="*/ 336 h 720"/>
                <a:gd name="T96" fmla="*/ 1104 w 1152"/>
                <a:gd name="T97" fmla="*/ 288 h 720"/>
                <a:gd name="T98" fmla="*/ 1152 w 1152"/>
                <a:gd name="T99" fmla="*/ 288 h 720"/>
                <a:gd name="T100" fmla="*/ 1152 w 1152"/>
                <a:gd name="T101" fmla="*/ 432 h 720"/>
                <a:gd name="T102" fmla="*/ 1104 w 1152"/>
                <a:gd name="T103" fmla="*/ 432 h 720"/>
                <a:gd name="T104" fmla="*/ 1056 w 1152"/>
                <a:gd name="T105" fmla="*/ 384 h 720"/>
                <a:gd name="T106" fmla="*/ 1008 w 1152"/>
                <a:gd name="T107" fmla="*/ 384 h 720"/>
                <a:gd name="T108" fmla="*/ 1008 w 1152"/>
                <a:gd name="T109" fmla="*/ 432 h 720"/>
                <a:gd name="T110" fmla="*/ 912 w 1152"/>
                <a:gd name="T111" fmla="*/ 480 h 720"/>
                <a:gd name="T112" fmla="*/ 960 w 1152"/>
                <a:gd name="T113" fmla="*/ 576 h 7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52"/>
                <a:gd name="T172" fmla="*/ 0 h 720"/>
                <a:gd name="T173" fmla="*/ 1152 w 1152"/>
                <a:gd name="T174" fmla="*/ 720 h 7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52" h="720">
                  <a:moveTo>
                    <a:pt x="960" y="576"/>
                  </a:moveTo>
                  <a:lnTo>
                    <a:pt x="864" y="576"/>
                  </a:lnTo>
                  <a:lnTo>
                    <a:pt x="816" y="528"/>
                  </a:lnTo>
                  <a:lnTo>
                    <a:pt x="720" y="528"/>
                  </a:lnTo>
                  <a:lnTo>
                    <a:pt x="672" y="576"/>
                  </a:lnTo>
                  <a:lnTo>
                    <a:pt x="720" y="624"/>
                  </a:lnTo>
                  <a:lnTo>
                    <a:pt x="720" y="672"/>
                  </a:lnTo>
                  <a:lnTo>
                    <a:pt x="672" y="720"/>
                  </a:lnTo>
                  <a:lnTo>
                    <a:pt x="624" y="720"/>
                  </a:lnTo>
                  <a:lnTo>
                    <a:pt x="576" y="672"/>
                  </a:lnTo>
                  <a:lnTo>
                    <a:pt x="528" y="672"/>
                  </a:lnTo>
                  <a:lnTo>
                    <a:pt x="528" y="576"/>
                  </a:lnTo>
                  <a:lnTo>
                    <a:pt x="480" y="528"/>
                  </a:lnTo>
                  <a:lnTo>
                    <a:pt x="432" y="528"/>
                  </a:lnTo>
                  <a:lnTo>
                    <a:pt x="384" y="576"/>
                  </a:lnTo>
                  <a:lnTo>
                    <a:pt x="240" y="576"/>
                  </a:lnTo>
                  <a:lnTo>
                    <a:pt x="240" y="480"/>
                  </a:lnTo>
                  <a:lnTo>
                    <a:pt x="144" y="480"/>
                  </a:lnTo>
                  <a:lnTo>
                    <a:pt x="144" y="432"/>
                  </a:lnTo>
                  <a:lnTo>
                    <a:pt x="0" y="432"/>
                  </a:lnTo>
                  <a:lnTo>
                    <a:pt x="0" y="384"/>
                  </a:lnTo>
                  <a:lnTo>
                    <a:pt x="48" y="288"/>
                  </a:lnTo>
                  <a:lnTo>
                    <a:pt x="144" y="336"/>
                  </a:lnTo>
                  <a:lnTo>
                    <a:pt x="240" y="336"/>
                  </a:lnTo>
                  <a:lnTo>
                    <a:pt x="240" y="288"/>
                  </a:lnTo>
                  <a:lnTo>
                    <a:pt x="288" y="288"/>
                  </a:lnTo>
                  <a:lnTo>
                    <a:pt x="288" y="144"/>
                  </a:lnTo>
                  <a:lnTo>
                    <a:pt x="336" y="144"/>
                  </a:lnTo>
                  <a:lnTo>
                    <a:pt x="384" y="144"/>
                  </a:lnTo>
                  <a:lnTo>
                    <a:pt x="432" y="192"/>
                  </a:lnTo>
                  <a:lnTo>
                    <a:pt x="528" y="144"/>
                  </a:lnTo>
                  <a:lnTo>
                    <a:pt x="528" y="96"/>
                  </a:lnTo>
                  <a:lnTo>
                    <a:pt x="576" y="48"/>
                  </a:lnTo>
                  <a:lnTo>
                    <a:pt x="576" y="96"/>
                  </a:lnTo>
                  <a:lnTo>
                    <a:pt x="624" y="96"/>
                  </a:lnTo>
                  <a:lnTo>
                    <a:pt x="672" y="0"/>
                  </a:lnTo>
                  <a:lnTo>
                    <a:pt x="768" y="0"/>
                  </a:lnTo>
                  <a:lnTo>
                    <a:pt x="768" y="48"/>
                  </a:lnTo>
                  <a:lnTo>
                    <a:pt x="768" y="96"/>
                  </a:lnTo>
                  <a:lnTo>
                    <a:pt x="720" y="96"/>
                  </a:lnTo>
                  <a:lnTo>
                    <a:pt x="720" y="144"/>
                  </a:lnTo>
                  <a:lnTo>
                    <a:pt x="960" y="144"/>
                  </a:lnTo>
                  <a:lnTo>
                    <a:pt x="960" y="192"/>
                  </a:lnTo>
                  <a:lnTo>
                    <a:pt x="912" y="192"/>
                  </a:lnTo>
                  <a:lnTo>
                    <a:pt x="912" y="288"/>
                  </a:lnTo>
                  <a:lnTo>
                    <a:pt x="1008" y="288"/>
                  </a:lnTo>
                  <a:lnTo>
                    <a:pt x="1008" y="336"/>
                  </a:lnTo>
                  <a:lnTo>
                    <a:pt x="1056" y="336"/>
                  </a:lnTo>
                  <a:lnTo>
                    <a:pt x="1104" y="288"/>
                  </a:lnTo>
                  <a:lnTo>
                    <a:pt x="1152" y="288"/>
                  </a:lnTo>
                  <a:lnTo>
                    <a:pt x="1152" y="432"/>
                  </a:lnTo>
                  <a:lnTo>
                    <a:pt x="1104" y="432"/>
                  </a:lnTo>
                  <a:lnTo>
                    <a:pt x="1056" y="384"/>
                  </a:lnTo>
                  <a:lnTo>
                    <a:pt x="1008" y="384"/>
                  </a:lnTo>
                  <a:lnTo>
                    <a:pt x="1008" y="432"/>
                  </a:lnTo>
                  <a:lnTo>
                    <a:pt x="912" y="480"/>
                  </a:lnTo>
                  <a:lnTo>
                    <a:pt x="960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Oval 77"/>
            <p:cNvSpPr>
              <a:spLocks noChangeArrowheads="1"/>
            </p:cNvSpPr>
            <p:nvPr/>
          </p:nvSpPr>
          <p:spPr bwMode="auto">
            <a:xfrm>
              <a:off x="2880" y="268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28</a:t>
              </a:r>
            </a:p>
          </p:txBody>
        </p:sp>
      </p:grpSp>
      <p:grpSp>
        <p:nvGrpSpPr>
          <p:cNvPr id="130" name="Group 143"/>
          <p:cNvGrpSpPr>
            <a:grpSpLocks/>
          </p:cNvGrpSpPr>
          <p:nvPr/>
        </p:nvGrpSpPr>
        <p:grpSpPr bwMode="auto">
          <a:xfrm>
            <a:off x="6629400" y="5181600"/>
            <a:ext cx="1219200" cy="990600"/>
            <a:chOff x="4176" y="3312"/>
            <a:chExt cx="768" cy="624"/>
          </a:xfrm>
        </p:grpSpPr>
        <p:sp>
          <p:nvSpPr>
            <p:cNvPr id="6212" name="Freeform 41"/>
            <p:cNvSpPr>
              <a:spLocks/>
            </p:cNvSpPr>
            <p:nvPr/>
          </p:nvSpPr>
          <p:spPr bwMode="auto">
            <a:xfrm>
              <a:off x="4176" y="3312"/>
              <a:ext cx="768" cy="624"/>
            </a:xfrm>
            <a:custGeom>
              <a:avLst/>
              <a:gdLst>
                <a:gd name="T0" fmla="*/ 768 w 768"/>
                <a:gd name="T1" fmla="*/ 192 h 624"/>
                <a:gd name="T2" fmla="*/ 624 w 768"/>
                <a:gd name="T3" fmla="*/ 192 h 624"/>
                <a:gd name="T4" fmla="*/ 576 w 768"/>
                <a:gd name="T5" fmla="*/ 144 h 624"/>
                <a:gd name="T6" fmla="*/ 576 w 768"/>
                <a:gd name="T7" fmla="*/ 48 h 624"/>
                <a:gd name="T8" fmla="*/ 480 w 768"/>
                <a:gd name="T9" fmla="*/ 48 h 624"/>
                <a:gd name="T10" fmla="*/ 480 w 768"/>
                <a:gd name="T11" fmla="*/ 96 h 624"/>
                <a:gd name="T12" fmla="*/ 384 w 768"/>
                <a:gd name="T13" fmla="*/ 144 h 624"/>
                <a:gd name="T14" fmla="*/ 336 w 768"/>
                <a:gd name="T15" fmla="*/ 0 h 624"/>
                <a:gd name="T16" fmla="*/ 240 w 768"/>
                <a:gd name="T17" fmla="*/ 96 h 624"/>
                <a:gd name="T18" fmla="*/ 288 w 768"/>
                <a:gd name="T19" fmla="*/ 144 h 624"/>
                <a:gd name="T20" fmla="*/ 288 w 768"/>
                <a:gd name="T21" fmla="*/ 192 h 624"/>
                <a:gd name="T22" fmla="*/ 192 w 768"/>
                <a:gd name="T23" fmla="*/ 192 h 624"/>
                <a:gd name="T24" fmla="*/ 96 w 768"/>
                <a:gd name="T25" fmla="*/ 144 h 624"/>
                <a:gd name="T26" fmla="*/ 0 w 768"/>
                <a:gd name="T27" fmla="*/ 144 h 624"/>
                <a:gd name="T28" fmla="*/ 0 w 768"/>
                <a:gd name="T29" fmla="*/ 240 h 624"/>
                <a:gd name="T30" fmla="*/ 48 w 768"/>
                <a:gd name="T31" fmla="*/ 288 h 624"/>
                <a:gd name="T32" fmla="*/ 48 w 768"/>
                <a:gd name="T33" fmla="*/ 384 h 624"/>
                <a:gd name="T34" fmla="*/ 144 w 768"/>
                <a:gd name="T35" fmla="*/ 384 h 624"/>
                <a:gd name="T36" fmla="*/ 192 w 768"/>
                <a:gd name="T37" fmla="*/ 336 h 624"/>
                <a:gd name="T38" fmla="*/ 240 w 768"/>
                <a:gd name="T39" fmla="*/ 384 h 624"/>
                <a:gd name="T40" fmla="*/ 240 w 768"/>
                <a:gd name="T41" fmla="*/ 432 h 624"/>
                <a:gd name="T42" fmla="*/ 96 w 768"/>
                <a:gd name="T43" fmla="*/ 528 h 624"/>
                <a:gd name="T44" fmla="*/ 48 w 768"/>
                <a:gd name="T45" fmla="*/ 480 h 624"/>
                <a:gd name="T46" fmla="*/ 0 w 768"/>
                <a:gd name="T47" fmla="*/ 528 h 624"/>
                <a:gd name="T48" fmla="*/ 0 w 768"/>
                <a:gd name="T49" fmla="*/ 624 h 624"/>
                <a:gd name="T50" fmla="*/ 768 w 768"/>
                <a:gd name="T51" fmla="*/ 624 h 624"/>
                <a:gd name="T52" fmla="*/ 768 w 768"/>
                <a:gd name="T53" fmla="*/ 192 h 6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68"/>
                <a:gd name="T82" fmla="*/ 0 h 624"/>
                <a:gd name="T83" fmla="*/ 768 w 768"/>
                <a:gd name="T84" fmla="*/ 624 h 6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68" h="624">
                  <a:moveTo>
                    <a:pt x="768" y="192"/>
                  </a:moveTo>
                  <a:lnTo>
                    <a:pt x="624" y="192"/>
                  </a:lnTo>
                  <a:lnTo>
                    <a:pt x="576" y="144"/>
                  </a:lnTo>
                  <a:lnTo>
                    <a:pt x="576" y="48"/>
                  </a:lnTo>
                  <a:lnTo>
                    <a:pt x="480" y="48"/>
                  </a:lnTo>
                  <a:lnTo>
                    <a:pt x="480" y="96"/>
                  </a:lnTo>
                  <a:lnTo>
                    <a:pt x="384" y="144"/>
                  </a:lnTo>
                  <a:lnTo>
                    <a:pt x="336" y="0"/>
                  </a:lnTo>
                  <a:lnTo>
                    <a:pt x="240" y="96"/>
                  </a:lnTo>
                  <a:lnTo>
                    <a:pt x="288" y="144"/>
                  </a:lnTo>
                  <a:lnTo>
                    <a:pt x="288" y="192"/>
                  </a:lnTo>
                  <a:lnTo>
                    <a:pt x="192" y="192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88"/>
                  </a:lnTo>
                  <a:lnTo>
                    <a:pt x="48" y="384"/>
                  </a:lnTo>
                  <a:lnTo>
                    <a:pt x="144" y="384"/>
                  </a:lnTo>
                  <a:lnTo>
                    <a:pt x="192" y="336"/>
                  </a:lnTo>
                  <a:lnTo>
                    <a:pt x="240" y="384"/>
                  </a:lnTo>
                  <a:lnTo>
                    <a:pt x="240" y="432"/>
                  </a:lnTo>
                  <a:lnTo>
                    <a:pt x="96" y="528"/>
                  </a:lnTo>
                  <a:lnTo>
                    <a:pt x="48" y="480"/>
                  </a:lnTo>
                  <a:lnTo>
                    <a:pt x="0" y="528"/>
                  </a:lnTo>
                  <a:lnTo>
                    <a:pt x="0" y="624"/>
                  </a:lnTo>
                  <a:lnTo>
                    <a:pt x="768" y="624"/>
                  </a:lnTo>
                  <a:lnTo>
                    <a:pt x="768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Oval 78"/>
            <p:cNvSpPr>
              <a:spLocks noChangeArrowheads="1"/>
            </p:cNvSpPr>
            <p:nvPr/>
          </p:nvSpPr>
          <p:spPr bwMode="auto">
            <a:xfrm>
              <a:off x="4512" y="36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40</a:t>
              </a:r>
            </a:p>
          </p:txBody>
        </p:sp>
      </p:grpSp>
      <p:grpSp>
        <p:nvGrpSpPr>
          <p:cNvPr id="131" name="Group 132"/>
          <p:cNvGrpSpPr>
            <a:grpSpLocks/>
          </p:cNvGrpSpPr>
          <p:nvPr/>
        </p:nvGrpSpPr>
        <p:grpSpPr bwMode="auto">
          <a:xfrm>
            <a:off x="5334000" y="3886200"/>
            <a:ext cx="1676400" cy="914400"/>
            <a:chOff x="3360" y="2496"/>
            <a:chExt cx="1056" cy="576"/>
          </a:xfrm>
        </p:grpSpPr>
        <p:sp>
          <p:nvSpPr>
            <p:cNvPr id="6210" name="Freeform 36"/>
            <p:cNvSpPr>
              <a:spLocks/>
            </p:cNvSpPr>
            <p:nvPr/>
          </p:nvSpPr>
          <p:spPr bwMode="auto">
            <a:xfrm>
              <a:off x="3360" y="2496"/>
              <a:ext cx="1056" cy="576"/>
            </a:xfrm>
            <a:custGeom>
              <a:avLst/>
              <a:gdLst>
                <a:gd name="T0" fmla="*/ 864 w 1056"/>
                <a:gd name="T1" fmla="*/ 576 h 576"/>
                <a:gd name="T2" fmla="*/ 816 w 1056"/>
                <a:gd name="T3" fmla="*/ 480 h 576"/>
                <a:gd name="T4" fmla="*/ 720 w 1056"/>
                <a:gd name="T5" fmla="*/ 528 h 576"/>
                <a:gd name="T6" fmla="*/ 720 w 1056"/>
                <a:gd name="T7" fmla="*/ 576 h 576"/>
                <a:gd name="T8" fmla="*/ 576 w 1056"/>
                <a:gd name="T9" fmla="*/ 576 h 576"/>
                <a:gd name="T10" fmla="*/ 624 w 1056"/>
                <a:gd name="T11" fmla="*/ 480 h 576"/>
                <a:gd name="T12" fmla="*/ 624 w 1056"/>
                <a:gd name="T13" fmla="*/ 432 h 576"/>
                <a:gd name="T14" fmla="*/ 528 w 1056"/>
                <a:gd name="T15" fmla="*/ 432 h 576"/>
                <a:gd name="T16" fmla="*/ 480 w 1056"/>
                <a:gd name="T17" fmla="*/ 384 h 576"/>
                <a:gd name="T18" fmla="*/ 384 w 1056"/>
                <a:gd name="T19" fmla="*/ 432 h 576"/>
                <a:gd name="T20" fmla="*/ 384 w 1056"/>
                <a:gd name="T21" fmla="*/ 528 h 576"/>
                <a:gd name="T22" fmla="*/ 336 w 1056"/>
                <a:gd name="T23" fmla="*/ 576 h 576"/>
                <a:gd name="T24" fmla="*/ 192 w 1056"/>
                <a:gd name="T25" fmla="*/ 576 h 576"/>
                <a:gd name="T26" fmla="*/ 144 w 1056"/>
                <a:gd name="T27" fmla="*/ 528 h 576"/>
                <a:gd name="T28" fmla="*/ 48 w 1056"/>
                <a:gd name="T29" fmla="*/ 528 h 576"/>
                <a:gd name="T30" fmla="*/ 0 w 1056"/>
                <a:gd name="T31" fmla="*/ 432 h 576"/>
                <a:gd name="T32" fmla="*/ 96 w 1056"/>
                <a:gd name="T33" fmla="*/ 384 h 576"/>
                <a:gd name="T34" fmla="*/ 96 w 1056"/>
                <a:gd name="T35" fmla="*/ 336 h 576"/>
                <a:gd name="T36" fmla="*/ 144 w 1056"/>
                <a:gd name="T37" fmla="*/ 336 h 576"/>
                <a:gd name="T38" fmla="*/ 192 w 1056"/>
                <a:gd name="T39" fmla="*/ 384 h 576"/>
                <a:gd name="T40" fmla="*/ 240 w 1056"/>
                <a:gd name="T41" fmla="*/ 384 h 576"/>
                <a:gd name="T42" fmla="*/ 240 w 1056"/>
                <a:gd name="T43" fmla="*/ 240 h 576"/>
                <a:gd name="T44" fmla="*/ 192 w 1056"/>
                <a:gd name="T45" fmla="*/ 240 h 576"/>
                <a:gd name="T46" fmla="*/ 144 w 1056"/>
                <a:gd name="T47" fmla="*/ 288 h 576"/>
                <a:gd name="T48" fmla="*/ 96 w 1056"/>
                <a:gd name="T49" fmla="*/ 288 h 576"/>
                <a:gd name="T50" fmla="*/ 96 w 1056"/>
                <a:gd name="T51" fmla="*/ 240 h 576"/>
                <a:gd name="T52" fmla="*/ 0 w 1056"/>
                <a:gd name="T53" fmla="*/ 240 h 576"/>
                <a:gd name="T54" fmla="*/ 0 w 1056"/>
                <a:gd name="T55" fmla="*/ 144 h 576"/>
                <a:gd name="T56" fmla="*/ 48 w 1056"/>
                <a:gd name="T57" fmla="*/ 144 h 576"/>
                <a:gd name="T58" fmla="*/ 48 w 1056"/>
                <a:gd name="T59" fmla="*/ 48 h 576"/>
                <a:gd name="T60" fmla="*/ 240 w 1056"/>
                <a:gd name="T61" fmla="*/ 48 h 576"/>
                <a:gd name="T62" fmla="*/ 288 w 1056"/>
                <a:gd name="T63" fmla="*/ 0 h 576"/>
                <a:gd name="T64" fmla="*/ 384 w 1056"/>
                <a:gd name="T65" fmla="*/ 0 h 576"/>
                <a:gd name="T66" fmla="*/ 432 w 1056"/>
                <a:gd name="T67" fmla="*/ 48 h 576"/>
                <a:gd name="T68" fmla="*/ 432 w 1056"/>
                <a:gd name="T69" fmla="*/ 96 h 576"/>
                <a:gd name="T70" fmla="*/ 384 w 1056"/>
                <a:gd name="T71" fmla="*/ 96 h 576"/>
                <a:gd name="T72" fmla="*/ 432 w 1056"/>
                <a:gd name="T73" fmla="*/ 192 h 576"/>
                <a:gd name="T74" fmla="*/ 528 w 1056"/>
                <a:gd name="T75" fmla="*/ 192 h 576"/>
                <a:gd name="T76" fmla="*/ 624 w 1056"/>
                <a:gd name="T77" fmla="*/ 144 h 576"/>
                <a:gd name="T78" fmla="*/ 624 w 1056"/>
                <a:gd name="T79" fmla="*/ 96 h 576"/>
                <a:gd name="T80" fmla="*/ 576 w 1056"/>
                <a:gd name="T81" fmla="*/ 48 h 576"/>
                <a:gd name="T82" fmla="*/ 672 w 1056"/>
                <a:gd name="T83" fmla="*/ 0 h 576"/>
                <a:gd name="T84" fmla="*/ 816 w 1056"/>
                <a:gd name="T85" fmla="*/ 0 h 576"/>
                <a:gd name="T86" fmla="*/ 864 w 1056"/>
                <a:gd name="T87" fmla="*/ 48 h 576"/>
                <a:gd name="T88" fmla="*/ 912 w 1056"/>
                <a:gd name="T89" fmla="*/ 48 h 576"/>
                <a:gd name="T90" fmla="*/ 912 w 1056"/>
                <a:gd name="T91" fmla="*/ 144 h 576"/>
                <a:gd name="T92" fmla="*/ 864 w 1056"/>
                <a:gd name="T93" fmla="*/ 192 h 576"/>
                <a:gd name="T94" fmla="*/ 864 w 1056"/>
                <a:gd name="T95" fmla="*/ 240 h 576"/>
                <a:gd name="T96" fmla="*/ 1008 w 1056"/>
                <a:gd name="T97" fmla="*/ 192 h 576"/>
                <a:gd name="T98" fmla="*/ 1056 w 1056"/>
                <a:gd name="T99" fmla="*/ 240 h 576"/>
                <a:gd name="T100" fmla="*/ 1056 w 1056"/>
                <a:gd name="T101" fmla="*/ 336 h 576"/>
                <a:gd name="T102" fmla="*/ 1008 w 1056"/>
                <a:gd name="T103" fmla="*/ 384 h 576"/>
                <a:gd name="T104" fmla="*/ 864 w 1056"/>
                <a:gd name="T105" fmla="*/ 336 h 576"/>
                <a:gd name="T106" fmla="*/ 864 w 1056"/>
                <a:gd name="T107" fmla="*/ 432 h 576"/>
                <a:gd name="T108" fmla="*/ 912 w 1056"/>
                <a:gd name="T109" fmla="*/ 432 h 576"/>
                <a:gd name="T110" fmla="*/ 912 w 1056"/>
                <a:gd name="T111" fmla="*/ 576 h 576"/>
                <a:gd name="T112" fmla="*/ 864 w 1056"/>
                <a:gd name="T113" fmla="*/ 576 h 57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56"/>
                <a:gd name="T172" fmla="*/ 0 h 576"/>
                <a:gd name="T173" fmla="*/ 1056 w 1056"/>
                <a:gd name="T174" fmla="*/ 576 h 57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56" h="576">
                  <a:moveTo>
                    <a:pt x="864" y="576"/>
                  </a:moveTo>
                  <a:lnTo>
                    <a:pt x="816" y="480"/>
                  </a:lnTo>
                  <a:lnTo>
                    <a:pt x="720" y="528"/>
                  </a:lnTo>
                  <a:lnTo>
                    <a:pt x="720" y="576"/>
                  </a:lnTo>
                  <a:lnTo>
                    <a:pt x="576" y="576"/>
                  </a:lnTo>
                  <a:lnTo>
                    <a:pt x="624" y="480"/>
                  </a:lnTo>
                  <a:lnTo>
                    <a:pt x="624" y="432"/>
                  </a:lnTo>
                  <a:lnTo>
                    <a:pt x="528" y="432"/>
                  </a:lnTo>
                  <a:lnTo>
                    <a:pt x="480" y="384"/>
                  </a:lnTo>
                  <a:lnTo>
                    <a:pt x="384" y="432"/>
                  </a:lnTo>
                  <a:lnTo>
                    <a:pt x="384" y="528"/>
                  </a:lnTo>
                  <a:lnTo>
                    <a:pt x="336" y="576"/>
                  </a:lnTo>
                  <a:lnTo>
                    <a:pt x="192" y="576"/>
                  </a:lnTo>
                  <a:lnTo>
                    <a:pt x="144" y="528"/>
                  </a:lnTo>
                  <a:lnTo>
                    <a:pt x="48" y="528"/>
                  </a:lnTo>
                  <a:lnTo>
                    <a:pt x="0" y="432"/>
                  </a:lnTo>
                  <a:lnTo>
                    <a:pt x="96" y="384"/>
                  </a:lnTo>
                  <a:lnTo>
                    <a:pt x="96" y="336"/>
                  </a:lnTo>
                  <a:lnTo>
                    <a:pt x="144" y="336"/>
                  </a:lnTo>
                  <a:lnTo>
                    <a:pt x="192" y="384"/>
                  </a:lnTo>
                  <a:lnTo>
                    <a:pt x="240" y="384"/>
                  </a:lnTo>
                  <a:lnTo>
                    <a:pt x="240" y="240"/>
                  </a:lnTo>
                  <a:lnTo>
                    <a:pt x="192" y="240"/>
                  </a:lnTo>
                  <a:lnTo>
                    <a:pt x="144" y="288"/>
                  </a:lnTo>
                  <a:lnTo>
                    <a:pt x="96" y="288"/>
                  </a:lnTo>
                  <a:lnTo>
                    <a:pt x="96" y="240"/>
                  </a:lnTo>
                  <a:lnTo>
                    <a:pt x="0" y="240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48" y="48"/>
                  </a:lnTo>
                  <a:lnTo>
                    <a:pt x="240" y="48"/>
                  </a:lnTo>
                  <a:lnTo>
                    <a:pt x="288" y="0"/>
                  </a:lnTo>
                  <a:lnTo>
                    <a:pt x="384" y="0"/>
                  </a:lnTo>
                  <a:lnTo>
                    <a:pt x="432" y="48"/>
                  </a:lnTo>
                  <a:lnTo>
                    <a:pt x="432" y="96"/>
                  </a:lnTo>
                  <a:lnTo>
                    <a:pt x="384" y="96"/>
                  </a:lnTo>
                  <a:lnTo>
                    <a:pt x="432" y="192"/>
                  </a:lnTo>
                  <a:lnTo>
                    <a:pt x="528" y="192"/>
                  </a:lnTo>
                  <a:lnTo>
                    <a:pt x="624" y="144"/>
                  </a:lnTo>
                  <a:lnTo>
                    <a:pt x="624" y="96"/>
                  </a:lnTo>
                  <a:lnTo>
                    <a:pt x="576" y="48"/>
                  </a:lnTo>
                  <a:lnTo>
                    <a:pt x="672" y="0"/>
                  </a:lnTo>
                  <a:lnTo>
                    <a:pt x="816" y="0"/>
                  </a:lnTo>
                  <a:lnTo>
                    <a:pt x="864" y="48"/>
                  </a:lnTo>
                  <a:lnTo>
                    <a:pt x="912" y="48"/>
                  </a:lnTo>
                  <a:lnTo>
                    <a:pt x="912" y="144"/>
                  </a:lnTo>
                  <a:lnTo>
                    <a:pt x="864" y="192"/>
                  </a:lnTo>
                  <a:lnTo>
                    <a:pt x="864" y="240"/>
                  </a:lnTo>
                  <a:lnTo>
                    <a:pt x="1008" y="192"/>
                  </a:lnTo>
                  <a:lnTo>
                    <a:pt x="1056" y="240"/>
                  </a:lnTo>
                  <a:lnTo>
                    <a:pt x="1056" y="336"/>
                  </a:lnTo>
                  <a:lnTo>
                    <a:pt x="1008" y="384"/>
                  </a:lnTo>
                  <a:lnTo>
                    <a:pt x="864" y="336"/>
                  </a:lnTo>
                  <a:lnTo>
                    <a:pt x="864" y="432"/>
                  </a:lnTo>
                  <a:lnTo>
                    <a:pt x="912" y="432"/>
                  </a:lnTo>
                  <a:lnTo>
                    <a:pt x="912" y="576"/>
                  </a:lnTo>
                  <a:lnTo>
                    <a:pt x="864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Oval 79"/>
            <p:cNvSpPr>
              <a:spLocks noChangeArrowheads="1"/>
            </p:cNvSpPr>
            <p:nvPr/>
          </p:nvSpPr>
          <p:spPr bwMode="auto">
            <a:xfrm>
              <a:off x="3936" y="264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29</a:t>
              </a:r>
            </a:p>
          </p:txBody>
        </p:sp>
      </p:grpSp>
      <p:grpSp>
        <p:nvGrpSpPr>
          <p:cNvPr id="132" name="Group 138"/>
          <p:cNvGrpSpPr>
            <a:grpSpLocks/>
          </p:cNvGrpSpPr>
          <p:nvPr/>
        </p:nvGrpSpPr>
        <p:grpSpPr bwMode="auto">
          <a:xfrm>
            <a:off x="6324600" y="4648200"/>
            <a:ext cx="1524000" cy="838200"/>
            <a:chOff x="3984" y="2976"/>
            <a:chExt cx="960" cy="528"/>
          </a:xfrm>
        </p:grpSpPr>
        <p:sp>
          <p:nvSpPr>
            <p:cNvPr id="6208" name="Freeform 40"/>
            <p:cNvSpPr>
              <a:spLocks/>
            </p:cNvSpPr>
            <p:nvPr/>
          </p:nvSpPr>
          <p:spPr bwMode="auto">
            <a:xfrm>
              <a:off x="3984" y="2976"/>
              <a:ext cx="960" cy="528"/>
            </a:xfrm>
            <a:custGeom>
              <a:avLst/>
              <a:gdLst>
                <a:gd name="T0" fmla="*/ 960 w 960"/>
                <a:gd name="T1" fmla="*/ 0 h 528"/>
                <a:gd name="T2" fmla="*/ 912 w 960"/>
                <a:gd name="T3" fmla="*/ 0 h 528"/>
                <a:gd name="T4" fmla="*/ 864 w 960"/>
                <a:gd name="T5" fmla="*/ 48 h 528"/>
                <a:gd name="T6" fmla="*/ 768 w 960"/>
                <a:gd name="T7" fmla="*/ 48 h 528"/>
                <a:gd name="T8" fmla="*/ 720 w 960"/>
                <a:gd name="T9" fmla="*/ 96 h 528"/>
                <a:gd name="T10" fmla="*/ 720 w 960"/>
                <a:gd name="T11" fmla="*/ 144 h 528"/>
                <a:gd name="T12" fmla="*/ 672 w 960"/>
                <a:gd name="T13" fmla="*/ 192 h 528"/>
                <a:gd name="T14" fmla="*/ 576 w 960"/>
                <a:gd name="T15" fmla="*/ 192 h 528"/>
                <a:gd name="T16" fmla="*/ 528 w 960"/>
                <a:gd name="T17" fmla="*/ 144 h 528"/>
                <a:gd name="T18" fmla="*/ 528 w 960"/>
                <a:gd name="T19" fmla="*/ 96 h 528"/>
                <a:gd name="T20" fmla="*/ 480 w 960"/>
                <a:gd name="T21" fmla="*/ 48 h 528"/>
                <a:gd name="T22" fmla="*/ 288 w 960"/>
                <a:gd name="T23" fmla="*/ 48 h 528"/>
                <a:gd name="T24" fmla="*/ 288 w 960"/>
                <a:gd name="T25" fmla="*/ 96 h 528"/>
                <a:gd name="T26" fmla="*/ 240 w 960"/>
                <a:gd name="T27" fmla="*/ 96 h 528"/>
                <a:gd name="T28" fmla="*/ 240 w 960"/>
                <a:gd name="T29" fmla="*/ 192 h 528"/>
                <a:gd name="T30" fmla="*/ 192 w 960"/>
                <a:gd name="T31" fmla="*/ 240 h 528"/>
                <a:gd name="T32" fmla="*/ 144 w 960"/>
                <a:gd name="T33" fmla="*/ 240 h 528"/>
                <a:gd name="T34" fmla="*/ 96 w 960"/>
                <a:gd name="T35" fmla="*/ 192 h 528"/>
                <a:gd name="T36" fmla="*/ 48 w 960"/>
                <a:gd name="T37" fmla="*/ 192 h 528"/>
                <a:gd name="T38" fmla="*/ 0 w 960"/>
                <a:gd name="T39" fmla="*/ 288 h 528"/>
                <a:gd name="T40" fmla="*/ 0 w 960"/>
                <a:gd name="T41" fmla="*/ 336 h 528"/>
                <a:gd name="T42" fmla="*/ 96 w 960"/>
                <a:gd name="T43" fmla="*/ 384 h 528"/>
                <a:gd name="T44" fmla="*/ 144 w 960"/>
                <a:gd name="T45" fmla="*/ 336 h 528"/>
                <a:gd name="T46" fmla="*/ 192 w 960"/>
                <a:gd name="T47" fmla="*/ 384 h 528"/>
                <a:gd name="T48" fmla="*/ 192 w 960"/>
                <a:gd name="T49" fmla="*/ 480 h 528"/>
                <a:gd name="T50" fmla="*/ 288 w 960"/>
                <a:gd name="T51" fmla="*/ 480 h 528"/>
                <a:gd name="T52" fmla="*/ 384 w 960"/>
                <a:gd name="T53" fmla="*/ 528 h 528"/>
                <a:gd name="T54" fmla="*/ 480 w 960"/>
                <a:gd name="T55" fmla="*/ 528 h 528"/>
                <a:gd name="T56" fmla="*/ 480 w 960"/>
                <a:gd name="T57" fmla="*/ 480 h 528"/>
                <a:gd name="T58" fmla="*/ 432 w 960"/>
                <a:gd name="T59" fmla="*/ 432 h 528"/>
                <a:gd name="T60" fmla="*/ 528 w 960"/>
                <a:gd name="T61" fmla="*/ 336 h 528"/>
                <a:gd name="T62" fmla="*/ 576 w 960"/>
                <a:gd name="T63" fmla="*/ 480 h 528"/>
                <a:gd name="T64" fmla="*/ 672 w 960"/>
                <a:gd name="T65" fmla="*/ 432 h 528"/>
                <a:gd name="T66" fmla="*/ 672 w 960"/>
                <a:gd name="T67" fmla="*/ 384 h 528"/>
                <a:gd name="T68" fmla="*/ 768 w 960"/>
                <a:gd name="T69" fmla="*/ 384 h 528"/>
                <a:gd name="T70" fmla="*/ 768 w 960"/>
                <a:gd name="T71" fmla="*/ 480 h 528"/>
                <a:gd name="T72" fmla="*/ 816 w 960"/>
                <a:gd name="T73" fmla="*/ 528 h 528"/>
                <a:gd name="T74" fmla="*/ 960 w 960"/>
                <a:gd name="T75" fmla="*/ 528 h 528"/>
                <a:gd name="T76" fmla="*/ 960 w 960"/>
                <a:gd name="T77" fmla="*/ 0 h 5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60"/>
                <a:gd name="T118" fmla="*/ 0 h 528"/>
                <a:gd name="T119" fmla="*/ 960 w 960"/>
                <a:gd name="T120" fmla="*/ 528 h 5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60" h="528">
                  <a:moveTo>
                    <a:pt x="960" y="0"/>
                  </a:moveTo>
                  <a:lnTo>
                    <a:pt x="912" y="0"/>
                  </a:lnTo>
                  <a:lnTo>
                    <a:pt x="864" y="48"/>
                  </a:lnTo>
                  <a:lnTo>
                    <a:pt x="768" y="48"/>
                  </a:lnTo>
                  <a:lnTo>
                    <a:pt x="720" y="96"/>
                  </a:lnTo>
                  <a:lnTo>
                    <a:pt x="720" y="144"/>
                  </a:lnTo>
                  <a:lnTo>
                    <a:pt x="672" y="192"/>
                  </a:lnTo>
                  <a:lnTo>
                    <a:pt x="576" y="192"/>
                  </a:lnTo>
                  <a:lnTo>
                    <a:pt x="528" y="144"/>
                  </a:lnTo>
                  <a:lnTo>
                    <a:pt x="528" y="96"/>
                  </a:lnTo>
                  <a:lnTo>
                    <a:pt x="480" y="48"/>
                  </a:lnTo>
                  <a:lnTo>
                    <a:pt x="288" y="48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240" y="192"/>
                  </a:lnTo>
                  <a:lnTo>
                    <a:pt x="192" y="240"/>
                  </a:lnTo>
                  <a:lnTo>
                    <a:pt x="144" y="240"/>
                  </a:lnTo>
                  <a:lnTo>
                    <a:pt x="96" y="192"/>
                  </a:lnTo>
                  <a:lnTo>
                    <a:pt x="48" y="192"/>
                  </a:lnTo>
                  <a:lnTo>
                    <a:pt x="0" y="288"/>
                  </a:lnTo>
                  <a:lnTo>
                    <a:pt x="0" y="336"/>
                  </a:lnTo>
                  <a:lnTo>
                    <a:pt x="96" y="384"/>
                  </a:lnTo>
                  <a:lnTo>
                    <a:pt x="144" y="336"/>
                  </a:lnTo>
                  <a:lnTo>
                    <a:pt x="192" y="384"/>
                  </a:lnTo>
                  <a:lnTo>
                    <a:pt x="192" y="480"/>
                  </a:lnTo>
                  <a:lnTo>
                    <a:pt x="288" y="480"/>
                  </a:lnTo>
                  <a:lnTo>
                    <a:pt x="384" y="528"/>
                  </a:lnTo>
                  <a:lnTo>
                    <a:pt x="480" y="528"/>
                  </a:lnTo>
                  <a:lnTo>
                    <a:pt x="480" y="480"/>
                  </a:lnTo>
                  <a:lnTo>
                    <a:pt x="432" y="432"/>
                  </a:lnTo>
                  <a:lnTo>
                    <a:pt x="528" y="336"/>
                  </a:lnTo>
                  <a:lnTo>
                    <a:pt x="576" y="480"/>
                  </a:lnTo>
                  <a:lnTo>
                    <a:pt x="672" y="432"/>
                  </a:lnTo>
                  <a:lnTo>
                    <a:pt x="672" y="384"/>
                  </a:lnTo>
                  <a:lnTo>
                    <a:pt x="768" y="384"/>
                  </a:lnTo>
                  <a:lnTo>
                    <a:pt x="768" y="480"/>
                  </a:lnTo>
                  <a:lnTo>
                    <a:pt x="816" y="528"/>
                  </a:lnTo>
                  <a:lnTo>
                    <a:pt x="960" y="528"/>
                  </a:lnTo>
                  <a:lnTo>
                    <a:pt x="96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Oval 80"/>
            <p:cNvSpPr>
              <a:spLocks noChangeArrowheads="1"/>
            </p:cNvSpPr>
            <p:nvPr/>
          </p:nvSpPr>
          <p:spPr bwMode="auto">
            <a:xfrm>
              <a:off x="4224" y="312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35</a:t>
              </a:r>
            </a:p>
          </p:txBody>
        </p:sp>
      </p:grpSp>
      <p:grpSp>
        <p:nvGrpSpPr>
          <p:cNvPr id="133" name="Group 133"/>
          <p:cNvGrpSpPr>
            <a:grpSpLocks/>
          </p:cNvGrpSpPr>
          <p:nvPr/>
        </p:nvGrpSpPr>
        <p:grpSpPr bwMode="auto">
          <a:xfrm>
            <a:off x="6705600" y="3733800"/>
            <a:ext cx="1143000" cy="1219200"/>
            <a:chOff x="4224" y="2400"/>
            <a:chExt cx="720" cy="768"/>
          </a:xfrm>
        </p:grpSpPr>
        <p:sp>
          <p:nvSpPr>
            <p:cNvPr id="6206" name="Freeform 39"/>
            <p:cNvSpPr>
              <a:spLocks/>
            </p:cNvSpPr>
            <p:nvPr/>
          </p:nvSpPr>
          <p:spPr bwMode="auto">
            <a:xfrm>
              <a:off x="4224" y="2400"/>
              <a:ext cx="720" cy="768"/>
            </a:xfrm>
            <a:custGeom>
              <a:avLst/>
              <a:gdLst>
                <a:gd name="T0" fmla="*/ 720 w 720"/>
                <a:gd name="T1" fmla="*/ 192 h 768"/>
                <a:gd name="T2" fmla="*/ 624 w 720"/>
                <a:gd name="T3" fmla="*/ 192 h 768"/>
                <a:gd name="T4" fmla="*/ 480 w 720"/>
                <a:gd name="T5" fmla="*/ 144 h 768"/>
                <a:gd name="T6" fmla="*/ 432 w 720"/>
                <a:gd name="T7" fmla="*/ 96 h 768"/>
                <a:gd name="T8" fmla="*/ 432 w 720"/>
                <a:gd name="T9" fmla="*/ 48 h 768"/>
                <a:gd name="T10" fmla="*/ 384 w 720"/>
                <a:gd name="T11" fmla="*/ 0 h 768"/>
                <a:gd name="T12" fmla="*/ 336 w 720"/>
                <a:gd name="T13" fmla="*/ 48 h 768"/>
                <a:gd name="T14" fmla="*/ 288 w 720"/>
                <a:gd name="T15" fmla="*/ 48 h 768"/>
                <a:gd name="T16" fmla="*/ 240 w 720"/>
                <a:gd name="T17" fmla="*/ 96 h 768"/>
                <a:gd name="T18" fmla="*/ 192 w 720"/>
                <a:gd name="T19" fmla="*/ 96 h 768"/>
                <a:gd name="T20" fmla="*/ 144 w 720"/>
                <a:gd name="T21" fmla="*/ 144 h 768"/>
                <a:gd name="T22" fmla="*/ 48 w 720"/>
                <a:gd name="T23" fmla="*/ 144 h 768"/>
                <a:gd name="T24" fmla="*/ 48 w 720"/>
                <a:gd name="T25" fmla="*/ 240 h 768"/>
                <a:gd name="T26" fmla="*/ 0 w 720"/>
                <a:gd name="T27" fmla="*/ 288 h 768"/>
                <a:gd name="T28" fmla="*/ 0 w 720"/>
                <a:gd name="T29" fmla="*/ 336 h 768"/>
                <a:gd name="T30" fmla="*/ 144 w 720"/>
                <a:gd name="T31" fmla="*/ 288 h 768"/>
                <a:gd name="T32" fmla="*/ 192 w 720"/>
                <a:gd name="T33" fmla="*/ 336 h 768"/>
                <a:gd name="T34" fmla="*/ 192 w 720"/>
                <a:gd name="T35" fmla="*/ 432 h 768"/>
                <a:gd name="T36" fmla="*/ 144 w 720"/>
                <a:gd name="T37" fmla="*/ 480 h 768"/>
                <a:gd name="T38" fmla="*/ 0 w 720"/>
                <a:gd name="T39" fmla="*/ 432 h 768"/>
                <a:gd name="T40" fmla="*/ 0 w 720"/>
                <a:gd name="T41" fmla="*/ 528 h 768"/>
                <a:gd name="T42" fmla="*/ 48 w 720"/>
                <a:gd name="T43" fmla="*/ 528 h 768"/>
                <a:gd name="T44" fmla="*/ 48 w 720"/>
                <a:gd name="T45" fmla="*/ 624 h 768"/>
                <a:gd name="T46" fmla="*/ 240 w 720"/>
                <a:gd name="T47" fmla="*/ 624 h 768"/>
                <a:gd name="T48" fmla="*/ 288 w 720"/>
                <a:gd name="T49" fmla="*/ 672 h 768"/>
                <a:gd name="T50" fmla="*/ 288 w 720"/>
                <a:gd name="T51" fmla="*/ 720 h 768"/>
                <a:gd name="T52" fmla="*/ 336 w 720"/>
                <a:gd name="T53" fmla="*/ 768 h 768"/>
                <a:gd name="T54" fmla="*/ 432 w 720"/>
                <a:gd name="T55" fmla="*/ 768 h 768"/>
                <a:gd name="T56" fmla="*/ 480 w 720"/>
                <a:gd name="T57" fmla="*/ 720 h 768"/>
                <a:gd name="T58" fmla="*/ 480 w 720"/>
                <a:gd name="T59" fmla="*/ 672 h 768"/>
                <a:gd name="T60" fmla="*/ 528 w 720"/>
                <a:gd name="T61" fmla="*/ 624 h 768"/>
                <a:gd name="T62" fmla="*/ 624 w 720"/>
                <a:gd name="T63" fmla="*/ 624 h 768"/>
                <a:gd name="T64" fmla="*/ 672 w 720"/>
                <a:gd name="T65" fmla="*/ 576 h 768"/>
                <a:gd name="T66" fmla="*/ 720 w 720"/>
                <a:gd name="T67" fmla="*/ 576 h 768"/>
                <a:gd name="T68" fmla="*/ 720 w 720"/>
                <a:gd name="T69" fmla="*/ 192 h 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0"/>
                <a:gd name="T106" fmla="*/ 0 h 768"/>
                <a:gd name="T107" fmla="*/ 720 w 720"/>
                <a:gd name="T108" fmla="*/ 768 h 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0" h="768">
                  <a:moveTo>
                    <a:pt x="720" y="192"/>
                  </a:moveTo>
                  <a:lnTo>
                    <a:pt x="624" y="192"/>
                  </a:lnTo>
                  <a:lnTo>
                    <a:pt x="480" y="144"/>
                  </a:lnTo>
                  <a:lnTo>
                    <a:pt x="432" y="96"/>
                  </a:lnTo>
                  <a:lnTo>
                    <a:pt x="432" y="48"/>
                  </a:lnTo>
                  <a:lnTo>
                    <a:pt x="384" y="0"/>
                  </a:lnTo>
                  <a:lnTo>
                    <a:pt x="336" y="48"/>
                  </a:lnTo>
                  <a:lnTo>
                    <a:pt x="288" y="48"/>
                  </a:lnTo>
                  <a:lnTo>
                    <a:pt x="240" y="96"/>
                  </a:lnTo>
                  <a:lnTo>
                    <a:pt x="192" y="96"/>
                  </a:lnTo>
                  <a:lnTo>
                    <a:pt x="144" y="144"/>
                  </a:lnTo>
                  <a:lnTo>
                    <a:pt x="48" y="144"/>
                  </a:lnTo>
                  <a:lnTo>
                    <a:pt x="48" y="240"/>
                  </a:lnTo>
                  <a:lnTo>
                    <a:pt x="0" y="288"/>
                  </a:lnTo>
                  <a:lnTo>
                    <a:pt x="0" y="336"/>
                  </a:lnTo>
                  <a:lnTo>
                    <a:pt x="144" y="288"/>
                  </a:lnTo>
                  <a:lnTo>
                    <a:pt x="192" y="336"/>
                  </a:lnTo>
                  <a:lnTo>
                    <a:pt x="192" y="432"/>
                  </a:lnTo>
                  <a:lnTo>
                    <a:pt x="144" y="480"/>
                  </a:lnTo>
                  <a:lnTo>
                    <a:pt x="0" y="432"/>
                  </a:lnTo>
                  <a:lnTo>
                    <a:pt x="0" y="528"/>
                  </a:lnTo>
                  <a:lnTo>
                    <a:pt x="48" y="528"/>
                  </a:lnTo>
                  <a:lnTo>
                    <a:pt x="48" y="624"/>
                  </a:lnTo>
                  <a:lnTo>
                    <a:pt x="240" y="624"/>
                  </a:lnTo>
                  <a:lnTo>
                    <a:pt x="288" y="672"/>
                  </a:lnTo>
                  <a:lnTo>
                    <a:pt x="288" y="720"/>
                  </a:lnTo>
                  <a:lnTo>
                    <a:pt x="336" y="768"/>
                  </a:lnTo>
                  <a:lnTo>
                    <a:pt x="432" y="768"/>
                  </a:lnTo>
                  <a:lnTo>
                    <a:pt x="480" y="720"/>
                  </a:lnTo>
                  <a:lnTo>
                    <a:pt x="480" y="672"/>
                  </a:lnTo>
                  <a:lnTo>
                    <a:pt x="528" y="624"/>
                  </a:lnTo>
                  <a:lnTo>
                    <a:pt x="624" y="624"/>
                  </a:lnTo>
                  <a:lnTo>
                    <a:pt x="672" y="576"/>
                  </a:lnTo>
                  <a:lnTo>
                    <a:pt x="720" y="576"/>
                  </a:lnTo>
                  <a:lnTo>
                    <a:pt x="720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Oval 81"/>
            <p:cNvSpPr>
              <a:spLocks noChangeArrowheads="1"/>
            </p:cNvSpPr>
            <p:nvPr/>
          </p:nvSpPr>
          <p:spPr bwMode="auto">
            <a:xfrm>
              <a:off x="4512" y="268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30</a:t>
              </a:r>
            </a:p>
          </p:txBody>
        </p:sp>
      </p:grpSp>
      <p:grpSp>
        <p:nvGrpSpPr>
          <p:cNvPr id="134" name="Group 125"/>
          <p:cNvGrpSpPr>
            <a:grpSpLocks/>
          </p:cNvGrpSpPr>
          <p:nvPr/>
        </p:nvGrpSpPr>
        <p:grpSpPr bwMode="auto">
          <a:xfrm>
            <a:off x="2514600" y="2971800"/>
            <a:ext cx="1752600" cy="1219200"/>
            <a:chOff x="1584" y="1920"/>
            <a:chExt cx="1104" cy="768"/>
          </a:xfrm>
        </p:grpSpPr>
        <p:sp>
          <p:nvSpPr>
            <p:cNvPr id="6204" name="Freeform 20"/>
            <p:cNvSpPr>
              <a:spLocks/>
            </p:cNvSpPr>
            <p:nvPr/>
          </p:nvSpPr>
          <p:spPr bwMode="auto">
            <a:xfrm>
              <a:off x="1584" y="1920"/>
              <a:ext cx="1104" cy="768"/>
            </a:xfrm>
            <a:custGeom>
              <a:avLst/>
              <a:gdLst>
                <a:gd name="T0" fmla="*/ 1056 w 1104"/>
                <a:gd name="T1" fmla="*/ 144 h 768"/>
                <a:gd name="T2" fmla="*/ 912 w 1104"/>
                <a:gd name="T3" fmla="*/ 144 h 768"/>
                <a:gd name="T4" fmla="*/ 864 w 1104"/>
                <a:gd name="T5" fmla="*/ 192 h 768"/>
                <a:gd name="T6" fmla="*/ 720 w 1104"/>
                <a:gd name="T7" fmla="*/ 192 h 768"/>
                <a:gd name="T8" fmla="*/ 720 w 1104"/>
                <a:gd name="T9" fmla="*/ 144 h 768"/>
                <a:gd name="T10" fmla="*/ 768 w 1104"/>
                <a:gd name="T11" fmla="*/ 96 h 768"/>
                <a:gd name="T12" fmla="*/ 768 w 1104"/>
                <a:gd name="T13" fmla="*/ 48 h 768"/>
                <a:gd name="T14" fmla="*/ 720 w 1104"/>
                <a:gd name="T15" fmla="*/ 48 h 768"/>
                <a:gd name="T16" fmla="*/ 672 w 1104"/>
                <a:gd name="T17" fmla="*/ 0 h 768"/>
                <a:gd name="T18" fmla="*/ 624 w 1104"/>
                <a:gd name="T19" fmla="*/ 0 h 768"/>
                <a:gd name="T20" fmla="*/ 576 w 1104"/>
                <a:gd name="T21" fmla="*/ 48 h 768"/>
                <a:gd name="T22" fmla="*/ 576 w 1104"/>
                <a:gd name="T23" fmla="*/ 144 h 768"/>
                <a:gd name="T24" fmla="*/ 528 w 1104"/>
                <a:gd name="T25" fmla="*/ 240 h 768"/>
                <a:gd name="T26" fmla="*/ 480 w 1104"/>
                <a:gd name="T27" fmla="*/ 240 h 768"/>
                <a:gd name="T28" fmla="*/ 432 w 1104"/>
                <a:gd name="T29" fmla="*/ 192 h 768"/>
                <a:gd name="T30" fmla="*/ 288 w 1104"/>
                <a:gd name="T31" fmla="*/ 192 h 768"/>
                <a:gd name="T32" fmla="*/ 288 w 1104"/>
                <a:gd name="T33" fmla="*/ 288 h 768"/>
                <a:gd name="T34" fmla="*/ 240 w 1104"/>
                <a:gd name="T35" fmla="*/ 336 h 768"/>
                <a:gd name="T36" fmla="*/ 192 w 1104"/>
                <a:gd name="T37" fmla="*/ 336 h 768"/>
                <a:gd name="T38" fmla="*/ 144 w 1104"/>
                <a:gd name="T39" fmla="*/ 288 h 768"/>
                <a:gd name="T40" fmla="*/ 48 w 1104"/>
                <a:gd name="T41" fmla="*/ 336 h 768"/>
                <a:gd name="T42" fmla="*/ 0 w 1104"/>
                <a:gd name="T43" fmla="*/ 432 h 768"/>
                <a:gd name="T44" fmla="*/ 96 w 1104"/>
                <a:gd name="T45" fmla="*/ 480 h 768"/>
                <a:gd name="T46" fmla="*/ 192 w 1104"/>
                <a:gd name="T47" fmla="*/ 480 h 768"/>
                <a:gd name="T48" fmla="*/ 240 w 1104"/>
                <a:gd name="T49" fmla="*/ 528 h 768"/>
                <a:gd name="T50" fmla="*/ 288 w 1104"/>
                <a:gd name="T51" fmla="*/ 528 h 768"/>
                <a:gd name="T52" fmla="*/ 288 w 1104"/>
                <a:gd name="T53" fmla="*/ 624 h 768"/>
                <a:gd name="T54" fmla="*/ 288 w 1104"/>
                <a:gd name="T55" fmla="*/ 672 h 768"/>
                <a:gd name="T56" fmla="*/ 432 w 1104"/>
                <a:gd name="T57" fmla="*/ 672 h 768"/>
                <a:gd name="T58" fmla="*/ 480 w 1104"/>
                <a:gd name="T59" fmla="*/ 624 h 768"/>
                <a:gd name="T60" fmla="*/ 624 w 1104"/>
                <a:gd name="T61" fmla="*/ 624 h 768"/>
                <a:gd name="T62" fmla="*/ 624 w 1104"/>
                <a:gd name="T63" fmla="*/ 672 h 768"/>
                <a:gd name="T64" fmla="*/ 576 w 1104"/>
                <a:gd name="T65" fmla="*/ 720 h 768"/>
                <a:gd name="T66" fmla="*/ 576 w 1104"/>
                <a:gd name="T67" fmla="*/ 768 h 768"/>
                <a:gd name="T68" fmla="*/ 768 w 1104"/>
                <a:gd name="T69" fmla="*/ 768 h 768"/>
                <a:gd name="T70" fmla="*/ 768 w 1104"/>
                <a:gd name="T71" fmla="*/ 672 h 768"/>
                <a:gd name="T72" fmla="*/ 816 w 1104"/>
                <a:gd name="T73" fmla="*/ 624 h 768"/>
                <a:gd name="T74" fmla="*/ 816 w 1104"/>
                <a:gd name="T75" fmla="*/ 576 h 768"/>
                <a:gd name="T76" fmla="*/ 960 w 1104"/>
                <a:gd name="T77" fmla="*/ 576 h 768"/>
                <a:gd name="T78" fmla="*/ 1056 w 1104"/>
                <a:gd name="T79" fmla="*/ 624 h 768"/>
                <a:gd name="T80" fmla="*/ 1104 w 1104"/>
                <a:gd name="T81" fmla="*/ 624 h 768"/>
                <a:gd name="T82" fmla="*/ 1104 w 1104"/>
                <a:gd name="T83" fmla="*/ 480 h 768"/>
                <a:gd name="T84" fmla="*/ 1056 w 1104"/>
                <a:gd name="T85" fmla="*/ 432 h 768"/>
                <a:gd name="T86" fmla="*/ 960 w 1104"/>
                <a:gd name="T87" fmla="*/ 480 h 768"/>
                <a:gd name="T88" fmla="*/ 864 w 1104"/>
                <a:gd name="T89" fmla="*/ 480 h 768"/>
                <a:gd name="T90" fmla="*/ 816 w 1104"/>
                <a:gd name="T91" fmla="*/ 384 h 768"/>
                <a:gd name="T92" fmla="*/ 912 w 1104"/>
                <a:gd name="T93" fmla="*/ 336 h 768"/>
                <a:gd name="T94" fmla="*/ 1008 w 1104"/>
                <a:gd name="T95" fmla="*/ 336 h 768"/>
                <a:gd name="T96" fmla="*/ 1056 w 1104"/>
                <a:gd name="T97" fmla="*/ 384 h 768"/>
                <a:gd name="T98" fmla="*/ 1104 w 1104"/>
                <a:gd name="T99" fmla="*/ 288 h 768"/>
                <a:gd name="T100" fmla="*/ 1104 w 1104"/>
                <a:gd name="T101" fmla="*/ 144 h 768"/>
                <a:gd name="T102" fmla="*/ 1056 w 1104"/>
                <a:gd name="T103" fmla="*/ 144 h 7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4"/>
                <a:gd name="T157" fmla="*/ 0 h 768"/>
                <a:gd name="T158" fmla="*/ 1104 w 1104"/>
                <a:gd name="T159" fmla="*/ 768 h 76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4" h="768">
                  <a:moveTo>
                    <a:pt x="1056" y="144"/>
                  </a:moveTo>
                  <a:lnTo>
                    <a:pt x="912" y="144"/>
                  </a:lnTo>
                  <a:lnTo>
                    <a:pt x="864" y="192"/>
                  </a:lnTo>
                  <a:lnTo>
                    <a:pt x="720" y="192"/>
                  </a:lnTo>
                  <a:lnTo>
                    <a:pt x="720" y="144"/>
                  </a:lnTo>
                  <a:lnTo>
                    <a:pt x="768" y="96"/>
                  </a:lnTo>
                  <a:lnTo>
                    <a:pt x="768" y="48"/>
                  </a:lnTo>
                  <a:lnTo>
                    <a:pt x="720" y="48"/>
                  </a:lnTo>
                  <a:lnTo>
                    <a:pt x="672" y="0"/>
                  </a:lnTo>
                  <a:lnTo>
                    <a:pt x="624" y="0"/>
                  </a:lnTo>
                  <a:lnTo>
                    <a:pt x="576" y="48"/>
                  </a:lnTo>
                  <a:lnTo>
                    <a:pt x="576" y="144"/>
                  </a:lnTo>
                  <a:lnTo>
                    <a:pt x="528" y="240"/>
                  </a:lnTo>
                  <a:lnTo>
                    <a:pt x="480" y="240"/>
                  </a:lnTo>
                  <a:lnTo>
                    <a:pt x="432" y="192"/>
                  </a:lnTo>
                  <a:lnTo>
                    <a:pt x="288" y="192"/>
                  </a:lnTo>
                  <a:lnTo>
                    <a:pt x="288" y="288"/>
                  </a:lnTo>
                  <a:lnTo>
                    <a:pt x="240" y="336"/>
                  </a:lnTo>
                  <a:lnTo>
                    <a:pt x="192" y="336"/>
                  </a:lnTo>
                  <a:lnTo>
                    <a:pt x="144" y="288"/>
                  </a:lnTo>
                  <a:lnTo>
                    <a:pt x="48" y="336"/>
                  </a:lnTo>
                  <a:lnTo>
                    <a:pt x="0" y="432"/>
                  </a:lnTo>
                  <a:lnTo>
                    <a:pt x="96" y="480"/>
                  </a:lnTo>
                  <a:lnTo>
                    <a:pt x="192" y="480"/>
                  </a:lnTo>
                  <a:lnTo>
                    <a:pt x="240" y="528"/>
                  </a:lnTo>
                  <a:lnTo>
                    <a:pt x="288" y="528"/>
                  </a:lnTo>
                  <a:lnTo>
                    <a:pt x="288" y="624"/>
                  </a:lnTo>
                  <a:lnTo>
                    <a:pt x="288" y="672"/>
                  </a:lnTo>
                  <a:lnTo>
                    <a:pt x="432" y="672"/>
                  </a:lnTo>
                  <a:lnTo>
                    <a:pt x="480" y="624"/>
                  </a:lnTo>
                  <a:lnTo>
                    <a:pt x="624" y="624"/>
                  </a:lnTo>
                  <a:lnTo>
                    <a:pt x="624" y="672"/>
                  </a:lnTo>
                  <a:lnTo>
                    <a:pt x="576" y="720"/>
                  </a:lnTo>
                  <a:lnTo>
                    <a:pt x="576" y="768"/>
                  </a:lnTo>
                  <a:lnTo>
                    <a:pt x="768" y="768"/>
                  </a:lnTo>
                  <a:lnTo>
                    <a:pt x="768" y="672"/>
                  </a:lnTo>
                  <a:lnTo>
                    <a:pt x="816" y="624"/>
                  </a:lnTo>
                  <a:lnTo>
                    <a:pt x="816" y="576"/>
                  </a:lnTo>
                  <a:lnTo>
                    <a:pt x="960" y="576"/>
                  </a:lnTo>
                  <a:lnTo>
                    <a:pt x="1056" y="624"/>
                  </a:lnTo>
                  <a:lnTo>
                    <a:pt x="1104" y="624"/>
                  </a:lnTo>
                  <a:lnTo>
                    <a:pt x="1104" y="480"/>
                  </a:lnTo>
                  <a:lnTo>
                    <a:pt x="1056" y="432"/>
                  </a:lnTo>
                  <a:lnTo>
                    <a:pt x="960" y="480"/>
                  </a:lnTo>
                  <a:lnTo>
                    <a:pt x="864" y="480"/>
                  </a:lnTo>
                  <a:lnTo>
                    <a:pt x="816" y="384"/>
                  </a:lnTo>
                  <a:lnTo>
                    <a:pt x="912" y="336"/>
                  </a:lnTo>
                  <a:lnTo>
                    <a:pt x="1008" y="336"/>
                  </a:lnTo>
                  <a:lnTo>
                    <a:pt x="1056" y="384"/>
                  </a:lnTo>
                  <a:lnTo>
                    <a:pt x="1104" y="288"/>
                  </a:lnTo>
                  <a:lnTo>
                    <a:pt x="1104" y="144"/>
                  </a:lnTo>
                  <a:lnTo>
                    <a:pt x="1056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Oval 82"/>
            <p:cNvSpPr>
              <a:spLocks noChangeArrowheads="1"/>
            </p:cNvSpPr>
            <p:nvPr/>
          </p:nvSpPr>
          <p:spPr bwMode="auto">
            <a:xfrm>
              <a:off x="2064" y="220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22</a:t>
              </a:r>
            </a:p>
          </p:txBody>
        </p:sp>
      </p:grpSp>
      <p:grpSp>
        <p:nvGrpSpPr>
          <p:cNvPr id="135" name="Group 126"/>
          <p:cNvGrpSpPr>
            <a:grpSpLocks/>
          </p:cNvGrpSpPr>
          <p:nvPr/>
        </p:nvGrpSpPr>
        <p:grpSpPr bwMode="auto">
          <a:xfrm>
            <a:off x="3810000" y="2971800"/>
            <a:ext cx="1905000" cy="1143000"/>
            <a:chOff x="2400" y="1920"/>
            <a:chExt cx="1200" cy="720"/>
          </a:xfrm>
        </p:grpSpPr>
        <p:sp>
          <p:nvSpPr>
            <p:cNvPr id="6202" name="Freeform 33"/>
            <p:cNvSpPr>
              <a:spLocks/>
            </p:cNvSpPr>
            <p:nvPr/>
          </p:nvSpPr>
          <p:spPr bwMode="auto">
            <a:xfrm>
              <a:off x="2400" y="1920"/>
              <a:ext cx="1200" cy="720"/>
            </a:xfrm>
            <a:custGeom>
              <a:avLst/>
              <a:gdLst>
                <a:gd name="T0" fmla="*/ 960 w 1200"/>
                <a:gd name="T1" fmla="*/ 192 h 720"/>
                <a:gd name="T2" fmla="*/ 864 w 1200"/>
                <a:gd name="T3" fmla="*/ 192 h 720"/>
                <a:gd name="T4" fmla="*/ 864 w 1200"/>
                <a:gd name="T5" fmla="*/ 144 h 720"/>
                <a:gd name="T6" fmla="*/ 816 w 1200"/>
                <a:gd name="T7" fmla="*/ 144 h 720"/>
                <a:gd name="T8" fmla="*/ 768 w 1200"/>
                <a:gd name="T9" fmla="*/ 96 h 720"/>
                <a:gd name="T10" fmla="*/ 768 w 1200"/>
                <a:gd name="T11" fmla="*/ 48 h 720"/>
                <a:gd name="T12" fmla="*/ 720 w 1200"/>
                <a:gd name="T13" fmla="*/ 0 h 720"/>
                <a:gd name="T14" fmla="*/ 624 w 1200"/>
                <a:gd name="T15" fmla="*/ 0 h 720"/>
                <a:gd name="T16" fmla="*/ 576 w 1200"/>
                <a:gd name="T17" fmla="*/ 48 h 720"/>
                <a:gd name="T18" fmla="*/ 576 w 1200"/>
                <a:gd name="T19" fmla="*/ 96 h 720"/>
                <a:gd name="T20" fmla="*/ 528 w 1200"/>
                <a:gd name="T21" fmla="*/ 192 h 720"/>
                <a:gd name="T22" fmla="*/ 432 w 1200"/>
                <a:gd name="T23" fmla="*/ 192 h 720"/>
                <a:gd name="T24" fmla="*/ 384 w 1200"/>
                <a:gd name="T25" fmla="*/ 144 h 720"/>
                <a:gd name="T26" fmla="*/ 288 w 1200"/>
                <a:gd name="T27" fmla="*/ 144 h 720"/>
                <a:gd name="T28" fmla="*/ 288 w 1200"/>
                <a:gd name="T29" fmla="*/ 288 h 720"/>
                <a:gd name="T30" fmla="*/ 240 w 1200"/>
                <a:gd name="T31" fmla="*/ 384 h 720"/>
                <a:gd name="T32" fmla="*/ 192 w 1200"/>
                <a:gd name="T33" fmla="*/ 336 h 720"/>
                <a:gd name="T34" fmla="*/ 96 w 1200"/>
                <a:gd name="T35" fmla="*/ 336 h 720"/>
                <a:gd name="T36" fmla="*/ 0 w 1200"/>
                <a:gd name="T37" fmla="*/ 384 h 720"/>
                <a:gd name="T38" fmla="*/ 48 w 1200"/>
                <a:gd name="T39" fmla="*/ 480 h 720"/>
                <a:gd name="T40" fmla="*/ 144 w 1200"/>
                <a:gd name="T41" fmla="*/ 480 h 720"/>
                <a:gd name="T42" fmla="*/ 240 w 1200"/>
                <a:gd name="T43" fmla="*/ 432 h 720"/>
                <a:gd name="T44" fmla="*/ 288 w 1200"/>
                <a:gd name="T45" fmla="*/ 480 h 720"/>
                <a:gd name="T46" fmla="*/ 288 w 1200"/>
                <a:gd name="T47" fmla="*/ 624 h 720"/>
                <a:gd name="T48" fmla="*/ 336 w 1200"/>
                <a:gd name="T49" fmla="*/ 624 h 720"/>
                <a:gd name="T50" fmla="*/ 336 w 1200"/>
                <a:gd name="T51" fmla="*/ 672 h 720"/>
                <a:gd name="T52" fmla="*/ 432 w 1200"/>
                <a:gd name="T53" fmla="*/ 672 h 720"/>
                <a:gd name="T54" fmla="*/ 480 w 1200"/>
                <a:gd name="T55" fmla="*/ 720 h 720"/>
                <a:gd name="T56" fmla="*/ 576 w 1200"/>
                <a:gd name="T57" fmla="*/ 672 h 720"/>
                <a:gd name="T58" fmla="*/ 576 w 1200"/>
                <a:gd name="T59" fmla="*/ 624 h 720"/>
                <a:gd name="T60" fmla="*/ 624 w 1200"/>
                <a:gd name="T61" fmla="*/ 576 h 720"/>
                <a:gd name="T62" fmla="*/ 624 w 1200"/>
                <a:gd name="T63" fmla="*/ 624 h 720"/>
                <a:gd name="T64" fmla="*/ 672 w 1200"/>
                <a:gd name="T65" fmla="*/ 624 h 720"/>
                <a:gd name="T66" fmla="*/ 720 w 1200"/>
                <a:gd name="T67" fmla="*/ 528 h 720"/>
                <a:gd name="T68" fmla="*/ 816 w 1200"/>
                <a:gd name="T69" fmla="*/ 528 h 720"/>
                <a:gd name="T70" fmla="*/ 816 w 1200"/>
                <a:gd name="T71" fmla="*/ 624 h 720"/>
                <a:gd name="T72" fmla="*/ 768 w 1200"/>
                <a:gd name="T73" fmla="*/ 624 h 720"/>
                <a:gd name="T74" fmla="*/ 768 w 1200"/>
                <a:gd name="T75" fmla="*/ 672 h 720"/>
                <a:gd name="T76" fmla="*/ 1008 w 1200"/>
                <a:gd name="T77" fmla="*/ 672 h 720"/>
                <a:gd name="T78" fmla="*/ 1008 w 1200"/>
                <a:gd name="T79" fmla="*/ 624 h 720"/>
                <a:gd name="T80" fmla="*/ 1008 w 1200"/>
                <a:gd name="T81" fmla="*/ 576 h 720"/>
                <a:gd name="T82" fmla="*/ 1056 w 1200"/>
                <a:gd name="T83" fmla="*/ 528 h 720"/>
                <a:gd name="T84" fmla="*/ 1056 w 1200"/>
                <a:gd name="T85" fmla="*/ 480 h 720"/>
                <a:gd name="T86" fmla="*/ 1152 w 1200"/>
                <a:gd name="T87" fmla="*/ 480 h 720"/>
                <a:gd name="T88" fmla="*/ 1200 w 1200"/>
                <a:gd name="T89" fmla="*/ 432 h 720"/>
                <a:gd name="T90" fmla="*/ 1200 w 1200"/>
                <a:gd name="T91" fmla="*/ 384 h 720"/>
                <a:gd name="T92" fmla="*/ 1152 w 1200"/>
                <a:gd name="T93" fmla="*/ 336 h 720"/>
                <a:gd name="T94" fmla="*/ 1104 w 1200"/>
                <a:gd name="T95" fmla="*/ 336 h 720"/>
                <a:gd name="T96" fmla="*/ 1056 w 1200"/>
                <a:gd name="T97" fmla="*/ 384 h 720"/>
                <a:gd name="T98" fmla="*/ 1008 w 1200"/>
                <a:gd name="T99" fmla="*/ 384 h 720"/>
                <a:gd name="T100" fmla="*/ 1008 w 1200"/>
                <a:gd name="T101" fmla="*/ 192 h 720"/>
                <a:gd name="T102" fmla="*/ 960 w 1200"/>
                <a:gd name="T103" fmla="*/ 192 h 7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00"/>
                <a:gd name="T157" fmla="*/ 0 h 720"/>
                <a:gd name="T158" fmla="*/ 1200 w 1200"/>
                <a:gd name="T159" fmla="*/ 720 h 7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00" h="720">
                  <a:moveTo>
                    <a:pt x="960" y="192"/>
                  </a:moveTo>
                  <a:lnTo>
                    <a:pt x="864" y="192"/>
                  </a:lnTo>
                  <a:lnTo>
                    <a:pt x="864" y="144"/>
                  </a:lnTo>
                  <a:lnTo>
                    <a:pt x="816" y="144"/>
                  </a:lnTo>
                  <a:lnTo>
                    <a:pt x="768" y="96"/>
                  </a:lnTo>
                  <a:lnTo>
                    <a:pt x="768" y="48"/>
                  </a:lnTo>
                  <a:lnTo>
                    <a:pt x="720" y="0"/>
                  </a:lnTo>
                  <a:lnTo>
                    <a:pt x="624" y="0"/>
                  </a:lnTo>
                  <a:lnTo>
                    <a:pt x="576" y="48"/>
                  </a:lnTo>
                  <a:lnTo>
                    <a:pt x="576" y="96"/>
                  </a:lnTo>
                  <a:lnTo>
                    <a:pt x="528" y="192"/>
                  </a:lnTo>
                  <a:lnTo>
                    <a:pt x="432" y="192"/>
                  </a:lnTo>
                  <a:lnTo>
                    <a:pt x="384" y="144"/>
                  </a:lnTo>
                  <a:lnTo>
                    <a:pt x="288" y="144"/>
                  </a:lnTo>
                  <a:lnTo>
                    <a:pt x="288" y="288"/>
                  </a:lnTo>
                  <a:lnTo>
                    <a:pt x="240" y="384"/>
                  </a:lnTo>
                  <a:lnTo>
                    <a:pt x="192" y="336"/>
                  </a:lnTo>
                  <a:lnTo>
                    <a:pt x="96" y="336"/>
                  </a:lnTo>
                  <a:lnTo>
                    <a:pt x="0" y="384"/>
                  </a:lnTo>
                  <a:lnTo>
                    <a:pt x="48" y="480"/>
                  </a:lnTo>
                  <a:lnTo>
                    <a:pt x="144" y="480"/>
                  </a:lnTo>
                  <a:lnTo>
                    <a:pt x="240" y="432"/>
                  </a:lnTo>
                  <a:lnTo>
                    <a:pt x="288" y="480"/>
                  </a:lnTo>
                  <a:lnTo>
                    <a:pt x="288" y="624"/>
                  </a:lnTo>
                  <a:lnTo>
                    <a:pt x="336" y="624"/>
                  </a:lnTo>
                  <a:lnTo>
                    <a:pt x="336" y="672"/>
                  </a:lnTo>
                  <a:lnTo>
                    <a:pt x="432" y="672"/>
                  </a:lnTo>
                  <a:lnTo>
                    <a:pt x="480" y="720"/>
                  </a:lnTo>
                  <a:lnTo>
                    <a:pt x="576" y="672"/>
                  </a:lnTo>
                  <a:lnTo>
                    <a:pt x="576" y="624"/>
                  </a:lnTo>
                  <a:lnTo>
                    <a:pt x="624" y="576"/>
                  </a:lnTo>
                  <a:lnTo>
                    <a:pt x="624" y="624"/>
                  </a:lnTo>
                  <a:lnTo>
                    <a:pt x="672" y="624"/>
                  </a:lnTo>
                  <a:lnTo>
                    <a:pt x="720" y="528"/>
                  </a:lnTo>
                  <a:lnTo>
                    <a:pt x="816" y="528"/>
                  </a:lnTo>
                  <a:lnTo>
                    <a:pt x="816" y="624"/>
                  </a:lnTo>
                  <a:lnTo>
                    <a:pt x="768" y="624"/>
                  </a:lnTo>
                  <a:lnTo>
                    <a:pt x="768" y="672"/>
                  </a:lnTo>
                  <a:lnTo>
                    <a:pt x="1008" y="672"/>
                  </a:lnTo>
                  <a:lnTo>
                    <a:pt x="1008" y="624"/>
                  </a:lnTo>
                  <a:lnTo>
                    <a:pt x="1008" y="576"/>
                  </a:lnTo>
                  <a:lnTo>
                    <a:pt x="1056" y="528"/>
                  </a:lnTo>
                  <a:lnTo>
                    <a:pt x="1056" y="480"/>
                  </a:lnTo>
                  <a:lnTo>
                    <a:pt x="1152" y="480"/>
                  </a:lnTo>
                  <a:lnTo>
                    <a:pt x="1200" y="432"/>
                  </a:lnTo>
                  <a:lnTo>
                    <a:pt x="1200" y="384"/>
                  </a:lnTo>
                  <a:lnTo>
                    <a:pt x="1152" y="336"/>
                  </a:lnTo>
                  <a:lnTo>
                    <a:pt x="1104" y="336"/>
                  </a:lnTo>
                  <a:lnTo>
                    <a:pt x="1056" y="384"/>
                  </a:lnTo>
                  <a:lnTo>
                    <a:pt x="1008" y="384"/>
                  </a:lnTo>
                  <a:lnTo>
                    <a:pt x="1008" y="192"/>
                  </a:lnTo>
                  <a:lnTo>
                    <a:pt x="960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Oval 83"/>
            <p:cNvSpPr>
              <a:spLocks noChangeArrowheads="1"/>
            </p:cNvSpPr>
            <p:nvPr/>
          </p:nvSpPr>
          <p:spPr bwMode="auto">
            <a:xfrm>
              <a:off x="2880" y="216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23</a:t>
              </a:r>
            </a:p>
          </p:txBody>
        </p:sp>
      </p:grpSp>
      <p:grpSp>
        <p:nvGrpSpPr>
          <p:cNvPr id="136" name="Group 127"/>
          <p:cNvGrpSpPr>
            <a:grpSpLocks/>
          </p:cNvGrpSpPr>
          <p:nvPr/>
        </p:nvGrpSpPr>
        <p:grpSpPr bwMode="auto">
          <a:xfrm>
            <a:off x="5410200" y="3124200"/>
            <a:ext cx="1524000" cy="1066800"/>
            <a:chOff x="3408" y="2016"/>
            <a:chExt cx="960" cy="672"/>
          </a:xfrm>
        </p:grpSpPr>
        <p:sp>
          <p:nvSpPr>
            <p:cNvPr id="6200" name="Freeform 35"/>
            <p:cNvSpPr>
              <a:spLocks/>
            </p:cNvSpPr>
            <p:nvPr/>
          </p:nvSpPr>
          <p:spPr bwMode="auto">
            <a:xfrm>
              <a:off x="3408" y="2016"/>
              <a:ext cx="960" cy="672"/>
            </a:xfrm>
            <a:custGeom>
              <a:avLst/>
              <a:gdLst>
                <a:gd name="T0" fmla="*/ 672 w 960"/>
                <a:gd name="T1" fmla="*/ 48 h 672"/>
                <a:gd name="T2" fmla="*/ 576 w 960"/>
                <a:gd name="T3" fmla="*/ 48 h 672"/>
                <a:gd name="T4" fmla="*/ 576 w 960"/>
                <a:gd name="T5" fmla="*/ 144 h 672"/>
                <a:gd name="T6" fmla="*/ 528 w 960"/>
                <a:gd name="T7" fmla="*/ 192 h 672"/>
                <a:gd name="T8" fmla="*/ 432 w 960"/>
                <a:gd name="T9" fmla="*/ 192 h 672"/>
                <a:gd name="T10" fmla="*/ 384 w 960"/>
                <a:gd name="T11" fmla="*/ 144 h 672"/>
                <a:gd name="T12" fmla="*/ 384 w 960"/>
                <a:gd name="T13" fmla="*/ 48 h 672"/>
                <a:gd name="T14" fmla="*/ 192 w 960"/>
                <a:gd name="T15" fmla="*/ 48 h 672"/>
                <a:gd name="T16" fmla="*/ 144 w 960"/>
                <a:gd name="T17" fmla="*/ 96 h 672"/>
                <a:gd name="T18" fmla="*/ 0 w 960"/>
                <a:gd name="T19" fmla="*/ 96 h 672"/>
                <a:gd name="T20" fmla="*/ 0 w 960"/>
                <a:gd name="T21" fmla="*/ 288 h 672"/>
                <a:gd name="T22" fmla="*/ 48 w 960"/>
                <a:gd name="T23" fmla="*/ 288 h 672"/>
                <a:gd name="T24" fmla="*/ 96 w 960"/>
                <a:gd name="T25" fmla="*/ 240 h 672"/>
                <a:gd name="T26" fmla="*/ 144 w 960"/>
                <a:gd name="T27" fmla="*/ 240 h 672"/>
                <a:gd name="T28" fmla="*/ 192 w 960"/>
                <a:gd name="T29" fmla="*/ 288 h 672"/>
                <a:gd name="T30" fmla="*/ 192 w 960"/>
                <a:gd name="T31" fmla="*/ 336 h 672"/>
                <a:gd name="T32" fmla="*/ 144 w 960"/>
                <a:gd name="T33" fmla="*/ 384 h 672"/>
                <a:gd name="T34" fmla="*/ 48 w 960"/>
                <a:gd name="T35" fmla="*/ 384 h 672"/>
                <a:gd name="T36" fmla="*/ 48 w 960"/>
                <a:gd name="T37" fmla="*/ 432 h 672"/>
                <a:gd name="T38" fmla="*/ 0 w 960"/>
                <a:gd name="T39" fmla="*/ 480 h 672"/>
                <a:gd name="T40" fmla="*/ 0 w 960"/>
                <a:gd name="T41" fmla="*/ 528 h 672"/>
                <a:gd name="T42" fmla="*/ 192 w 960"/>
                <a:gd name="T43" fmla="*/ 528 h 672"/>
                <a:gd name="T44" fmla="*/ 240 w 960"/>
                <a:gd name="T45" fmla="*/ 480 h 672"/>
                <a:gd name="T46" fmla="*/ 336 w 960"/>
                <a:gd name="T47" fmla="*/ 480 h 672"/>
                <a:gd name="T48" fmla="*/ 384 w 960"/>
                <a:gd name="T49" fmla="*/ 528 h 672"/>
                <a:gd name="T50" fmla="*/ 384 w 960"/>
                <a:gd name="T51" fmla="*/ 576 h 672"/>
                <a:gd name="T52" fmla="*/ 336 w 960"/>
                <a:gd name="T53" fmla="*/ 576 h 672"/>
                <a:gd name="T54" fmla="*/ 384 w 960"/>
                <a:gd name="T55" fmla="*/ 672 h 672"/>
                <a:gd name="T56" fmla="*/ 480 w 960"/>
                <a:gd name="T57" fmla="*/ 672 h 672"/>
                <a:gd name="T58" fmla="*/ 576 w 960"/>
                <a:gd name="T59" fmla="*/ 624 h 672"/>
                <a:gd name="T60" fmla="*/ 576 w 960"/>
                <a:gd name="T61" fmla="*/ 576 h 672"/>
                <a:gd name="T62" fmla="*/ 528 w 960"/>
                <a:gd name="T63" fmla="*/ 528 h 672"/>
                <a:gd name="T64" fmla="*/ 624 w 960"/>
                <a:gd name="T65" fmla="*/ 480 h 672"/>
                <a:gd name="T66" fmla="*/ 768 w 960"/>
                <a:gd name="T67" fmla="*/ 480 h 672"/>
                <a:gd name="T68" fmla="*/ 816 w 960"/>
                <a:gd name="T69" fmla="*/ 528 h 672"/>
                <a:gd name="T70" fmla="*/ 864 w 960"/>
                <a:gd name="T71" fmla="*/ 528 h 672"/>
                <a:gd name="T72" fmla="*/ 816 w 960"/>
                <a:gd name="T73" fmla="*/ 432 h 672"/>
                <a:gd name="T74" fmla="*/ 768 w 960"/>
                <a:gd name="T75" fmla="*/ 384 h 672"/>
                <a:gd name="T76" fmla="*/ 768 w 960"/>
                <a:gd name="T77" fmla="*/ 336 h 672"/>
                <a:gd name="T78" fmla="*/ 816 w 960"/>
                <a:gd name="T79" fmla="*/ 336 h 672"/>
                <a:gd name="T80" fmla="*/ 864 w 960"/>
                <a:gd name="T81" fmla="*/ 336 h 672"/>
                <a:gd name="T82" fmla="*/ 960 w 960"/>
                <a:gd name="T83" fmla="*/ 288 h 672"/>
                <a:gd name="T84" fmla="*/ 912 w 960"/>
                <a:gd name="T85" fmla="*/ 240 h 672"/>
                <a:gd name="T86" fmla="*/ 912 w 960"/>
                <a:gd name="T87" fmla="*/ 192 h 672"/>
                <a:gd name="T88" fmla="*/ 864 w 960"/>
                <a:gd name="T89" fmla="*/ 192 h 672"/>
                <a:gd name="T90" fmla="*/ 816 w 960"/>
                <a:gd name="T91" fmla="*/ 288 h 672"/>
                <a:gd name="T92" fmla="*/ 768 w 960"/>
                <a:gd name="T93" fmla="*/ 240 h 672"/>
                <a:gd name="T94" fmla="*/ 768 w 960"/>
                <a:gd name="T95" fmla="*/ 96 h 672"/>
                <a:gd name="T96" fmla="*/ 816 w 960"/>
                <a:gd name="T97" fmla="*/ 96 h 672"/>
                <a:gd name="T98" fmla="*/ 816 w 960"/>
                <a:gd name="T99" fmla="*/ 0 h 672"/>
                <a:gd name="T100" fmla="*/ 720 w 960"/>
                <a:gd name="T101" fmla="*/ 0 h 672"/>
                <a:gd name="T102" fmla="*/ 672 w 960"/>
                <a:gd name="T103" fmla="*/ 48 h 6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0"/>
                <a:gd name="T157" fmla="*/ 0 h 672"/>
                <a:gd name="T158" fmla="*/ 960 w 960"/>
                <a:gd name="T159" fmla="*/ 672 h 6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0" h="672">
                  <a:moveTo>
                    <a:pt x="672" y="48"/>
                  </a:moveTo>
                  <a:lnTo>
                    <a:pt x="576" y="48"/>
                  </a:lnTo>
                  <a:lnTo>
                    <a:pt x="576" y="144"/>
                  </a:lnTo>
                  <a:lnTo>
                    <a:pt x="528" y="192"/>
                  </a:lnTo>
                  <a:lnTo>
                    <a:pt x="432" y="192"/>
                  </a:lnTo>
                  <a:lnTo>
                    <a:pt x="384" y="144"/>
                  </a:lnTo>
                  <a:lnTo>
                    <a:pt x="384" y="48"/>
                  </a:lnTo>
                  <a:lnTo>
                    <a:pt x="192" y="48"/>
                  </a:lnTo>
                  <a:lnTo>
                    <a:pt x="144" y="96"/>
                  </a:lnTo>
                  <a:lnTo>
                    <a:pt x="0" y="96"/>
                  </a:lnTo>
                  <a:lnTo>
                    <a:pt x="0" y="288"/>
                  </a:lnTo>
                  <a:lnTo>
                    <a:pt x="48" y="288"/>
                  </a:lnTo>
                  <a:lnTo>
                    <a:pt x="96" y="240"/>
                  </a:lnTo>
                  <a:lnTo>
                    <a:pt x="144" y="240"/>
                  </a:lnTo>
                  <a:lnTo>
                    <a:pt x="192" y="288"/>
                  </a:lnTo>
                  <a:lnTo>
                    <a:pt x="192" y="336"/>
                  </a:lnTo>
                  <a:lnTo>
                    <a:pt x="144" y="384"/>
                  </a:lnTo>
                  <a:lnTo>
                    <a:pt x="48" y="384"/>
                  </a:lnTo>
                  <a:lnTo>
                    <a:pt x="48" y="432"/>
                  </a:lnTo>
                  <a:lnTo>
                    <a:pt x="0" y="480"/>
                  </a:lnTo>
                  <a:lnTo>
                    <a:pt x="0" y="528"/>
                  </a:lnTo>
                  <a:lnTo>
                    <a:pt x="192" y="528"/>
                  </a:lnTo>
                  <a:lnTo>
                    <a:pt x="240" y="480"/>
                  </a:lnTo>
                  <a:lnTo>
                    <a:pt x="336" y="480"/>
                  </a:lnTo>
                  <a:lnTo>
                    <a:pt x="384" y="528"/>
                  </a:lnTo>
                  <a:lnTo>
                    <a:pt x="384" y="576"/>
                  </a:lnTo>
                  <a:lnTo>
                    <a:pt x="336" y="576"/>
                  </a:lnTo>
                  <a:lnTo>
                    <a:pt x="384" y="672"/>
                  </a:lnTo>
                  <a:lnTo>
                    <a:pt x="480" y="672"/>
                  </a:lnTo>
                  <a:lnTo>
                    <a:pt x="576" y="624"/>
                  </a:lnTo>
                  <a:lnTo>
                    <a:pt x="576" y="576"/>
                  </a:lnTo>
                  <a:lnTo>
                    <a:pt x="528" y="528"/>
                  </a:lnTo>
                  <a:lnTo>
                    <a:pt x="624" y="480"/>
                  </a:lnTo>
                  <a:lnTo>
                    <a:pt x="768" y="480"/>
                  </a:lnTo>
                  <a:lnTo>
                    <a:pt x="816" y="528"/>
                  </a:lnTo>
                  <a:lnTo>
                    <a:pt x="864" y="528"/>
                  </a:lnTo>
                  <a:lnTo>
                    <a:pt x="816" y="432"/>
                  </a:lnTo>
                  <a:lnTo>
                    <a:pt x="768" y="384"/>
                  </a:lnTo>
                  <a:lnTo>
                    <a:pt x="768" y="336"/>
                  </a:lnTo>
                  <a:lnTo>
                    <a:pt x="816" y="336"/>
                  </a:lnTo>
                  <a:lnTo>
                    <a:pt x="864" y="336"/>
                  </a:lnTo>
                  <a:lnTo>
                    <a:pt x="960" y="288"/>
                  </a:lnTo>
                  <a:lnTo>
                    <a:pt x="912" y="240"/>
                  </a:lnTo>
                  <a:lnTo>
                    <a:pt x="912" y="192"/>
                  </a:lnTo>
                  <a:lnTo>
                    <a:pt x="864" y="192"/>
                  </a:lnTo>
                  <a:lnTo>
                    <a:pt x="816" y="288"/>
                  </a:lnTo>
                  <a:lnTo>
                    <a:pt x="768" y="240"/>
                  </a:lnTo>
                  <a:lnTo>
                    <a:pt x="768" y="96"/>
                  </a:lnTo>
                  <a:lnTo>
                    <a:pt x="816" y="96"/>
                  </a:lnTo>
                  <a:lnTo>
                    <a:pt x="816" y="0"/>
                  </a:lnTo>
                  <a:lnTo>
                    <a:pt x="720" y="0"/>
                  </a:lnTo>
                  <a:lnTo>
                    <a:pt x="672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Oval 84"/>
            <p:cNvSpPr>
              <a:spLocks noChangeArrowheads="1"/>
            </p:cNvSpPr>
            <p:nvPr/>
          </p:nvSpPr>
          <p:spPr bwMode="auto">
            <a:xfrm>
              <a:off x="3744" y="225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24</a:t>
              </a:r>
            </a:p>
          </p:txBody>
        </p:sp>
      </p:grpSp>
      <p:grpSp>
        <p:nvGrpSpPr>
          <p:cNvPr id="137" name="Group 128"/>
          <p:cNvGrpSpPr>
            <a:grpSpLocks/>
          </p:cNvGrpSpPr>
          <p:nvPr/>
        </p:nvGrpSpPr>
        <p:grpSpPr bwMode="auto">
          <a:xfrm>
            <a:off x="6629400" y="3124200"/>
            <a:ext cx="1219200" cy="914400"/>
            <a:chOff x="4176" y="2016"/>
            <a:chExt cx="768" cy="576"/>
          </a:xfrm>
        </p:grpSpPr>
        <p:sp>
          <p:nvSpPr>
            <p:cNvPr id="6198" name="Freeform 38"/>
            <p:cNvSpPr>
              <a:spLocks/>
            </p:cNvSpPr>
            <p:nvPr/>
          </p:nvSpPr>
          <p:spPr bwMode="auto">
            <a:xfrm>
              <a:off x="4176" y="2016"/>
              <a:ext cx="768" cy="576"/>
            </a:xfrm>
            <a:custGeom>
              <a:avLst/>
              <a:gdLst>
                <a:gd name="T0" fmla="*/ 768 w 768"/>
                <a:gd name="T1" fmla="*/ 96 h 576"/>
                <a:gd name="T2" fmla="*/ 672 w 768"/>
                <a:gd name="T3" fmla="*/ 96 h 576"/>
                <a:gd name="T4" fmla="*/ 576 w 768"/>
                <a:gd name="T5" fmla="*/ 0 h 576"/>
                <a:gd name="T6" fmla="*/ 480 w 768"/>
                <a:gd name="T7" fmla="*/ 48 h 576"/>
                <a:gd name="T8" fmla="*/ 528 w 768"/>
                <a:gd name="T9" fmla="*/ 144 h 576"/>
                <a:gd name="T10" fmla="*/ 384 w 768"/>
                <a:gd name="T11" fmla="*/ 144 h 576"/>
                <a:gd name="T12" fmla="*/ 384 w 768"/>
                <a:gd name="T13" fmla="*/ 96 h 576"/>
                <a:gd name="T14" fmla="*/ 336 w 768"/>
                <a:gd name="T15" fmla="*/ 0 h 576"/>
                <a:gd name="T16" fmla="*/ 192 w 768"/>
                <a:gd name="T17" fmla="*/ 0 h 576"/>
                <a:gd name="T18" fmla="*/ 192 w 768"/>
                <a:gd name="T19" fmla="*/ 48 h 576"/>
                <a:gd name="T20" fmla="*/ 48 w 768"/>
                <a:gd name="T21" fmla="*/ 48 h 576"/>
                <a:gd name="T22" fmla="*/ 48 w 768"/>
                <a:gd name="T23" fmla="*/ 96 h 576"/>
                <a:gd name="T24" fmla="*/ 0 w 768"/>
                <a:gd name="T25" fmla="*/ 96 h 576"/>
                <a:gd name="T26" fmla="*/ 0 w 768"/>
                <a:gd name="T27" fmla="*/ 240 h 576"/>
                <a:gd name="T28" fmla="*/ 48 w 768"/>
                <a:gd name="T29" fmla="*/ 288 h 576"/>
                <a:gd name="T30" fmla="*/ 96 w 768"/>
                <a:gd name="T31" fmla="*/ 192 h 576"/>
                <a:gd name="T32" fmla="*/ 144 w 768"/>
                <a:gd name="T33" fmla="*/ 192 h 576"/>
                <a:gd name="T34" fmla="*/ 144 w 768"/>
                <a:gd name="T35" fmla="*/ 240 h 576"/>
                <a:gd name="T36" fmla="*/ 192 w 768"/>
                <a:gd name="T37" fmla="*/ 288 h 576"/>
                <a:gd name="T38" fmla="*/ 96 w 768"/>
                <a:gd name="T39" fmla="*/ 336 h 576"/>
                <a:gd name="T40" fmla="*/ 0 w 768"/>
                <a:gd name="T41" fmla="*/ 336 h 576"/>
                <a:gd name="T42" fmla="*/ 0 w 768"/>
                <a:gd name="T43" fmla="*/ 384 h 576"/>
                <a:gd name="T44" fmla="*/ 48 w 768"/>
                <a:gd name="T45" fmla="*/ 432 h 576"/>
                <a:gd name="T46" fmla="*/ 96 w 768"/>
                <a:gd name="T47" fmla="*/ 528 h 576"/>
                <a:gd name="T48" fmla="*/ 192 w 768"/>
                <a:gd name="T49" fmla="*/ 528 h 576"/>
                <a:gd name="T50" fmla="*/ 240 w 768"/>
                <a:gd name="T51" fmla="*/ 480 h 576"/>
                <a:gd name="T52" fmla="*/ 288 w 768"/>
                <a:gd name="T53" fmla="*/ 480 h 576"/>
                <a:gd name="T54" fmla="*/ 336 w 768"/>
                <a:gd name="T55" fmla="*/ 432 h 576"/>
                <a:gd name="T56" fmla="*/ 384 w 768"/>
                <a:gd name="T57" fmla="*/ 432 h 576"/>
                <a:gd name="T58" fmla="*/ 432 w 768"/>
                <a:gd name="T59" fmla="*/ 384 h 576"/>
                <a:gd name="T60" fmla="*/ 480 w 768"/>
                <a:gd name="T61" fmla="*/ 432 h 576"/>
                <a:gd name="T62" fmla="*/ 480 w 768"/>
                <a:gd name="T63" fmla="*/ 480 h 576"/>
                <a:gd name="T64" fmla="*/ 528 w 768"/>
                <a:gd name="T65" fmla="*/ 528 h 576"/>
                <a:gd name="T66" fmla="*/ 672 w 768"/>
                <a:gd name="T67" fmla="*/ 576 h 576"/>
                <a:gd name="T68" fmla="*/ 768 w 768"/>
                <a:gd name="T69" fmla="*/ 576 h 576"/>
                <a:gd name="T70" fmla="*/ 768 w 768"/>
                <a:gd name="T71" fmla="*/ 96 h 5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68"/>
                <a:gd name="T109" fmla="*/ 0 h 576"/>
                <a:gd name="T110" fmla="*/ 768 w 768"/>
                <a:gd name="T111" fmla="*/ 576 h 5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68" h="576">
                  <a:moveTo>
                    <a:pt x="768" y="96"/>
                  </a:moveTo>
                  <a:lnTo>
                    <a:pt x="672" y="96"/>
                  </a:lnTo>
                  <a:lnTo>
                    <a:pt x="576" y="0"/>
                  </a:lnTo>
                  <a:lnTo>
                    <a:pt x="480" y="48"/>
                  </a:lnTo>
                  <a:lnTo>
                    <a:pt x="528" y="144"/>
                  </a:lnTo>
                  <a:lnTo>
                    <a:pt x="384" y="144"/>
                  </a:lnTo>
                  <a:lnTo>
                    <a:pt x="384" y="96"/>
                  </a:lnTo>
                  <a:lnTo>
                    <a:pt x="336" y="0"/>
                  </a:lnTo>
                  <a:lnTo>
                    <a:pt x="192" y="0"/>
                  </a:lnTo>
                  <a:lnTo>
                    <a:pt x="192" y="48"/>
                  </a:lnTo>
                  <a:lnTo>
                    <a:pt x="48" y="48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240"/>
                  </a:lnTo>
                  <a:lnTo>
                    <a:pt x="48" y="288"/>
                  </a:lnTo>
                  <a:lnTo>
                    <a:pt x="96" y="192"/>
                  </a:lnTo>
                  <a:lnTo>
                    <a:pt x="144" y="192"/>
                  </a:lnTo>
                  <a:lnTo>
                    <a:pt x="144" y="240"/>
                  </a:lnTo>
                  <a:lnTo>
                    <a:pt x="192" y="288"/>
                  </a:lnTo>
                  <a:lnTo>
                    <a:pt x="96" y="336"/>
                  </a:lnTo>
                  <a:lnTo>
                    <a:pt x="0" y="336"/>
                  </a:lnTo>
                  <a:lnTo>
                    <a:pt x="0" y="384"/>
                  </a:lnTo>
                  <a:lnTo>
                    <a:pt x="48" y="432"/>
                  </a:lnTo>
                  <a:lnTo>
                    <a:pt x="96" y="528"/>
                  </a:lnTo>
                  <a:lnTo>
                    <a:pt x="192" y="528"/>
                  </a:lnTo>
                  <a:lnTo>
                    <a:pt x="240" y="480"/>
                  </a:lnTo>
                  <a:lnTo>
                    <a:pt x="288" y="480"/>
                  </a:lnTo>
                  <a:lnTo>
                    <a:pt x="336" y="432"/>
                  </a:lnTo>
                  <a:lnTo>
                    <a:pt x="384" y="432"/>
                  </a:lnTo>
                  <a:lnTo>
                    <a:pt x="432" y="384"/>
                  </a:lnTo>
                  <a:lnTo>
                    <a:pt x="480" y="432"/>
                  </a:lnTo>
                  <a:lnTo>
                    <a:pt x="480" y="480"/>
                  </a:lnTo>
                  <a:lnTo>
                    <a:pt x="528" y="528"/>
                  </a:lnTo>
                  <a:lnTo>
                    <a:pt x="672" y="576"/>
                  </a:lnTo>
                  <a:lnTo>
                    <a:pt x="768" y="576"/>
                  </a:lnTo>
                  <a:lnTo>
                    <a:pt x="768" y="9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Oval 85"/>
            <p:cNvSpPr>
              <a:spLocks noChangeArrowheads="1"/>
            </p:cNvSpPr>
            <p:nvPr/>
          </p:nvSpPr>
          <p:spPr bwMode="auto">
            <a:xfrm>
              <a:off x="4392" y="216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25</a:t>
              </a:r>
            </a:p>
          </p:txBody>
        </p:sp>
      </p:grpSp>
      <p:sp>
        <p:nvSpPr>
          <p:cNvPr id="278" name="AutoShape 19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4625" y="4038600"/>
            <a:ext cx="6096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view</a:t>
            </a:r>
          </a:p>
        </p:txBody>
      </p:sp>
      <p:sp>
        <p:nvSpPr>
          <p:cNvPr id="280" name="TextBox 279"/>
          <p:cNvSpPr txBox="1">
            <a:spLocks noChangeArrowheads="1"/>
          </p:cNvSpPr>
          <p:nvPr/>
        </p:nvSpPr>
        <p:spPr bwMode="auto">
          <a:xfrm>
            <a:off x="3505200" y="6149975"/>
            <a:ext cx="243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sz="4000" b="1">
                <a:solidFill>
                  <a:schemeClr val="bg1"/>
                </a:solidFill>
              </a:rPr>
              <a:t>suiei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 nodeType="clickPar">
                      <p:stCondLst>
                        <p:cond delay="0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 nodeType="clickPar">
                      <p:stCondLst>
                        <p:cond delay="0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 nodeType="clickPar">
                      <p:stCondLst>
                        <p:cond delay="0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 nodeType="clickPar">
                      <p:stCondLst>
                        <p:cond delay="0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 nodeType="clickPar">
                      <p:stCondLst>
                        <p:cond delay="0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 nodeType="clickPar">
                      <p:stCondLst>
                        <p:cond delay="0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 nodeType="clickPar">
                      <p:stCondLst>
                        <p:cond delay="0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 nodeType="clickPar">
                      <p:stCondLst>
                        <p:cond delay="0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 nodeType="clickPar">
                      <p:stCondLst>
                        <p:cond delay="0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 nodeType="clickPar">
                      <p:stCondLst>
                        <p:cond delay="0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 nodeType="clickPar">
                      <p:stCondLst>
                        <p:cond delay="0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 nodeType="clickPar">
                      <p:stCondLst>
                        <p:cond delay="0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 nodeType="clickPar">
                      <p:stCondLst>
                        <p:cond delay="0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 nodeType="clickPar">
                      <p:stCondLst>
                        <p:cond delay="0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 nodeType="clickPar">
                      <p:stCondLst>
                        <p:cond delay="0"/>
                      </p:stCondLst>
                      <p:childTnLst>
                        <p:par>
                          <p:cTn id="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 nodeType="clickPar">
                      <p:stCondLst>
                        <p:cond delay="0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 nodeType="clickPar">
                      <p:stCondLst>
                        <p:cond delay="0"/>
                      </p:stCondLst>
                      <p:childTnLst>
                        <p:par>
                          <p:cTn id="3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 nodeType="clickPar">
                      <p:stCondLst>
                        <p:cond delay="0"/>
                      </p:stCondLst>
                      <p:childTnLst>
                        <p:par>
                          <p:cTn id="3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 nodeType="clickPar">
                      <p:stCondLst>
                        <p:cond delay="0"/>
                      </p:stCondLst>
                      <p:childTnLst>
                        <p:par>
                          <p:cTn id="3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 nodeType="clickPar">
                      <p:stCondLst>
                        <p:cond delay="0"/>
                      </p:stCondLst>
                      <p:childTnLst>
                        <p:par>
                          <p:cTn id="3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 nodeType="clickPar">
                      <p:stCondLst>
                        <p:cond delay="0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 nodeType="clickPar">
                      <p:stCondLst>
                        <p:cond delay="0"/>
                      </p:stCondLst>
                      <p:childTnLst>
                        <p:par>
                          <p:cTn id="3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 nodeType="clickPar">
                      <p:stCondLst>
                        <p:cond delay="0"/>
                      </p:stCondLst>
                      <p:childTnLst>
                        <p:par>
                          <p:cTn id="3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 nodeType="clickPar">
                      <p:stCondLst>
                        <p:cond delay="0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 nodeType="clickPar">
                      <p:stCondLst>
                        <p:cond delay="0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 nodeType="clickPar">
                      <p:stCondLst>
                        <p:cond delay="0"/>
                      </p:stCondLst>
                      <p:childTnLst>
                        <p:par>
                          <p:cTn id="4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 nodeType="clickPar">
                      <p:stCondLst>
                        <p:cond delay="0"/>
                      </p:stCondLst>
                      <p:childTnLst>
                        <p:par>
                          <p:cTn id="4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 nodeType="clickPar">
                      <p:stCondLst>
                        <p:cond delay="0"/>
                      </p:stCondLst>
                      <p:childTnLst>
                        <p:par>
                          <p:cTn id="4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 nodeType="clickPar">
                      <p:stCondLst>
                        <p:cond delay="0"/>
                      </p:stCondLst>
                      <p:childTnLst>
                        <p:par>
                          <p:cTn id="4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 nodeType="clickPar">
                      <p:stCondLst>
                        <p:cond delay="0"/>
                      </p:stCondLst>
                      <p:childTnLst>
                        <p:par>
                          <p:cTn id="4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 nodeType="clickPar">
                      <p:stCondLst>
                        <p:cond delay="0"/>
                      </p:stCondLst>
                      <p:childTnLst>
                        <p:par>
                          <p:cTn id="4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 nodeType="clickPar">
                      <p:stCondLst>
                        <p:cond delay="0"/>
                      </p:stCondLst>
                      <p:childTnLst>
                        <p:par>
                          <p:cTn id="4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 nodeType="clickPar">
                      <p:stCondLst>
                        <p:cond delay="0"/>
                      </p:stCondLst>
                      <p:childTnLst>
                        <p:par>
                          <p:cTn id="4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5" fill="hold" nodeType="clickPar">
                      <p:stCondLst>
                        <p:cond delay="0"/>
                      </p:stCondLst>
                      <p:childTnLst>
                        <p:par>
                          <p:cTn id="4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4" fill="hold" nodeType="clickPar">
                      <p:stCondLst>
                        <p:cond delay="0"/>
                      </p:stCondLst>
                      <p:childTnLst>
                        <p:par>
                          <p:cTn id="4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 nodeType="clickPar">
                      <p:stCondLst>
                        <p:cond delay="0"/>
                      </p:stCondLst>
                      <p:childTnLst>
                        <p:par>
                          <p:cTn id="5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2" fill="hold" nodeType="clickPar">
                      <p:stCondLst>
                        <p:cond delay="0"/>
                      </p:stCondLst>
                      <p:childTnLst>
                        <p:par>
                          <p:cTn id="5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 nodeType="clickPar">
                      <p:stCondLst>
                        <p:cond delay="0"/>
                      </p:stCondLst>
                      <p:childTnLst>
                        <p:par>
                          <p:cTn id="5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 nodeType="clickPar">
                      <p:stCondLst>
                        <p:cond delay="0"/>
                      </p:stCondLst>
                      <p:childTnLst>
                        <p:par>
                          <p:cTn id="5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8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1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0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2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5" name="Picture 137" descr="http://www.ssch.lib.il.us/images-1/15029-Two-Movie-Tickets-In-Front-Of-A-Take-Clapperboard-And-A-Reel-Of-Movie-Film-Clipart-Illust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r="7555"/>
          <a:stretch>
            <a:fillRect/>
          </a:stretch>
        </p:blipFill>
        <p:spPr bwMode="auto">
          <a:xfrm>
            <a:off x="1676400" y="457200"/>
            <a:ext cx="6172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AutoShape 12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1905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141" name="AutoShape 12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1905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142" name="AutoShape 12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2286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143" name="AutoShape 12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2286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145" name="AutoShape 12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2667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</a:p>
        </p:txBody>
      </p:sp>
      <p:sp>
        <p:nvSpPr>
          <p:cNvPr id="146" name="AutoShape 12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048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</a:p>
        </p:txBody>
      </p:sp>
      <p:sp>
        <p:nvSpPr>
          <p:cNvPr id="147" name="AutoShape 129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3048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8</a:t>
            </a:r>
          </a:p>
        </p:txBody>
      </p:sp>
      <p:sp>
        <p:nvSpPr>
          <p:cNvPr id="156" name="AutoShape 17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2667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157" name="AutoShape 19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4625" y="3581400"/>
            <a:ext cx="6096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list</a:t>
            </a:r>
          </a:p>
        </p:txBody>
      </p:sp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1676400" y="2971800"/>
            <a:ext cx="1295400" cy="1219200"/>
            <a:chOff x="1056" y="1920"/>
            <a:chExt cx="816" cy="768"/>
          </a:xfrm>
        </p:grpSpPr>
        <p:sp>
          <p:nvSpPr>
            <p:cNvPr id="7300" name="Freeform 6"/>
            <p:cNvSpPr>
              <a:spLocks/>
            </p:cNvSpPr>
            <p:nvPr/>
          </p:nvSpPr>
          <p:spPr bwMode="auto">
            <a:xfrm>
              <a:off x="1056" y="1920"/>
              <a:ext cx="816" cy="768"/>
            </a:xfrm>
            <a:custGeom>
              <a:avLst/>
              <a:gdLst>
                <a:gd name="T0" fmla="*/ 0 w 816"/>
                <a:gd name="T1" fmla="*/ 240 h 768"/>
                <a:gd name="T2" fmla="*/ 144 w 816"/>
                <a:gd name="T3" fmla="*/ 240 h 768"/>
                <a:gd name="T4" fmla="*/ 144 w 816"/>
                <a:gd name="T5" fmla="*/ 144 h 768"/>
                <a:gd name="T6" fmla="*/ 336 w 816"/>
                <a:gd name="T7" fmla="*/ 144 h 768"/>
                <a:gd name="T8" fmla="*/ 336 w 816"/>
                <a:gd name="T9" fmla="*/ 96 h 768"/>
                <a:gd name="T10" fmla="*/ 240 w 816"/>
                <a:gd name="T11" fmla="*/ 48 h 768"/>
                <a:gd name="T12" fmla="*/ 288 w 816"/>
                <a:gd name="T13" fmla="*/ 0 h 768"/>
                <a:gd name="T14" fmla="*/ 480 w 816"/>
                <a:gd name="T15" fmla="*/ 0 h 768"/>
                <a:gd name="T16" fmla="*/ 576 w 816"/>
                <a:gd name="T17" fmla="*/ 48 h 768"/>
                <a:gd name="T18" fmla="*/ 528 w 816"/>
                <a:gd name="T19" fmla="*/ 96 h 768"/>
                <a:gd name="T20" fmla="*/ 528 w 816"/>
                <a:gd name="T21" fmla="*/ 144 h 768"/>
                <a:gd name="T22" fmla="*/ 768 w 816"/>
                <a:gd name="T23" fmla="*/ 144 h 768"/>
                <a:gd name="T24" fmla="*/ 816 w 816"/>
                <a:gd name="T25" fmla="*/ 192 h 768"/>
                <a:gd name="T26" fmla="*/ 816 w 816"/>
                <a:gd name="T27" fmla="*/ 288 h 768"/>
                <a:gd name="T28" fmla="*/ 768 w 816"/>
                <a:gd name="T29" fmla="*/ 336 h 768"/>
                <a:gd name="T30" fmla="*/ 720 w 816"/>
                <a:gd name="T31" fmla="*/ 336 h 768"/>
                <a:gd name="T32" fmla="*/ 672 w 816"/>
                <a:gd name="T33" fmla="*/ 288 h 768"/>
                <a:gd name="T34" fmla="*/ 576 w 816"/>
                <a:gd name="T35" fmla="*/ 336 h 768"/>
                <a:gd name="T36" fmla="*/ 528 w 816"/>
                <a:gd name="T37" fmla="*/ 432 h 768"/>
                <a:gd name="T38" fmla="*/ 624 w 816"/>
                <a:gd name="T39" fmla="*/ 480 h 768"/>
                <a:gd name="T40" fmla="*/ 720 w 816"/>
                <a:gd name="T41" fmla="*/ 480 h 768"/>
                <a:gd name="T42" fmla="*/ 768 w 816"/>
                <a:gd name="T43" fmla="*/ 528 h 768"/>
                <a:gd name="T44" fmla="*/ 816 w 816"/>
                <a:gd name="T45" fmla="*/ 528 h 768"/>
                <a:gd name="T46" fmla="*/ 816 w 816"/>
                <a:gd name="T47" fmla="*/ 624 h 768"/>
                <a:gd name="T48" fmla="*/ 720 w 816"/>
                <a:gd name="T49" fmla="*/ 624 h 768"/>
                <a:gd name="T50" fmla="*/ 720 w 816"/>
                <a:gd name="T51" fmla="*/ 672 h 768"/>
                <a:gd name="T52" fmla="*/ 576 w 816"/>
                <a:gd name="T53" fmla="*/ 672 h 768"/>
                <a:gd name="T54" fmla="*/ 528 w 816"/>
                <a:gd name="T55" fmla="*/ 624 h 768"/>
                <a:gd name="T56" fmla="*/ 480 w 816"/>
                <a:gd name="T57" fmla="*/ 624 h 768"/>
                <a:gd name="T58" fmla="*/ 480 w 816"/>
                <a:gd name="T59" fmla="*/ 672 h 768"/>
                <a:gd name="T60" fmla="*/ 528 w 816"/>
                <a:gd name="T61" fmla="*/ 720 h 768"/>
                <a:gd name="T62" fmla="*/ 480 w 816"/>
                <a:gd name="T63" fmla="*/ 768 h 768"/>
                <a:gd name="T64" fmla="*/ 384 w 816"/>
                <a:gd name="T65" fmla="*/ 768 h 768"/>
                <a:gd name="T66" fmla="*/ 288 w 816"/>
                <a:gd name="T67" fmla="*/ 720 h 768"/>
                <a:gd name="T68" fmla="*/ 336 w 816"/>
                <a:gd name="T69" fmla="*/ 672 h 768"/>
                <a:gd name="T70" fmla="*/ 336 w 816"/>
                <a:gd name="T71" fmla="*/ 624 h 768"/>
                <a:gd name="T72" fmla="*/ 192 w 816"/>
                <a:gd name="T73" fmla="*/ 624 h 768"/>
                <a:gd name="T74" fmla="*/ 144 w 816"/>
                <a:gd name="T75" fmla="*/ 672 h 768"/>
                <a:gd name="T76" fmla="*/ 0 w 816"/>
                <a:gd name="T77" fmla="*/ 672 h 768"/>
                <a:gd name="T78" fmla="*/ 0 w 816"/>
                <a:gd name="T79" fmla="*/ 240 h 7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16"/>
                <a:gd name="T121" fmla="*/ 0 h 768"/>
                <a:gd name="T122" fmla="*/ 816 w 816"/>
                <a:gd name="T123" fmla="*/ 768 h 7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16" h="768">
                  <a:moveTo>
                    <a:pt x="0" y="240"/>
                  </a:moveTo>
                  <a:lnTo>
                    <a:pt x="144" y="240"/>
                  </a:lnTo>
                  <a:lnTo>
                    <a:pt x="144" y="144"/>
                  </a:lnTo>
                  <a:lnTo>
                    <a:pt x="336" y="144"/>
                  </a:lnTo>
                  <a:lnTo>
                    <a:pt x="336" y="96"/>
                  </a:lnTo>
                  <a:lnTo>
                    <a:pt x="240" y="48"/>
                  </a:lnTo>
                  <a:lnTo>
                    <a:pt x="288" y="0"/>
                  </a:lnTo>
                  <a:lnTo>
                    <a:pt x="480" y="0"/>
                  </a:lnTo>
                  <a:lnTo>
                    <a:pt x="576" y="48"/>
                  </a:lnTo>
                  <a:lnTo>
                    <a:pt x="528" y="96"/>
                  </a:lnTo>
                  <a:lnTo>
                    <a:pt x="528" y="144"/>
                  </a:lnTo>
                  <a:lnTo>
                    <a:pt x="768" y="144"/>
                  </a:lnTo>
                  <a:lnTo>
                    <a:pt x="816" y="192"/>
                  </a:lnTo>
                  <a:lnTo>
                    <a:pt x="816" y="288"/>
                  </a:lnTo>
                  <a:lnTo>
                    <a:pt x="768" y="336"/>
                  </a:lnTo>
                  <a:lnTo>
                    <a:pt x="720" y="336"/>
                  </a:lnTo>
                  <a:lnTo>
                    <a:pt x="672" y="288"/>
                  </a:lnTo>
                  <a:lnTo>
                    <a:pt x="576" y="336"/>
                  </a:lnTo>
                  <a:lnTo>
                    <a:pt x="528" y="432"/>
                  </a:lnTo>
                  <a:lnTo>
                    <a:pt x="624" y="480"/>
                  </a:lnTo>
                  <a:lnTo>
                    <a:pt x="720" y="480"/>
                  </a:lnTo>
                  <a:lnTo>
                    <a:pt x="768" y="528"/>
                  </a:lnTo>
                  <a:lnTo>
                    <a:pt x="816" y="528"/>
                  </a:lnTo>
                  <a:lnTo>
                    <a:pt x="816" y="624"/>
                  </a:lnTo>
                  <a:lnTo>
                    <a:pt x="720" y="624"/>
                  </a:lnTo>
                  <a:lnTo>
                    <a:pt x="720" y="672"/>
                  </a:lnTo>
                  <a:lnTo>
                    <a:pt x="576" y="672"/>
                  </a:lnTo>
                  <a:lnTo>
                    <a:pt x="528" y="624"/>
                  </a:lnTo>
                  <a:lnTo>
                    <a:pt x="480" y="624"/>
                  </a:lnTo>
                  <a:lnTo>
                    <a:pt x="480" y="672"/>
                  </a:lnTo>
                  <a:lnTo>
                    <a:pt x="528" y="720"/>
                  </a:lnTo>
                  <a:lnTo>
                    <a:pt x="480" y="768"/>
                  </a:lnTo>
                  <a:lnTo>
                    <a:pt x="384" y="768"/>
                  </a:lnTo>
                  <a:lnTo>
                    <a:pt x="288" y="720"/>
                  </a:lnTo>
                  <a:lnTo>
                    <a:pt x="336" y="672"/>
                  </a:lnTo>
                  <a:lnTo>
                    <a:pt x="336" y="624"/>
                  </a:lnTo>
                  <a:lnTo>
                    <a:pt x="192" y="624"/>
                  </a:lnTo>
                  <a:lnTo>
                    <a:pt x="144" y="672"/>
                  </a:lnTo>
                  <a:lnTo>
                    <a:pt x="0" y="672"/>
                  </a:lnTo>
                  <a:lnTo>
                    <a:pt x="0" y="24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Oval 46"/>
            <p:cNvSpPr>
              <a:spLocks noChangeArrowheads="1"/>
            </p:cNvSpPr>
            <p:nvPr/>
          </p:nvSpPr>
          <p:spPr bwMode="auto">
            <a:xfrm>
              <a:off x="1248" y="216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21</a:t>
              </a:r>
            </a:p>
          </p:txBody>
        </p:sp>
      </p:grpSp>
      <p:grpSp>
        <p:nvGrpSpPr>
          <p:cNvPr id="3" name="Group 123"/>
          <p:cNvGrpSpPr>
            <a:grpSpLocks/>
          </p:cNvGrpSpPr>
          <p:nvPr/>
        </p:nvGrpSpPr>
        <p:grpSpPr bwMode="auto">
          <a:xfrm>
            <a:off x="6400800" y="2286000"/>
            <a:ext cx="1447800" cy="1066800"/>
            <a:chOff x="4032" y="1488"/>
            <a:chExt cx="912" cy="672"/>
          </a:xfrm>
        </p:grpSpPr>
        <p:sp>
          <p:nvSpPr>
            <p:cNvPr id="7298" name="Freeform 37"/>
            <p:cNvSpPr>
              <a:spLocks/>
            </p:cNvSpPr>
            <p:nvPr/>
          </p:nvSpPr>
          <p:spPr bwMode="auto">
            <a:xfrm>
              <a:off x="4032" y="1488"/>
              <a:ext cx="912" cy="672"/>
            </a:xfrm>
            <a:custGeom>
              <a:avLst/>
              <a:gdLst>
                <a:gd name="T0" fmla="*/ 912 w 912"/>
                <a:gd name="T1" fmla="*/ 144 h 672"/>
                <a:gd name="T2" fmla="*/ 768 w 912"/>
                <a:gd name="T3" fmla="*/ 144 h 672"/>
                <a:gd name="T4" fmla="*/ 672 w 912"/>
                <a:gd name="T5" fmla="*/ 192 h 672"/>
                <a:gd name="T6" fmla="*/ 624 w 912"/>
                <a:gd name="T7" fmla="*/ 192 h 672"/>
                <a:gd name="T8" fmla="*/ 624 w 912"/>
                <a:gd name="T9" fmla="*/ 96 h 672"/>
                <a:gd name="T10" fmla="*/ 576 w 912"/>
                <a:gd name="T11" fmla="*/ 96 h 672"/>
                <a:gd name="T12" fmla="*/ 576 w 912"/>
                <a:gd name="T13" fmla="*/ 0 h 672"/>
                <a:gd name="T14" fmla="*/ 480 w 912"/>
                <a:gd name="T15" fmla="*/ 96 h 672"/>
                <a:gd name="T16" fmla="*/ 480 w 912"/>
                <a:gd name="T17" fmla="*/ 192 h 672"/>
                <a:gd name="T18" fmla="*/ 240 w 912"/>
                <a:gd name="T19" fmla="*/ 192 h 672"/>
                <a:gd name="T20" fmla="*/ 240 w 912"/>
                <a:gd name="T21" fmla="*/ 144 h 672"/>
                <a:gd name="T22" fmla="*/ 144 w 912"/>
                <a:gd name="T23" fmla="*/ 144 h 672"/>
                <a:gd name="T24" fmla="*/ 144 w 912"/>
                <a:gd name="T25" fmla="*/ 192 h 672"/>
                <a:gd name="T26" fmla="*/ 192 w 912"/>
                <a:gd name="T27" fmla="*/ 240 h 672"/>
                <a:gd name="T28" fmla="*/ 192 w 912"/>
                <a:gd name="T29" fmla="*/ 336 h 672"/>
                <a:gd name="T30" fmla="*/ 96 w 912"/>
                <a:gd name="T31" fmla="*/ 288 h 672"/>
                <a:gd name="T32" fmla="*/ 0 w 912"/>
                <a:gd name="T33" fmla="*/ 384 h 672"/>
                <a:gd name="T34" fmla="*/ 48 w 912"/>
                <a:gd name="T35" fmla="*/ 480 h 672"/>
                <a:gd name="T36" fmla="*/ 144 w 912"/>
                <a:gd name="T37" fmla="*/ 432 h 672"/>
                <a:gd name="T38" fmla="*/ 192 w 912"/>
                <a:gd name="T39" fmla="*/ 432 h 672"/>
                <a:gd name="T40" fmla="*/ 192 w 912"/>
                <a:gd name="T41" fmla="*/ 576 h 672"/>
                <a:gd name="T42" fmla="*/ 336 w 912"/>
                <a:gd name="T43" fmla="*/ 576 h 672"/>
                <a:gd name="T44" fmla="*/ 336 w 912"/>
                <a:gd name="T45" fmla="*/ 528 h 672"/>
                <a:gd name="T46" fmla="*/ 480 w 912"/>
                <a:gd name="T47" fmla="*/ 528 h 672"/>
                <a:gd name="T48" fmla="*/ 528 w 912"/>
                <a:gd name="T49" fmla="*/ 624 h 672"/>
                <a:gd name="T50" fmla="*/ 528 w 912"/>
                <a:gd name="T51" fmla="*/ 672 h 672"/>
                <a:gd name="T52" fmla="*/ 672 w 912"/>
                <a:gd name="T53" fmla="*/ 672 h 672"/>
                <a:gd name="T54" fmla="*/ 624 w 912"/>
                <a:gd name="T55" fmla="*/ 576 h 672"/>
                <a:gd name="T56" fmla="*/ 720 w 912"/>
                <a:gd name="T57" fmla="*/ 528 h 672"/>
                <a:gd name="T58" fmla="*/ 816 w 912"/>
                <a:gd name="T59" fmla="*/ 624 h 672"/>
                <a:gd name="T60" fmla="*/ 912 w 912"/>
                <a:gd name="T61" fmla="*/ 624 h 672"/>
                <a:gd name="T62" fmla="*/ 912 w 912"/>
                <a:gd name="T63" fmla="*/ 144 h 6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12"/>
                <a:gd name="T97" fmla="*/ 0 h 672"/>
                <a:gd name="T98" fmla="*/ 912 w 912"/>
                <a:gd name="T99" fmla="*/ 672 h 6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12" h="672">
                  <a:moveTo>
                    <a:pt x="912" y="144"/>
                  </a:moveTo>
                  <a:lnTo>
                    <a:pt x="768" y="144"/>
                  </a:lnTo>
                  <a:lnTo>
                    <a:pt x="672" y="192"/>
                  </a:lnTo>
                  <a:lnTo>
                    <a:pt x="624" y="192"/>
                  </a:lnTo>
                  <a:lnTo>
                    <a:pt x="624" y="96"/>
                  </a:lnTo>
                  <a:lnTo>
                    <a:pt x="576" y="96"/>
                  </a:lnTo>
                  <a:lnTo>
                    <a:pt x="576" y="0"/>
                  </a:lnTo>
                  <a:lnTo>
                    <a:pt x="480" y="96"/>
                  </a:lnTo>
                  <a:lnTo>
                    <a:pt x="480" y="192"/>
                  </a:lnTo>
                  <a:lnTo>
                    <a:pt x="240" y="192"/>
                  </a:lnTo>
                  <a:lnTo>
                    <a:pt x="240" y="144"/>
                  </a:lnTo>
                  <a:lnTo>
                    <a:pt x="144" y="144"/>
                  </a:lnTo>
                  <a:lnTo>
                    <a:pt x="144" y="192"/>
                  </a:lnTo>
                  <a:lnTo>
                    <a:pt x="192" y="240"/>
                  </a:lnTo>
                  <a:lnTo>
                    <a:pt x="192" y="336"/>
                  </a:lnTo>
                  <a:lnTo>
                    <a:pt x="96" y="288"/>
                  </a:lnTo>
                  <a:lnTo>
                    <a:pt x="0" y="384"/>
                  </a:lnTo>
                  <a:lnTo>
                    <a:pt x="48" y="480"/>
                  </a:lnTo>
                  <a:lnTo>
                    <a:pt x="144" y="432"/>
                  </a:lnTo>
                  <a:lnTo>
                    <a:pt x="192" y="432"/>
                  </a:lnTo>
                  <a:lnTo>
                    <a:pt x="192" y="576"/>
                  </a:lnTo>
                  <a:lnTo>
                    <a:pt x="336" y="576"/>
                  </a:lnTo>
                  <a:lnTo>
                    <a:pt x="336" y="528"/>
                  </a:lnTo>
                  <a:lnTo>
                    <a:pt x="480" y="528"/>
                  </a:lnTo>
                  <a:lnTo>
                    <a:pt x="528" y="624"/>
                  </a:lnTo>
                  <a:lnTo>
                    <a:pt x="528" y="672"/>
                  </a:lnTo>
                  <a:lnTo>
                    <a:pt x="672" y="672"/>
                  </a:lnTo>
                  <a:lnTo>
                    <a:pt x="624" y="576"/>
                  </a:lnTo>
                  <a:lnTo>
                    <a:pt x="720" y="528"/>
                  </a:lnTo>
                  <a:lnTo>
                    <a:pt x="816" y="624"/>
                  </a:lnTo>
                  <a:lnTo>
                    <a:pt x="912" y="624"/>
                  </a:lnTo>
                  <a:lnTo>
                    <a:pt x="912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Oval 47"/>
            <p:cNvSpPr>
              <a:spLocks noChangeArrowheads="1"/>
            </p:cNvSpPr>
            <p:nvPr/>
          </p:nvSpPr>
          <p:spPr bwMode="auto">
            <a:xfrm>
              <a:off x="4416" y="172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</a:t>
              </a:r>
            </a:p>
          </p:txBody>
        </p:sp>
      </p:grpSp>
      <p:grpSp>
        <p:nvGrpSpPr>
          <p:cNvPr id="4" name="Group 122"/>
          <p:cNvGrpSpPr>
            <a:grpSpLocks/>
          </p:cNvGrpSpPr>
          <p:nvPr/>
        </p:nvGrpSpPr>
        <p:grpSpPr bwMode="auto">
          <a:xfrm>
            <a:off x="5334000" y="2133600"/>
            <a:ext cx="1371600" cy="1295400"/>
            <a:chOff x="3360" y="1392"/>
            <a:chExt cx="864" cy="816"/>
          </a:xfrm>
        </p:grpSpPr>
        <p:sp>
          <p:nvSpPr>
            <p:cNvPr id="7296" name="Freeform 34"/>
            <p:cNvSpPr>
              <a:spLocks/>
            </p:cNvSpPr>
            <p:nvPr/>
          </p:nvSpPr>
          <p:spPr bwMode="auto">
            <a:xfrm>
              <a:off x="3360" y="1392"/>
              <a:ext cx="864" cy="816"/>
            </a:xfrm>
            <a:custGeom>
              <a:avLst/>
              <a:gdLst>
                <a:gd name="T0" fmla="*/ 816 w 864"/>
                <a:gd name="T1" fmla="*/ 240 h 816"/>
                <a:gd name="T2" fmla="*/ 672 w 864"/>
                <a:gd name="T3" fmla="*/ 240 h 816"/>
                <a:gd name="T4" fmla="*/ 576 w 864"/>
                <a:gd name="T5" fmla="*/ 192 h 816"/>
                <a:gd name="T6" fmla="*/ 576 w 864"/>
                <a:gd name="T7" fmla="*/ 144 h 816"/>
                <a:gd name="T8" fmla="*/ 624 w 864"/>
                <a:gd name="T9" fmla="*/ 96 h 816"/>
                <a:gd name="T10" fmla="*/ 576 w 864"/>
                <a:gd name="T11" fmla="*/ 0 h 816"/>
                <a:gd name="T12" fmla="*/ 528 w 864"/>
                <a:gd name="T13" fmla="*/ 48 h 816"/>
                <a:gd name="T14" fmla="*/ 432 w 864"/>
                <a:gd name="T15" fmla="*/ 48 h 816"/>
                <a:gd name="T16" fmla="*/ 432 w 864"/>
                <a:gd name="T17" fmla="*/ 144 h 816"/>
                <a:gd name="T18" fmla="*/ 384 w 864"/>
                <a:gd name="T19" fmla="*/ 192 h 816"/>
                <a:gd name="T20" fmla="*/ 336 w 864"/>
                <a:gd name="T21" fmla="*/ 96 h 816"/>
                <a:gd name="T22" fmla="*/ 240 w 864"/>
                <a:gd name="T23" fmla="*/ 192 h 816"/>
                <a:gd name="T24" fmla="*/ 240 w 864"/>
                <a:gd name="T25" fmla="*/ 240 h 816"/>
                <a:gd name="T26" fmla="*/ 192 w 864"/>
                <a:gd name="T27" fmla="*/ 240 h 816"/>
                <a:gd name="T28" fmla="*/ 192 w 864"/>
                <a:gd name="T29" fmla="*/ 336 h 816"/>
                <a:gd name="T30" fmla="*/ 144 w 864"/>
                <a:gd name="T31" fmla="*/ 336 h 816"/>
                <a:gd name="T32" fmla="*/ 144 w 864"/>
                <a:gd name="T33" fmla="*/ 432 h 816"/>
                <a:gd name="T34" fmla="*/ 192 w 864"/>
                <a:gd name="T35" fmla="*/ 432 h 816"/>
                <a:gd name="T36" fmla="*/ 240 w 864"/>
                <a:gd name="T37" fmla="*/ 384 h 816"/>
                <a:gd name="T38" fmla="*/ 288 w 864"/>
                <a:gd name="T39" fmla="*/ 384 h 816"/>
                <a:gd name="T40" fmla="*/ 336 w 864"/>
                <a:gd name="T41" fmla="*/ 480 h 816"/>
                <a:gd name="T42" fmla="*/ 288 w 864"/>
                <a:gd name="T43" fmla="*/ 576 h 816"/>
                <a:gd name="T44" fmla="*/ 192 w 864"/>
                <a:gd name="T45" fmla="*/ 576 h 816"/>
                <a:gd name="T46" fmla="*/ 144 w 864"/>
                <a:gd name="T47" fmla="*/ 528 h 816"/>
                <a:gd name="T48" fmla="*/ 96 w 864"/>
                <a:gd name="T49" fmla="*/ 528 h 816"/>
                <a:gd name="T50" fmla="*/ 48 w 864"/>
                <a:gd name="T51" fmla="*/ 576 h 816"/>
                <a:gd name="T52" fmla="*/ 48 w 864"/>
                <a:gd name="T53" fmla="*/ 672 h 816"/>
                <a:gd name="T54" fmla="*/ 0 w 864"/>
                <a:gd name="T55" fmla="*/ 672 h 816"/>
                <a:gd name="T56" fmla="*/ 0 w 864"/>
                <a:gd name="T57" fmla="*/ 720 h 816"/>
                <a:gd name="T58" fmla="*/ 48 w 864"/>
                <a:gd name="T59" fmla="*/ 720 h 816"/>
                <a:gd name="T60" fmla="*/ 192 w 864"/>
                <a:gd name="T61" fmla="*/ 720 h 816"/>
                <a:gd name="T62" fmla="*/ 240 w 864"/>
                <a:gd name="T63" fmla="*/ 672 h 816"/>
                <a:gd name="T64" fmla="*/ 432 w 864"/>
                <a:gd name="T65" fmla="*/ 672 h 816"/>
                <a:gd name="T66" fmla="*/ 432 w 864"/>
                <a:gd name="T67" fmla="*/ 768 h 816"/>
                <a:gd name="T68" fmla="*/ 480 w 864"/>
                <a:gd name="T69" fmla="*/ 816 h 816"/>
                <a:gd name="T70" fmla="*/ 576 w 864"/>
                <a:gd name="T71" fmla="*/ 816 h 816"/>
                <a:gd name="T72" fmla="*/ 624 w 864"/>
                <a:gd name="T73" fmla="*/ 768 h 816"/>
                <a:gd name="T74" fmla="*/ 624 w 864"/>
                <a:gd name="T75" fmla="*/ 672 h 816"/>
                <a:gd name="T76" fmla="*/ 720 w 864"/>
                <a:gd name="T77" fmla="*/ 672 h 816"/>
                <a:gd name="T78" fmla="*/ 768 w 864"/>
                <a:gd name="T79" fmla="*/ 624 h 816"/>
                <a:gd name="T80" fmla="*/ 864 w 864"/>
                <a:gd name="T81" fmla="*/ 624 h 816"/>
                <a:gd name="T82" fmla="*/ 864 w 864"/>
                <a:gd name="T83" fmla="*/ 528 h 816"/>
                <a:gd name="T84" fmla="*/ 816 w 864"/>
                <a:gd name="T85" fmla="*/ 528 h 816"/>
                <a:gd name="T86" fmla="*/ 720 w 864"/>
                <a:gd name="T87" fmla="*/ 576 h 816"/>
                <a:gd name="T88" fmla="*/ 672 w 864"/>
                <a:gd name="T89" fmla="*/ 480 h 816"/>
                <a:gd name="T90" fmla="*/ 768 w 864"/>
                <a:gd name="T91" fmla="*/ 384 h 816"/>
                <a:gd name="T92" fmla="*/ 864 w 864"/>
                <a:gd name="T93" fmla="*/ 432 h 816"/>
                <a:gd name="T94" fmla="*/ 864 w 864"/>
                <a:gd name="T95" fmla="*/ 336 h 816"/>
                <a:gd name="T96" fmla="*/ 816 w 864"/>
                <a:gd name="T97" fmla="*/ 288 h 816"/>
                <a:gd name="T98" fmla="*/ 816 w 864"/>
                <a:gd name="T99" fmla="*/ 240 h 8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64"/>
                <a:gd name="T151" fmla="*/ 0 h 816"/>
                <a:gd name="T152" fmla="*/ 864 w 864"/>
                <a:gd name="T153" fmla="*/ 816 h 8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64" h="816">
                  <a:moveTo>
                    <a:pt x="816" y="240"/>
                  </a:moveTo>
                  <a:lnTo>
                    <a:pt x="672" y="240"/>
                  </a:lnTo>
                  <a:lnTo>
                    <a:pt x="576" y="192"/>
                  </a:lnTo>
                  <a:lnTo>
                    <a:pt x="576" y="144"/>
                  </a:lnTo>
                  <a:lnTo>
                    <a:pt x="624" y="96"/>
                  </a:lnTo>
                  <a:lnTo>
                    <a:pt x="576" y="0"/>
                  </a:lnTo>
                  <a:lnTo>
                    <a:pt x="528" y="48"/>
                  </a:lnTo>
                  <a:lnTo>
                    <a:pt x="432" y="48"/>
                  </a:lnTo>
                  <a:lnTo>
                    <a:pt x="432" y="144"/>
                  </a:lnTo>
                  <a:lnTo>
                    <a:pt x="384" y="192"/>
                  </a:lnTo>
                  <a:lnTo>
                    <a:pt x="336" y="96"/>
                  </a:lnTo>
                  <a:lnTo>
                    <a:pt x="240" y="192"/>
                  </a:lnTo>
                  <a:lnTo>
                    <a:pt x="240" y="240"/>
                  </a:lnTo>
                  <a:lnTo>
                    <a:pt x="192" y="240"/>
                  </a:lnTo>
                  <a:lnTo>
                    <a:pt x="192" y="336"/>
                  </a:lnTo>
                  <a:lnTo>
                    <a:pt x="144" y="336"/>
                  </a:lnTo>
                  <a:lnTo>
                    <a:pt x="144" y="432"/>
                  </a:lnTo>
                  <a:lnTo>
                    <a:pt x="192" y="432"/>
                  </a:lnTo>
                  <a:lnTo>
                    <a:pt x="240" y="384"/>
                  </a:lnTo>
                  <a:lnTo>
                    <a:pt x="288" y="384"/>
                  </a:lnTo>
                  <a:lnTo>
                    <a:pt x="336" y="480"/>
                  </a:lnTo>
                  <a:lnTo>
                    <a:pt x="288" y="576"/>
                  </a:lnTo>
                  <a:lnTo>
                    <a:pt x="192" y="576"/>
                  </a:lnTo>
                  <a:lnTo>
                    <a:pt x="144" y="528"/>
                  </a:lnTo>
                  <a:lnTo>
                    <a:pt x="96" y="528"/>
                  </a:lnTo>
                  <a:lnTo>
                    <a:pt x="48" y="576"/>
                  </a:lnTo>
                  <a:lnTo>
                    <a:pt x="48" y="672"/>
                  </a:lnTo>
                  <a:lnTo>
                    <a:pt x="0" y="672"/>
                  </a:lnTo>
                  <a:lnTo>
                    <a:pt x="0" y="720"/>
                  </a:lnTo>
                  <a:lnTo>
                    <a:pt x="48" y="720"/>
                  </a:lnTo>
                  <a:lnTo>
                    <a:pt x="192" y="720"/>
                  </a:lnTo>
                  <a:lnTo>
                    <a:pt x="240" y="672"/>
                  </a:lnTo>
                  <a:lnTo>
                    <a:pt x="432" y="672"/>
                  </a:lnTo>
                  <a:lnTo>
                    <a:pt x="432" y="768"/>
                  </a:lnTo>
                  <a:lnTo>
                    <a:pt x="480" y="816"/>
                  </a:lnTo>
                  <a:lnTo>
                    <a:pt x="576" y="816"/>
                  </a:lnTo>
                  <a:lnTo>
                    <a:pt x="624" y="768"/>
                  </a:lnTo>
                  <a:lnTo>
                    <a:pt x="624" y="672"/>
                  </a:lnTo>
                  <a:lnTo>
                    <a:pt x="720" y="672"/>
                  </a:lnTo>
                  <a:lnTo>
                    <a:pt x="768" y="624"/>
                  </a:lnTo>
                  <a:lnTo>
                    <a:pt x="864" y="624"/>
                  </a:lnTo>
                  <a:lnTo>
                    <a:pt x="864" y="528"/>
                  </a:lnTo>
                  <a:lnTo>
                    <a:pt x="816" y="528"/>
                  </a:lnTo>
                  <a:lnTo>
                    <a:pt x="720" y="576"/>
                  </a:lnTo>
                  <a:lnTo>
                    <a:pt x="672" y="480"/>
                  </a:lnTo>
                  <a:lnTo>
                    <a:pt x="768" y="384"/>
                  </a:lnTo>
                  <a:lnTo>
                    <a:pt x="864" y="432"/>
                  </a:lnTo>
                  <a:lnTo>
                    <a:pt x="864" y="336"/>
                  </a:lnTo>
                  <a:lnTo>
                    <a:pt x="816" y="288"/>
                  </a:lnTo>
                  <a:lnTo>
                    <a:pt x="816" y="24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Oval 48"/>
            <p:cNvSpPr>
              <a:spLocks noChangeArrowheads="1"/>
            </p:cNvSpPr>
            <p:nvPr/>
          </p:nvSpPr>
          <p:spPr bwMode="auto">
            <a:xfrm>
              <a:off x="3744" y="168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19</a:t>
              </a:r>
            </a:p>
          </p:txBody>
        </p:sp>
      </p:grpSp>
      <p:grpSp>
        <p:nvGrpSpPr>
          <p:cNvPr id="5" name="Group 121"/>
          <p:cNvGrpSpPr>
            <a:grpSpLocks/>
          </p:cNvGrpSpPr>
          <p:nvPr/>
        </p:nvGrpSpPr>
        <p:grpSpPr bwMode="auto">
          <a:xfrm>
            <a:off x="4191000" y="2286000"/>
            <a:ext cx="1676400" cy="990600"/>
            <a:chOff x="2640" y="1488"/>
            <a:chExt cx="1056" cy="624"/>
          </a:xfrm>
        </p:grpSpPr>
        <p:sp>
          <p:nvSpPr>
            <p:cNvPr id="7294" name="Freeform 32"/>
            <p:cNvSpPr>
              <a:spLocks/>
            </p:cNvSpPr>
            <p:nvPr/>
          </p:nvSpPr>
          <p:spPr bwMode="auto">
            <a:xfrm>
              <a:off x="2640" y="1488"/>
              <a:ext cx="1056" cy="624"/>
            </a:xfrm>
            <a:custGeom>
              <a:avLst/>
              <a:gdLst>
                <a:gd name="T0" fmla="*/ 864 w 1056"/>
                <a:gd name="T1" fmla="*/ 144 h 624"/>
                <a:gd name="T2" fmla="*/ 720 w 1056"/>
                <a:gd name="T3" fmla="*/ 144 h 624"/>
                <a:gd name="T4" fmla="*/ 672 w 1056"/>
                <a:gd name="T5" fmla="*/ 192 h 624"/>
                <a:gd name="T6" fmla="*/ 528 w 1056"/>
                <a:gd name="T7" fmla="*/ 192 h 624"/>
                <a:gd name="T8" fmla="*/ 480 w 1056"/>
                <a:gd name="T9" fmla="*/ 144 h 624"/>
                <a:gd name="T10" fmla="*/ 528 w 1056"/>
                <a:gd name="T11" fmla="*/ 96 h 624"/>
                <a:gd name="T12" fmla="*/ 528 w 1056"/>
                <a:gd name="T13" fmla="*/ 48 h 624"/>
                <a:gd name="T14" fmla="*/ 480 w 1056"/>
                <a:gd name="T15" fmla="*/ 0 h 624"/>
                <a:gd name="T16" fmla="*/ 432 w 1056"/>
                <a:gd name="T17" fmla="*/ 48 h 624"/>
                <a:gd name="T18" fmla="*/ 432 w 1056"/>
                <a:gd name="T19" fmla="*/ 0 h 624"/>
                <a:gd name="T20" fmla="*/ 336 w 1056"/>
                <a:gd name="T21" fmla="*/ 0 h 624"/>
                <a:gd name="T22" fmla="*/ 336 w 1056"/>
                <a:gd name="T23" fmla="*/ 96 h 624"/>
                <a:gd name="T24" fmla="*/ 240 w 1056"/>
                <a:gd name="T25" fmla="*/ 96 h 624"/>
                <a:gd name="T26" fmla="*/ 192 w 1056"/>
                <a:gd name="T27" fmla="*/ 144 h 624"/>
                <a:gd name="T28" fmla="*/ 48 w 1056"/>
                <a:gd name="T29" fmla="*/ 144 h 624"/>
                <a:gd name="T30" fmla="*/ 0 w 1056"/>
                <a:gd name="T31" fmla="*/ 288 h 624"/>
                <a:gd name="T32" fmla="*/ 48 w 1056"/>
                <a:gd name="T33" fmla="*/ 336 h 624"/>
                <a:gd name="T34" fmla="*/ 144 w 1056"/>
                <a:gd name="T35" fmla="*/ 288 h 624"/>
                <a:gd name="T36" fmla="*/ 192 w 1056"/>
                <a:gd name="T37" fmla="*/ 288 h 624"/>
                <a:gd name="T38" fmla="*/ 240 w 1056"/>
                <a:gd name="T39" fmla="*/ 336 h 624"/>
                <a:gd name="T40" fmla="*/ 240 w 1056"/>
                <a:gd name="T41" fmla="*/ 384 h 624"/>
                <a:gd name="T42" fmla="*/ 192 w 1056"/>
                <a:gd name="T43" fmla="*/ 432 h 624"/>
                <a:gd name="T44" fmla="*/ 96 w 1056"/>
                <a:gd name="T45" fmla="*/ 480 h 624"/>
                <a:gd name="T46" fmla="*/ 48 w 1056"/>
                <a:gd name="T47" fmla="*/ 432 h 624"/>
                <a:gd name="T48" fmla="*/ 0 w 1056"/>
                <a:gd name="T49" fmla="*/ 480 h 624"/>
                <a:gd name="T50" fmla="*/ 0 w 1056"/>
                <a:gd name="T51" fmla="*/ 576 h 624"/>
                <a:gd name="T52" fmla="*/ 48 w 1056"/>
                <a:gd name="T53" fmla="*/ 576 h 624"/>
                <a:gd name="T54" fmla="*/ 144 w 1056"/>
                <a:gd name="T55" fmla="*/ 576 h 624"/>
                <a:gd name="T56" fmla="*/ 192 w 1056"/>
                <a:gd name="T57" fmla="*/ 624 h 624"/>
                <a:gd name="T58" fmla="*/ 288 w 1056"/>
                <a:gd name="T59" fmla="*/ 624 h 624"/>
                <a:gd name="T60" fmla="*/ 336 w 1056"/>
                <a:gd name="T61" fmla="*/ 528 h 624"/>
                <a:gd name="T62" fmla="*/ 336 w 1056"/>
                <a:gd name="T63" fmla="*/ 480 h 624"/>
                <a:gd name="T64" fmla="*/ 384 w 1056"/>
                <a:gd name="T65" fmla="*/ 432 h 624"/>
                <a:gd name="T66" fmla="*/ 480 w 1056"/>
                <a:gd name="T67" fmla="*/ 432 h 624"/>
                <a:gd name="T68" fmla="*/ 528 w 1056"/>
                <a:gd name="T69" fmla="*/ 480 h 624"/>
                <a:gd name="T70" fmla="*/ 528 w 1056"/>
                <a:gd name="T71" fmla="*/ 528 h 624"/>
                <a:gd name="T72" fmla="*/ 576 w 1056"/>
                <a:gd name="T73" fmla="*/ 576 h 624"/>
                <a:gd name="T74" fmla="*/ 624 w 1056"/>
                <a:gd name="T75" fmla="*/ 576 h 624"/>
                <a:gd name="T76" fmla="*/ 624 w 1056"/>
                <a:gd name="T77" fmla="*/ 624 h 624"/>
                <a:gd name="T78" fmla="*/ 720 w 1056"/>
                <a:gd name="T79" fmla="*/ 624 h 624"/>
                <a:gd name="T80" fmla="*/ 720 w 1056"/>
                <a:gd name="T81" fmla="*/ 576 h 624"/>
                <a:gd name="T82" fmla="*/ 768 w 1056"/>
                <a:gd name="T83" fmla="*/ 576 h 624"/>
                <a:gd name="T84" fmla="*/ 768 w 1056"/>
                <a:gd name="T85" fmla="*/ 480 h 624"/>
                <a:gd name="T86" fmla="*/ 816 w 1056"/>
                <a:gd name="T87" fmla="*/ 432 h 624"/>
                <a:gd name="T88" fmla="*/ 864 w 1056"/>
                <a:gd name="T89" fmla="*/ 432 h 624"/>
                <a:gd name="T90" fmla="*/ 912 w 1056"/>
                <a:gd name="T91" fmla="*/ 480 h 624"/>
                <a:gd name="T92" fmla="*/ 1008 w 1056"/>
                <a:gd name="T93" fmla="*/ 480 h 624"/>
                <a:gd name="T94" fmla="*/ 1056 w 1056"/>
                <a:gd name="T95" fmla="*/ 384 h 624"/>
                <a:gd name="T96" fmla="*/ 1008 w 1056"/>
                <a:gd name="T97" fmla="*/ 288 h 624"/>
                <a:gd name="T98" fmla="*/ 960 w 1056"/>
                <a:gd name="T99" fmla="*/ 288 h 624"/>
                <a:gd name="T100" fmla="*/ 912 w 1056"/>
                <a:gd name="T101" fmla="*/ 336 h 624"/>
                <a:gd name="T102" fmla="*/ 864 w 1056"/>
                <a:gd name="T103" fmla="*/ 336 h 624"/>
                <a:gd name="T104" fmla="*/ 864 w 1056"/>
                <a:gd name="T105" fmla="*/ 240 h 624"/>
                <a:gd name="T106" fmla="*/ 912 w 1056"/>
                <a:gd name="T107" fmla="*/ 240 h 624"/>
                <a:gd name="T108" fmla="*/ 912 w 1056"/>
                <a:gd name="T109" fmla="*/ 144 h 624"/>
                <a:gd name="T110" fmla="*/ 864 w 1056"/>
                <a:gd name="T111" fmla="*/ 144 h 6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56"/>
                <a:gd name="T169" fmla="*/ 0 h 624"/>
                <a:gd name="T170" fmla="*/ 1056 w 1056"/>
                <a:gd name="T171" fmla="*/ 624 h 6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56" h="624">
                  <a:moveTo>
                    <a:pt x="864" y="144"/>
                  </a:moveTo>
                  <a:lnTo>
                    <a:pt x="720" y="144"/>
                  </a:lnTo>
                  <a:lnTo>
                    <a:pt x="672" y="192"/>
                  </a:lnTo>
                  <a:lnTo>
                    <a:pt x="528" y="192"/>
                  </a:lnTo>
                  <a:lnTo>
                    <a:pt x="480" y="144"/>
                  </a:lnTo>
                  <a:lnTo>
                    <a:pt x="528" y="96"/>
                  </a:lnTo>
                  <a:lnTo>
                    <a:pt x="528" y="48"/>
                  </a:lnTo>
                  <a:lnTo>
                    <a:pt x="480" y="0"/>
                  </a:lnTo>
                  <a:lnTo>
                    <a:pt x="432" y="48"/>
                  </a:lnTo>
                  <a:lnTo>
                    <a:pt x="432" y="0"/>
                  </a:lnTo>
                  <a:lnTo>
                    <a:pt x="336" y="0"/>
                  </a:lnTo>
                  <a:lnTo>
                    <a:pt x="336" y="96"/>
                  </a:lnTo>
                  <a:lnTo>
                    <a:pt x="240" y="96"/>
                  </a:lnTo>
                  <a:lnTo>
                    <a:pt x="192" y="144"/>
                  </a:lnTo>
                  <a:lnTo>
                    <a:pt x="48" y="144"/>
                  </a:lnTo>
                  <a:lnTo>
                    <a:pt x="0" y="288"/>
                  </a:lnTo>
                  <a:lnTo>
                    <a:pt x="48" y="336"/>
                  </a:lnTo>
                  <a:lnTo>
                    <a:pt x="144" y="288"/>
                  </a:lnTo>
                  <a:lnTo>
                    <a:pt x="192" y="288"/>
                  </a:lnTo>
                  <a:lnTo>
                    <a:pt x="240" y="336"/>
                  </a:lnTo>
                  <a:lnTo>
                    <a:pt x="240" y="384"/>
                  </a:lnTo>
                  <a:lnTo>
                    <a:pt x="192" y="432"/>
                  </a:lnTo>
                  <a:lnTo>
                    <a:pt x="96" y="480"/>
                  </a:lnTo>
                  <a:lnTo>
                    <a:pt x="48" y="432"/>
                  </a:lnTo>
                  <a:lnTo>
                    <a:pt x="0" y="480"/>
                  </a:lnTo>
                  <a:lnTo>
                    <a:pt x="0" y="576"/>
                  </a:lnTo>
                  <a:lnTo>
                    <a:pt x="48" y="576"/>
                  </a:lnTo>
                  <a:lnTo>
                    <a:pt x="144" y="576"/>
                  </a:lnTo>
                  <a:lnTo>
                    <a:pt x="192" y="624"/>
                  </a:lnTo>
                  <a:lnTo>
                    <a:pt x="288" y="624"/>
                  </a:lnTo>
                  <a:lnTo>
                    <a:pt x="336" y="528"/>
                  </a:lnTo>
                  <a:lnTo>
                    <a:pt x="336" y="480"/>
                  </a:lnTo>
                  <a:lnTo>
                    <a:pt x="384" y="432"/>
                  </a:lnTo>
                  <a:lnTo>
                    <a:pt x="480" y="432"/>
                  </a:lnTo>
                  <a:lnTo>
                    <a:pt x="528" y="480"/>
                  </a:lnTo>
                  <a:lnTo>
                    <a:pt x="528" y="528"/>
                  </a:lnTo>
                  <a:lnTo>
                    <a:pt x="576" y="576"/>
                  </a:lnTo>
                  <a:lnTo>
                    <a:pt x="624" y="576"/>
                  </a:lnTo>
                  <a:lnTo>
                    <a:pt x="624" y="624"/>
                  </a:lnTo>
                  <a:lnTo>
                    <a:pt x="720" y="624"/>
                  </a:lnTo>
                  <a:lnTo>
                    <a:pt x="720" y="576"/>
                  </a:lnTo>
                  <a:lnTo>
                    <a:pt x="768" y="576"/>
                  </a:lnTo>
                  <a:lnTo>
                    <a:pt x="768" y="480"/>
                  </a:lnTo>
                  <a:lnTo>
                    <a:pt x="816" y="432"/>
                  </a:lnTo>
                  <a:lnTo>
                    <a:pt x="864" y="432"/>
                  </a:lnTo>
                  <a:lnTo>
                    <a:pt x="912" y="480"/>
                  </a:lnTo>
                  <a:lnTo>
                    <a:pt x="1008" y="480"/>
                  </a:lnTo>
                  <a:lnTo>
                    <a:pt x="1056" y="384"/>
                  </a:lnTo>
                  <a:lnTo>
                    <a:pt x="1008" y="288"/>
                  </a:lnTo>
                  <a:lnTo>
                    <a:pt x="960" y="288"/>
                  </a:lnTo>
                  <a:lnTo>
                    <a:pt x="912" y="336"/>
                  </a:lnTo>
                  <a:lnTo>
                    <a:pt x="864" y="336"/>
                  </a:lnTo>
                  <a:lnTo>
                    <a:pt x="864" y="240"/>
                  </a:lnTo>
                  <a:lnTo>
                    <a:pt x="912" y="240"/>
                  </a:lnTo>
                  <a:lnTo>
                    <a:pt x="912" y="144"/>
                  </a:lnTo>
                  <a:lnTo>
                    <a:pt x="864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Oval 49"/>
            <p:cNvSpPr>
              <a:spLocks noChangeArrowheads="1"/>
            </p:cNvSpPr>
            <p:nvPr/>
          </p:nvSpPr>
          <p:spPr bwMode="auto">
            <a:xfrm>
              <a:off x="3138" y="17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18</a:t>
              </a:r>
            </a:p>
          </p:txBody>
        </p:sp>
      </p:grpSp>
      <p:grpSp>
        <p:nvGrpSpPr>
          <p:cNvPr id="6" name="Group 120"/>
          <p:cNvGrpSpPr>
            <a:grpSpLocks/>
          </p:cNvGrpSpPr>
          <p:nvPr/>
        </p:nvGrpSpPr>
        <p:grpSpPr bwMode="auto">
          <a:xfrm>
            <a:off x="2895600" y="2209800"/>
            <a:ext cx="1676400" cy="1143000"/>
            <a:chOff x="1824" y="1440"/>
            <a:chExt cx="1056" cy="720"/>
          </a:xfrm>
        </p:grpSpPr>
        <p:sp>
          <p:nvSpPr>
            <p:cNvPr id="7292" name="Freeform 19"/>
            <p:cNvSpPr>
              <a:spLocks/>
            </p:cNvSpPr>
            <p:nvPr/>
          </p:nvSpPr>
          <p:spPr bwMode="auto">
            <a:xfrm>
              <a:off x="1824" y="1440"/>
              <a:ext cx="1056" cy="720"/>
            </a:xfrm>
            <a:custGeom>
              <a:avLst/>
              <a:gdLst>
                <a:gd name="T0" fmla="*/ 816 w 1056"/>
                <a:gd name="T1" fmla="*/ 192 h 720"/>
                <a:gd name="T2" fmla="*/ 672 w 1056"/>
                <a:gd name="T3" fmla="*/ 192 h 720"/>
                <a:gd name="T4" fmla="*/ 576 w 1056"/>
                <a:gd name="T5" fmla="*/ 96 h 720"/>
                <a:gd name="T6" fmla="*/ 624 w 1056"/>
                <a:gd name="T7" fmla="*/ 48 h 720"/>
                <a:gd name="T8" fmla="*/ 528 w 1056"/>
                <a:gd name="T9" fmla="*/ 0 h 720"/>
                <a:gd name="T10" fmla="*/ 432 w 1056"/>
                <a:gd name="T11" fmla="*/ 48 h 720"/>
                <a:gd name="T12" fmla="*/ 336 w 1056"/>
                <a:gd name="T13" fmla="*/ 0 h 720"/>
                <a:gd name="T14" fmla="*/ 240 w 1056"/>
                <a:gd name="T15" fmla="*/ 48 h 720"/>
                <a:gd name="T16" fmla="*/ 288 w 1056"/>
                <a:gd name="T17" fmla="*/ 96 h 720"/>
                <a:gd name="T18" fmla="*/ 240 w 1056"/>
                <a:gd name="T19" fmla="*/ 192 h 720"/>
                <a:gd name="T20" fmla="*/ 48 w 1056"/>
                <a:gd name="T21" fmla="*/ 192 h 720"/>
                <a:gd name="T22" fmla="*/ 48 w 1056"/>
                <a:gd name="T23" fmla="*/ 240 h 720"/>
                <a:gd name="T24" fmla="*/ 0 w 1056"/>
                <a:gd name="T25" fmla="*/ 240 h 720"/>
                <a:gd name="T26" fmla="*/ 0 w 1056"/>
                <a:gd name="T27" fmla="*/ 336 h 720"/>
                <a:gd name="T28" fmla="*/ 96 w 1056"/>
                <a:gd name="T29" fmla="*/ 336 h 720"/>
                <a:gd name="T30" fmla="*/ 96 w 1056"/>
                <a:gd name="T31" fmla="*/ 288 h 720"/>
                <a:gd name="T32" fmla="*/ 240 w 1056"/>
                <a:gd name="T33" fmla="*/ 336 h 720"/>
                <a:gd name="T34" fmla="*/ 240 w 1056"/>
                <a:gd name="T35" fmla="*/ 432 h 720"/>
                <a:gd name="T36" fmla="*/ 144 w 1056"/>
                <a:gd name="T37" fmla="*/ 480 h 720"/>
                <a:gd name="T38" fmla="*/ 0 w 1056"/>
                <a:gd name="T39" fmla="*/ 480 h 720"/>
                <a:gd name="T40" fmla="*/ 0 w 1056"/>
                <a:gd name="T41" fmla="*/ 624 h 720"/>
                <a:gd name="T42" fmla="*/ 48 w 1056"/>
                <a:gd name="T43" fmla="*/ 672 h 720"/>
                <a:gd name="T44" fmla="*/ 192 w 1056"/>
                <a:gd name="T45" fmla="*/ 672 h 720"/>
                <a:gd name="T46" fmla="*/ 240 w 1056"/>
                <a:gd name="T47" fmla="*/ 720 h 720"/>
                <a:gd name="T48" fmla="*/ 288 w 1056"/>
                <a:gd name="T49" fmla="*/ 720 h 720"/>
                <a:gd name="T50" fmla="*/ 336 w 1056"/>
                <a:gd name="T51" fmla="*/ 624 h 720"/>
                <a:gd name="T52" fmla="*/ 336 w 1056"/>
                <a:gd name="T53" fmla="*/ 576 h 720"/>
                <a:gd name="T54" fmla="*/ 336 w 1056"/>
                <a:gd name="T55" fmla="*/ 528 h 720"/>
                <a:gd name="T56" fmla="*/ 384 w 1056"/>
                <a:gd name="T57" fmla="*/ 480 h 720"/>
                <a:gd name="T58" fmla="*/ 432 w 1056"/>
                <a:gd name="T59" fmla="*/ 480 h 720"/>
                <a:gd name="T60" fmla="*/ 480 w 1056"/>
                <a:gd name="T61" fmla="*/ 528 h 720"/>
                <a:gd name="T62" fmla="*/ 528 w 1056"/>
                <a:gd name="T63" fmla="*/ 528 h 720"/>
                <a:gd name="T64" fmla="*/ 528 w 1056"/>
                <a:gd name="T65" fmla="*/ 576 h 720"/>
                <a:gd name="T66" fmla="*/ 480 w 1056"/>
                <a:gd name="T67" fmla="*/ 624 h 720"/>
                <a:gd name="T68" fmla="*/ 480 w 1056"/>
                <a:gd name="T69" fmla="*/ 672 h 720"/>
                <a:gd name="T70" fmla="*/ 624 w 1056"/>
                <a:gd name="T71" fmla="*/ 672 h 720"/>
                <a:gd name="T72" fmla="*/ 672 w 1056"/>
                <a:gd name="T73" fmla="*/ 624 h 720"/>
                <a:gd name="T74" fmla="*/ 816 w 1056"/>
                <a:gd name="T75" fmla="*/ 624 h 720"/>
                <a:gd name="T76" fmla="*/ 816 w 1056"/>
                <a:gd name="T77" fmla="*/ 528 h 720"/>
                <a:gd name="T78" fmla="*/ 864 w 1056"/>
                <a:gd name="T79" fmla="*/ 480 h 720"/>
                <a:gd name="T80" fmla="*/ 912 w 1056"/>
                <a:gd name="T81" fmla="*/ 528 h 720"/>
                <a:gd name="T82" fmla="*/ 1008 w 1056"/>
                <a:gd name="T83" fmla="*/ 480 h 720"/>
                <a:gd name="T84" fmla="*/ 1056 w 1056"/>
                <a:gd name="T85" fmla="*/ 432 h 720"/>
                <a:gd name="T86" fmla="*/ 1056 w 1056"/>
                <a:gd name="T87" fmla="*/ 384 h 720"/>
                <a:gd name="T88" fmla="*/ 1008 w 1056"/>
                <a:gd name="T89" fmla="*/ 336 h 720"/>
                <a:gd name="T90" fmla="*/ 960 w 1056"/>
                <a:gd name="T91" fmla="*/ 336 h 720"/>
                <a:gd name="T92" fmla="*/ 864 w 1056"/>
                <a:gd name="T93" fmla="*/ 384 h 720"/>
                <a:gd name="T94" fmla="*/ 816 w 1056"/>
                <a:gd name="T95" fmla="*/ 336 h 720"/>
                <a:gd name="T96" fmla="*/ 864 w 1056"/>
                <a:gd name="T97" fmla="*/ 192 h 720"/>
                <a:gd name="T98" fmla="*/ 816 w 1056"/>
                <a:gd name="T99" fmla="*/ 192 h 7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56"/>
                <a:gd name="T151" fmla="*/ 0 h 720"/>
                <a:gd name="T152" fmla="*/ 1056 w 1056"/>
                <a:gd name="T153" fmla="*/ 720 h 7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56" h="720">
                  <a:moveTo>
                    <a:pt x="816" y="192"/>
                  </a:moveTo>
                  <a:lnTo>
                    <a:pt x="672" y="192"/>
                  </a:lnTo>
                  <a:lnTo>
                    <a:pt x="576" y="96"/>
                  </a:lnTo>
                  <a:lnTo>
                    <a:pt x="624" y="48"/>
                  </a:lnTo>
                  <a:lnTo>
                    <a:pt x="528" y="0"/>
                  </a:lnTo>
                  <a:lnTo>
                    <a:pt x="432" y="48"/>
                  </a:lnTo>
                  <a:lnTo>
                    <a:pt x="336" y="0"/>
                  </a:lnTo>
                  <a:lnTo>
                    <a:pt x="240" y="48"/>
                  </a:lnTo>
                  <a:lnTo>
                    <a:pt x="288" y="96"/>
                  </a:lnTo>
                  <a:lnTo>
                    <a:pt x="240" y="192"/>
                  </a:lnTo>
                  <a:lnTo>
                    <a:pt x="48" y="192"/>
                  </a:lnTo>
                  <a:lnTo>
                    <a:pt x="48" y="240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96" y="336"/>
                  </a:lnTo>
                  <a:lnTo>
                    <a:pt x="96" y="288"/>
                  </a:lnTo>
                  <a:lnTo>
                    <a:pt x="240" y="336"/>
                  </a:lnTo>
                  <a:lnTo>
                    <a:pt x="240" y="432"/>
                  </a:lnTo>
                  <a:lnTo>
                    <a:pt x="144" y="480"/>
                  </a:lnTo>
                  <a:lnTo>
                    <a:pt x="0" y="480"/>
                  </a:lnTo>
                  <a:lnTo>
                    <a:pt x="0" y="624"/>
                  </a:lnTo>
                  <a:lnTo>
                    <a:pt x="48" y="672"/>
                  </a:lnTo>
                  <a:lnTo>
                    <a:pt x="192" y="672"/>
                  </a:lnTo>
                  <a:lnTo>
                    <a:pt x="240" y="720"/>
                  </a:lnTo>
                  <a:lnTo>
                    <a:pt x="288" y="720"/>
                  </a:lnTo>
                  <a:lnTo>
                    <a:pt x="336" y="624"/>
                  </a:lnTo>
                  <a:lnTo>
                    <a:pt x="336" y="576"/>
                  </a:lnTo>
                  <a:lnTo>
                    <a:pt x="336" y="528"/>
                  </a:lnTo>
                  <a:lnTo>
                    <a:pt x="384" y="480"/>
                  </a:lnTo>
                  <a:lnTo>
                    <a:pt x="432" y="480"/>
                  </a:lnTo>
                  <a:lnTo>
                    <a:pt x="480" y="528"/>
                  </a:lnTo>
                  <a:lnTo>
                    <a:pt x="528" y="528"/>
                  </a:lnTo>
                  <a:lnTo>
                    <a:pt x="528" y="576"/>
                  </a:lnTo>
                  <a:lnTo>
                    <a:pt x="480" y="624"/>
                  </a:lnTo>
                  <a:lnTo>
                    <a:pt x="480" y="672"/>
                  </a:lnTo>
                  <a:lnTo>
                    <a:pt x="624" y="672"/>
                  </a:lnTo>
                  <a:lnTo>
                    <a:pt x="672" y="624"/>
                  </a:lnTo>
                  <a:lnTo>
                    <a:pt x="816" y="624"/>
                  </a:lnTo>
                  <a:lnTo>
                    <a:pt x="816" y="528"/>
                  </a:lnTo>
                  <a:lnTo>
                    <a:pt x="864" y="480"/>
                  </a:lnTo>
                  <a:lnTo>
                    <a:pt x="912" y="528"/>
                  </a:lnTo>
                  <a:lnTo>
                    <a:pt x="1008" y="480"/>
                  </a:lnTo>
                  <a:lnTo>
                    <a:pt x="1056" y="432"/>
                  </a:lnTo>
                  <a:lnTo>
                    <a:pt x="1056" y="384"/>
                  </a:lnTo>
                  <a:lnTo>
                    <a:pt x="1008" y="336"/>
                  </a:lnTo>
                  <a:lnTo>
                    <a:pt x="960" y="336"/>
                  </a:lnTo>
                  <a:lnTo>
                    <a:pt x="864" y="384"/>
                  </a:lnTo>
                  <a:lnTo>
                    <a:pt x="816" y="336"/>
                  </a:lnTo>
                  <a:lnTo>
                    <a:pt x="864" y="192"/>
                  </a:lnTo>
                  <a:lnTo>
                    <a:pt x="816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Oval 50"/>
            <p:cNvSpPr>
              <a:spLocks noChangeArrowheads="1"/>
            </p:cNvSpPr>
            <p:nvPr/>
          </p:nvSpPr>
          <p:spPr bwMode="auto">
            <a:xfrm>
              <a:off x="2160" y="1632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17</a:t>
              </a:r>
            </a:p>
          </p:txBody>
        </p:sp>
      </p:grpSp>
      <p:grpSp>
        <p:nvGrpSpPr>
          <p:cNvPr id="7" name="Group 119"/>
          <p:cNvGrpSpPr>
            <a:grpSpLocks/>
          </p:cNvGrpSpPr>
          <p:nvPr/>
        </p:nvGrpSpPr>
        <p:grpSpPr bwMode="auto">
          <a:xfrm>
            <a:off x="1676400" y="2438400"/>
            <a:ext cx="1600200" cy="914400"/>
            <a:chOff x="1056" y="1584"/>
            <a:chExt cx="1008" cy="576"/>
          </a:xfrm>
        </p:grpSpPr>
        <p:sp>
          <p:nvSpPr>
            <p:cNvPr id="7290" name="Freeform 5"/>
            <p:cNvSpPr>
              <a:spLocks/>
            </p:cNvSpPr>
            <p:nvPr/>
          </p:nvSpPr>
          <p:spPr bwMode="auto">
            <a:xfrm>
              <a:off x="1056" y="1584"/>
              <a:ext cx="1008" cy="576"/>
            </a:xfrm>
            <a:custGeom>
              <a:avLst/>
              <a:gdLst>
                <a:gd name="T0" fmla="*/ 0 w 1008"/>
                <a:gd name="T1" fmla="*/ 0 h 576"/>
                <a:gd name="T2" fmla="*/ 240 w 1008"/>
                <a:gd name="T3" fmla="*/ 0 h 576"/>
                <a:gd name="T4" fmla="*/ 240 w 1008"/>
                <a:gd name="T5" fmla="*/ 48 h 576"/>
                <a:gd name="T6" fmla="*/ 384 w 1008"/>
                <a:gd name="T7" fmla="*/ 48 h 576"/>
                <a:gd name="T8" fmla="*/ 336 w 1008"/>
                <a:gd name="T9" fmla="*/ 96 h 576"/>
                <a:gd name="T10" fmla="*/ 432 w 1008"/>
                <a:gd name="T11" fmla="*/ 192 h 576"/>
                <a:gd name="T12" fmla="*/ 480 w 1008"/>
                <a:gd name="T13" fmla="*/ 192 h 576"/>
                <a:gd name="T14" fmla="*/ 576 w 1008"/>
                <a:gd name="T15" fmla="*/ 96 h 576"/>
                <a:gd name="T16" fmla="*/ 528 w 1008"/>
                <a:gd name="T17" fmla="*/ 96 h 576"/>
                <a:gd name="T18" fmla="*/ 528 w 1008"/>
                <a:gd name="T19" fmla="*/ 48 h 576"/>
                <a:gd name="T20" fmla="*/ 672 w 1008"/>
                <a:gd name="T21" fmla="*/ 48 h 576"/>
                <a:gd name="T22" fmla="*/ 672 w 1008"/>
                <a:gd name="T23" fmla="*/ 0 h 576"/>
                <a:gd name="T24" fmla="*/ 816 w 1008"/>
                <a:gd name="T25" fmla="*/ 0 h 576"/>
                <a:gd name="T26" fmla="*/ 816 w 1008"/>
                <a:gd name="T27" fmla="*/ 96 h 576"/>
                <a:gd name="T28" fmla="*/ 768 w 1008"/>
                <a:gd name="T29" fmla="*/ 96 h 576"/>
                <a:gd name="T30" fmla="*/ 768 w 1008"/>
                <a:gd name="T31" fmla="*/ 192 h 576"/>
                <a:gd name="T32" fmla="*/ 864 w 1008"/>
                <a:gd name="T33" fmla="*/ 192 h 576"/>
                <a:gd name="T34" fmla="*/ 864 w 1008"/>
                <a:gd name="T35" fmla="*/ 144 h 576"/>
                <a:gd name="T36" fmla="*/ 1008 w 1008"/>
                <a:gd name="T37" fmla="*/ 192 h 576"/>
                <a:gd name="T38" fmla="*/ 1008 w 1008"/>
                <a:gd name="T39" fmla="*/ 288 h 576"/>
                <a:gd name="T40" fmla="*/ 912 w 1008"/>
                <a:gd name="T41" fmla="*/ 336 h 576"/>
                <a:gd name="T42" fmla="*/ 864 w 1008"/>
                <a:gd name="T43" fmla="*/ 336 h 576"/>
                <a:gd name="T44" fmla="*/ 768 w 1008"/>
                <a:gd name="T45" fmla="*/ 336 h 576"/>
                <a:gd name="T46" fmla="*/ 768 w 1008"/>
                <a:gd name="T47" fmla="*/ 480 h 576"/>
                <a:gd name="T48" fmla="*/ 528 w 1008"/>
                <a:gd name="T49" fmla="*/ 480 h 576"/>
                <a:gd name="T50" fmla="*/ 528 w 1008"/>
                <a:gd name="T51" fmla="*/ 432 h 576"/>
                <a:gd name="T52" fmla="*/ 576 w 1008"/>
                <a:gd name="T53" fmla="*/ 384 h 576"/>
                <a:gd name="T54" fmla="*/ 480 w 1008"/>
                <a:gd name="T55" fmla="*/ 336 h 576"/>
                <a:gd name="T56" fmla="*/ 288 w 1008"/>
                <a:gd name="T57" fmla="*/ 336 h 576"/>
                <a:gd name="T58" fmla="*/ 240 w 1008"/>
                <a:gd name="T59" fmla="*/ 384 h 576"/>
                <a:gd name="T60" fmla="*/ 336 w 1008"/>
                <a:gd name="T61" fmla="*/ 432 h 576"/>
                <a:gd name="T62" fmla="*/ 336 w 1008"/>
                <a:gd name="T63" fmla="*/ 480 h 576"/>
                <a:gd name="T64" fmla="*/ 144 w 1008"/>
                <a:gd name="T65" fmla="*/ 480 h 576"/>
                <a:gd name="T66" fmla="*/ 144 w 1008"/>
                <a:gd name="T67" fmla="*/ 576 h 576"/>
                <a:gd name="T68" fmla="*/ 0 w 1008"/>
                <a:gd name="T69" fmla="*/ 576 h 576"/>
                <a:gd name="T70" fmla="*/ 0 w 1008"/>
                <a:gd name="T71" fmla="*/ 0 h 5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8"/>
                <a:gd name="T109" fmla="*/ 0 h 576"/>
                <a:gd name="T110" fmla="*/ 1008 w 1008"/>
                <a:gd name="T111" fmla="*/ 576 h 5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8" h="576">
                  <a:moveTo>
                    <a:pt x="0" y="0"/>
                  </a:moveTo>
                  <a:lnTo>
                    <a:pt x="240" y="0"/>
                  </a:lnTo>
                  <a:lnTo>
                    <a:pt x="240" y="48"/>
                  </a:lnTo>
                  <a:lnTo>
                    <a:pt x="384" y="48"/>
                  </a:lnTo>
                  <a:lnTo>
                    <a:pt x="336" y="96"/>
                  </a:lnTo>
                  <a:lnTo>
                    <a:pt x="432" y="192"/>
                  </a:lnTo>
                  <a:lnTo>
                    <a:pt x="480" y="192"/>
                  </a:lnTo>
                  <a:lnTo>
                    <a:pt x="576" y="96"/>
                  </a:lnTo>
                  <a:lnTo>
                    <a:pt x="528" y="96"/>
                  </a:lnTo>
                  <a:lnTo>
                    <a:pt x="528" y="48"/>
                  </a:lnTo>
                  <a:lnTo>
                    <a:pt x="672" y="48"/>
                  </a:lnTo>
                  <a:lnTo>
                    <a:pt x="672" y="0"/>
                  </a:lnTo>
                  <a:lnTo>
                    <a:pt x="816" y="0"/>
                  </a:lnTo>
                  <a:lnTo>
                    <a:pt x="816" y="96"/>
                  </a:lnTo>
                  <a:lnTo>
                    <a:pt x="768" y="96"/>
                  </a:lnTo>
                  <a:lnTo>
                    <a:pt x="768" y="192"/>
                  </a:lnTo>
                  <a:lnTo>
                    <a:pt x="864" y="192"/>
                  </a:lnTo>
                  <a:lnTo>
                    <a:pt x="864" y="144"/>
                  </a:lnTo>
                  <a:lnTo>
                    <a:pt x="1008" y="192"/>
                  </a:lnTo>
                  <a:lnTo>
                    <a:pt x="1008" y="288"/>
                  </a:lnTo>
                  <a:lnTo>
                    <a:pt x="912" y="336"/>
                  </a:lnTo>
                  <a:lnTo>
                    <a:pt x="864" y="336"/>
                  </a:lnTo>
                  <a:lnTo>
                    <a:pt x="768" y="336"/>
                  </a:lnTo>
                  <a:lnTo>
                    <a:pt x="768" y="480"/>
                  </a:lnTo>
                  <a:lnTo>
                    <a:pt x="528" y="480"/>
                  </a:lnTo>
                  <a:lnTo>
                    <a:pt x="528" y="432"/>
                  </a:lnTo>
                  <a:lnTo>
                    <a:pt x="576" y="384"/>
                  </a:lnTo>
                  <a:lnTo>
                    <a:pt x="480" y="336"/>
                  </a:lnTo>
                  <a:lnTo>
                    <a:pt x="288" y="336"/>
                  </a:lnTo>
                  <a:lnTo>
                    <a:pt x="240" y="384"/>
                  </a:lnTo>
                  <a:lnTo>
                    <a:pt x="336" y="432"/>
                  </a:lnTo>
                  <a:lnTo>
                    <a:pt x="336" y="480"/>
                  </a:lnTo>
                  <a:lnTo>
                    <a:pt x="144" y="480"/>
                  </a:lnTo>
                  <a:lnTo>
                    <a:pt x="14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Oval 51"/>
            <p:cNvSpPr>
              <a:spLocks noChangeArrowheads="1"/>
            </p:cNvSpPr>
            <p:nvPr/>
          </p:nvSpPr>
          <p:spPr bwMode="auto">
            <a:xfrm>
              <a:off x="1104" y="168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</a:t>
              </a:r>
            </a:p>
          </p:txBody>
        </p:sp>
      </p:grpSp>
      <p:grpSp>
        <p:nvGrpSpPr>
          <p:cNvPr id="8" name="Group 114"/>
          <p:cNvGrpSpPr>
            <a:grpSpLocks/>
          </p:cNvGrpSpPr>
          <p:nvPr/>
        </p:nvGrpSpPr>
        <p:grpSpPr bwMode="auto">
          <a:xfrm>
            <a:off x="6629400" y="1524000"/>
            <a:ext cx="1219200" cy="1066800"/>
            <a:chOff x="4176" y="1008"/>
            <a:chExt cx="768" cy="672"/>
          </a:xfrm>
        </p:grpSpPr>
        <p:sp>
          <p:nvSpPr>
            <p:cNvPr id="7288" name="Freeform 30"/>
            <p:cNvSpPr>
              <a:spLocks/>
            </p:cNvSpPr>
            <p:nvPr/>
          </p:nvSpPr>
          <p:spPr bwMode="auto">
            <a:xfrm>
              <a:off x="4176" y="1008"/>
              <a:ext cx="768" cy="672"/>
            </a:xfrm>
            <a:custGeom>
              <a:avLst/>
              <a:gdLst>
                <a:gd name="T0" fmla="*/ 768 w 768"/>
                <a:gd name="T1" fmla="*/ 192 h 672"/>
                <a:gd name="T2" fmla="*/ 672 w 768"/>
                <a:gd name="T3" fmla="*/ 192 h 672"/>
                <a:gd name="T4" fmla="*/ 624 w 768"/>
                <a:gd name="T5" fmla="*/ 144 h 672"/>
                <a:gd name="T6" fmla="*/ 624 w 768"/>
                <a:gd name="T7" fmla="*/ 96 h 672"/>
                <a:gd name="T8" fmla="*/ 576 w 768"/>
                <a:gd name="T9" fmla="*/ 48 h 672"/>
                <a:gd name="T10" fmla="*/ 576 w 768"/>
                <a:gd name="T11" fmla="*/ 0 h 672"/>
                <a:gd name="T12" fmla="*/ 432 w 768"/>
                <a:gd name="T13" fmla="*/ 0 h 672"/>
                <a:gd name="T14" fmla="*/ 432 w 768"/>
                <a:gd name="T15" fmla="*/ 48 h 672"/>
                <a:gd name="T16" fmla="*/ 384 w 768"/>
                <a:gd name="T17" fmla="*/ 96 h 672"/>
                <a:gd name="T18" fmla="*/ 384 w 768"/>
                <a:gd name="T19" fmla="*/ 192 h 672"/>
                <a:gd name="T20" fmla="*/ 192 w 768"/>
                <a:gd name="T21" fmla="*/ 192 h 672"/>
                <a:gd name="T22" fmla="*/ 192 w 768"/>
                <a:gd name="T23" fmla="*/ 144 h 672"/>
                <a:gd name="T24" fmla="*/ 48 w 768"/>
                <a:gd name="T25" fmla="*/ 144 h 672"/>
                <a:gd name="T26" fmla="*/ 48 w 768"/>
                <a:gd name="T27" fmla="*/ 192 h 672"/>
                <a:gd name="T28" fmla="*/ 0 w 768"/>
                <a:gd name="T29" fmla="*/ 240 h 672"/>
                <a:gd name="T30" fmla="*/ 48 w 768"/>
                <a:gd name="T31" fmla="*/ 288 h 672"/>
                <a:gd name="T32" fmla="*/ 96 w 768"/>
                <a:gd name="T33" fmla="*/ 336 h 672"/>
                <a:gd name="T34" fmla="*/ 144 w 768"/>
                <a:gd name="T35" fmla="*/ 336 h 672"/>
                <a:gd name="T36" fmla="*/ 144 w 768"/>
                <a:gd name="T37" fmla="*/ 288 h 672"/>
                <a:gd name="T38" fmla="*/ 240 w 768"/>
                <a:gd name="T39" fmla="*/ 288 h 672"/>
                <a:gd name="T40" fmla="*/ 288 w 768"/>
                <a:gd name="T41" fmla="*/ 336 h 672"/>
                <a:gd name="T42" fmla="*/ 288 w 768"/>
                <a:gd name="T43" fmla="*/ 384 h 672"/>
                <a:gd name="T44" fmla="*/ 240 w 768"/>
                <a:gd name="T45" fmla="*/ 432 h 672"/>
                <a:gd name="T46" fmla="*/ 144 w 768"/>
                <a:gd name="T47" fmla="*/ 432 h 672"/>
                <a:gd name="T48" fmla="*/ 144 w 768"/>
                <a:gd name="T49" fmla="*/ 384 h 672"/>
                <a:gd name="T50" fmla="*/ 48 w 768"/>
                <a:gd name="T51" fmla="*/ 384 h 672"/>
                <a:gd name="T52" fmla="*/ 48 w 768"/>
                <a:gd name="T53" fmla="*/ 432 h 672"/>
                <a:gd name="T54" fmla="*/ 0 w 768"/>
                <a:gd name="T55" fmla="*/ 432 h 672"/>
                <a:gd name="T56" fmla="*/ 0 w 768"/>
                <a:gd name="T57" fmla="*/ 480 h 672"/>
                <a:gd name="T58" fmla="*/ 48 w 768"/>
                <a:gd name="T59" fmla="*/ 576 h 672"/>
                <a:gd name="T60" fmla="*/ 48 w 768"/>
                <a:gd name="T61" fmla="*/ 624 h 672"/>
                <a:gd name="T62" fmla="*/ 96 w 768"/>
                <a:gd name="T63" fmla="*/ 624 h 672"/>
                <a:gd name="T64" fmla="*/ 96 w 768"/>
                <a:gd name="T65" fmla="*/ 672 h 672"/>
                <a:gd name="T66" fmla="*/ 336 w 768"/>
                <a:gd name="T67" fmla="*/ 672 h 672"/>
                <a:gd name="T68" fmla="*/ 336 w 768"/>
                <a:gd name="T69" fmla="*/ 624 h 672"/>
                <a:gd name="T70" fmla="*/ 336 w 768"/>
                <a:gd name="T71" fmla="*/ 576 h 672"/>
                <a:gd name="T72" fmla="*/ 384 w 768"/>
                <a:gd name="T73" fmla="*/ 528 h 672"/>
                <a:gd name="T74" fmla="*/ 432 w 768"/>
                <a:gd name="T75" fmla="*/ 480 h 672"/>
                <a:gd name="T76" fmla="*/ 432 w 768"/>
                <a:gd name="T77" fmla="*/ 576 h 672"/>
                <a:gd name="T78" fmla="*/ 480 w 768"/>
                <a:gd name="T79" fmla="*/ 576 h 672"/>
                <a:gd name="T80" fmla="*/ 480 w 768"/>
                <a:gd name="T81" fmla="*/ 672 h 672"/>
                <a:gd name="T82" fmla="*/ 528 w 768"/>
                <a:gd name="T83" fmla="*/ 672 h 672"/>
                <a:gd name="T84" fmla="*/ 624 w 768"/>
                <a:gd name="T85" fmla="*/ 624 h 672"/>
                <a:gd name="T86" fmla="*/ 768 w 768"/>
                <a:gd name="T87" fmla="*/ 624 h 672"/>
                <a:gd name="T88" fmla="*/ 768 w 768"/>
                <a:gd name="T89" fmla="*/ 192 h 6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68"/>
                <a:gd name="T136" fmla="*/ 0 h 672"/>
                <a:gd name="T137" fmla="*/ 768 w 768"/>
                <a:gd name="T138" fmla="*/ 672 h 67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68" h="672">
                  <a:moveTo>
                    <a:pt x="768" y="192"/>
                  </a:moveTo>
                  <a:lnTo>
                    <a:pt x="672" y="192"/>
                  </a:lnTo>
                  <a:lnTo>
                    <a:pt x="624" y="144"/>
                  </a:lnTo>
                  <a:lnTo>
                    <a:pt x="624" y="96"/>
                  </a:lnTo>
                  <a:lnTo>
                    <a:pt x="576" y="48"/>
                  </a:lnTo>
                  <a:lnTo>
                    <a:pt x="576" y="0"/>
                  </a:lnTo>
                  <a:lnTo>
                    <a:pt x="432" y="0"/>
                  </a:lnTo>
                  <a:lnTo>
                    <a:pt x="432" y="48"/>
                  </a:lnTo>
                  <a:lnTo>
                    <a:pt x="384" y="96"/>
                  </a:lnTo>
                  <a:lnTo>
                    <a:pt x="384" y="192"/>
                  </a:lnTo>
                  <a:lnTo>
                    <a:pt x="192" y="192"/>
                  </a:lnTo>
                  <a:lnTo>
                    <a:pt x="192" y="144"/>
                  </a:lnTo>
                  <a:lnTo>
                    <a:pt x="48" y="144"/>
                  </a:lnTo>
                  <a:lnTo>
                    <a:pt x="48" y="192"/>
                  </a:lnTo>
                  <a:lnTo>
                    <a:pt x="0" y="240"/>
                  </a:lnTo>
                  <a:lnTo>
                    <a:pt x="48" y="288"/>
                  </a:lnTo>
                  <a:lnTo>
                    <a:pt x="96" y="336"/>
                  </a:lnTo>
                  <a:lnTo>
                    <a:pt x="144" y="336"/>
                  </a:lnTo>
                  <a:lnTo>
                    <a:pt x="144" y="288"/>
                  </a:lnTo>
                  <a:lnTo>
                    <a:pt x="240" y="288"/>
                  </a:lnTo>
                  <a:lnTo>
                    <a:pt x="288" y="336"/>
                  </a:lnTo>
                  <a:lnTo>
                    <a:pt x="288" y="384"/>
                  </a:lnTo>
                  <a:lnTo>
                    <a:pt x="240" y="432"/>
                  </a:lnTo>
                  <a:lnTo>
                    <a:pt x="144" y="432"/>
                  </a:lnTo>
                  <a:lnTo>
                    <a:pt x="144" y="384"/>
                  </a:lnTo>
                  <a:lnTo>
                    <a:pt x="48" y="384"/>
                  </a:lnTo>
                  <a:lnTo>
                    <a:pt x="48" y="432"/>
                  </a:lnTo>
                  <a:lnTo>
                    <a:pt x="0" y="432"/>
                  </a:lnTo>
                  <a:lnTo>
                    <a:pt x="0" y="480"/>
                  </a:lnTo>
                  <a:lnTo>
                    <a:pt x="48" y="576"/>
                  </a:lnTo>
                  <a:lnTo>
                    <a:pt x="48" y="624"/>
                  </a:lnTo>
                  <a:lnTo>
                    <a:pt x="96" y="624"/>
                  </a:lnTo>
                  <a:lnTo>
                    <a:pt x="96" y="672"/>
                  </a:lnTo>
                  <a:lnTo>
                    <a:pt x="336" y="672"/>
                  </a:lnTo>
                  <a:lnTo>
                    <a:pt x="336" y="624"/>
                  </a:lnTo>
                  <a:lnTo>
                    <a:pt x="336" y="576"/>
                  </a:lnTo>
                  <a:lnTo>
                    <a:pt x="384" y="528"/>
                  </a:lnTo>
                  <a:lnTo>
                    <a:pt x="432" y="480"/>
                  </a:lnTo>
                  <a:lnTo>
                    <a:pt x="432" y="576"/>
                  </a:lnTo>
                  <a:lnTo>
                    <a:pt x="480" y="576"/>
                  </a:lnTo>
                  <a:lnTo>
                    <a:pt x="480" y="672"/>
                  </a:lnTo>
                  <a:lnTo>
                    <a:pt x="528" y="672"/>
                  </a:lnTo>
                  <a:lnTo>
                    <a:pt x="624" y="624"/>
                  </a:lnTo>
                  <a:lnTo>
                    <a:pt x="768" y="624"/>
                  </a:lnTo>
                  <a:lnTo>
                    <a:pt x="768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Oval 52"/>
            <p:cNvSpPr>
              <a:spLocks noChangeArrowheads="1"/>
            </p:cNvSpPr>
            <p:nvPr/>
          </p:nvSpPr>
          <p:spPr bwMode="auto">
            <a:xfrm>
              <a:off x="4512" y="12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15</a:t>
              </a:r>
            </a:p>
          </p:txBody>
        </p:sp>
      </p:grpSp>
      <p:grpSp>
        <p:nvGrpSpPr>
          <p:cNvPr id="9" name="Group 115"/>
          <p:cNvGrpSpPr>
            <a:grpSpLocks/>
          </p:cNvGrpSpPr>
          <p:nvPr/>
        </p:nvGrpSpPr>
        <p:grpSpPr bwMode="auto">
          <a:xfrm>
            <a:off x="5181600" y="1676400"/>
            <a:ext cx="1905000" cy="838200"/>
            <a:chOff x="3264" y="1104"/>
            <a:chExt cx="1200" cy="528"/>
          </a:xfrm>
        </p:grpSpPr>
        <p:sp>
          <p:nvSpPr>
            <p:cNvPr id="7286" name="Freeform 31"/>
            <p:cNvSpPr>
              <a:spLocks/>
            </p:cNvSpPr>
            <p:nvPr/>
          </p:nvSpPr>
          <p:spPr bwMode="auto">
            <a:xfrm>
              <a:off x="3264" y="1104"/>
              <a:ext cx="1200" cy="528"/>
            </a:xfrm>
            <a:custGeom>
              <a:avLst/>
              <a:gdLst>
                <a:gd name="T0" fmla="*/ 960 w 1200"/>
                <a:gd name="T1" fmla="*/ 528 h 528"/>
                <a:gd name="T2" fmla="*/ 960 w 1200"/>
                <a:gd name="T3" fmla="*/ 480 h 528"/>
                <a:gd name="T4" fmla="*/ 912 w 1200"/>
                <a:gd name="T5" fmla="*/ 384 h 528"/>
                <a:gd name="T6" fmla="*/ 912 w 1200"/>
                <a:gd name="T7" fmla="*/ 336 h 528"/>
                <a:gd name="T8" fmla="*/ 960 w 1200"/>
                <a:gd name="T9" fmla="*/ 336 h 528"/>
                <a:gd name="T10" fmla="*/ 960 w 1200"/>
                <a:gd name="T11" fmla="*/ 288 h 528"/>
                <a:gd name="T12" fmla="*/ 1056 w 1200"/>
                <a:gd name="T13" fmla="*/ 288 h 528"/>
                <a:gd name="T14" fmla="*/ 1056 w 1200"/>
                <a:gd name="T15" fmla="*/ 336 h 528"/>
                <a:gd name="T16" fmla="*/ 1152 w 1200"/>
                <a:gd name="T17" fmla="*/ 336 h 528"/>
                <a:gd name="T18" fmla="*/ 1200 w 1200"/>
                <a:gd name="T19" fmla="*/ 288 h 528"/>
                <a:gd name="T20" fmla="*/ 1200 w 1200"/>
                <a:gd name="T21" fmla="*/ 240 h 528"/>
                <a:gd name="T22" fmla="*/ 1152 w 1200"/>
                <a:gd name="T23" fmla="*/ 192 h 528"/>
                <a:gd name="T24" fmla="*/ 1056 w 1200"/>
                <a:gd name="T25" fmla="*/ 192 h 528"/>
                <a:gd name="T26" fmla="*/ 1056 w 1200"/>
                <a:gd name="T27" fmla="*/ 240 h 528"/>
                <a:gd name="T28" fmla="*/ 1008 w 1200"/>
                <a:gd name="T29" fmla="*/ 240 h 528"/>
                <a:gd name="T30" fmla="*/ 912 w 1200"/>
                <a:gd name="T31" fmla="*/ 144 h 528"/>
                <a:gd name="T32" fmla="*/ 960 w 1200"/>
                <a:gd name="T33" fmla="*/ 96 h 528"/>
                <a:gd name="T34" fmla="*/ 960 w 1200"/>
                <a:gd name="T35" fmla="*/ 48 h 528"/>
                <a:gd name="T36" fmla="*/ 912 w 1200"/>
                <a:gd name="T37" fmla="*/ 48 h 528"/>
                <a:gd name="T38" fmla="*/ 912 w 1200"/>
                <a:gd name="T39" fmla="*/ 0 h 528"/>
                <a:gd name="T40" fmla="*/ 816 w 1200"/>
                <a:gd name="T41" fmla="*/ 0 h 528"/>
                <a:gd name="T42" fmla="*/ 816 w 1200"/>
                <a:gd name="T43" fmla="*/ 48 h 528"/>
                <a:gd name="T44" fmla="*/ 720 w 1200"/>
                <a:gd name="T45" fmla="*/ 48 h 528"/>
                <a:gd name="T46" fmla="*/ 672 w 1200"/>
                <a:gd name="T47" fmla="*/ 96 h 528"/>
                <a:gd name="T48" fmla="*/ 672 w 1200"/>
                <a:gd name="T49" fmla="*/ 144 h 528"/>
                <a:gd name="T50" fmla="*/ 720 w 1200"/>
                <a:gd name="T51" fmla="*/ 144 h 528"/>
                <a:gd name="T52" fmla="*/ 720 w 1200"/>
                <a:gd name="T53" fmla="*/ 192 h 528"/>
                <a:gd name="T54" fmla="*/ 528 w 1200"/>
                <a:gd name="T55" fmla="*/ 192 h 528"/>
                <a:gd name="T56" fmla="*/ 528 w 1200"/>
                <a:gd name="T57" fmla="*/ 144 h 528"/>
                <a:gd name="T58" fmla="*/ 576 w 1200"/>
                <a:gd name="T59" fmla="*/ 144 h 528"/>
                <a:gd name="T60" fmla="*/ 576 w 1200"/>
                <a:gd name="T61" fmla="*/ 48 h 528"/>
                <a:gd name="T62" fmla="*/ 528 w 1200"/>
                <a:gd name="T63" fmla="*/ 0 h 528"/>
                <a:gd name="T64" fmla="*/ 384 w 1200"/>
                <a:gd name="T65" fmla="*/ 0 h 528"/>
                <a:gd name="T66" fmla="*/ 336 w 1200"/>
                <a:gd name="T67" fmla="*/ 48 h 528"/>
                <a:gd name="T68" fmla="*/ 144 w 1200"/>
                <a:gd name="T69" fmla="*/ 48 h 528"/>
                <a:gd name="T70" fmla="*/ 144 w 1200"/>
                <a:gd name="T71" fmla="*/ 96 h 528"/>
                <a:gd name="T72" fmla="*/ 192 w 1200"/>
                <a:gd name="T73" fmla="*/ 144 h 528"/>
                <a:gd name="T74" fmla="*/ 192 w 1200"/>
                <a:gd name="T75" fmla="*/ 192 h 528"/>
                <a:gd name="T76" fmla="*/ 96 w 1200"/>
                <a:gd name="T77" fmla="*/ 288 h 528"/>
                <a:gd name="T78" fmla="*/ 48 w 1200"/>
                <a:gd name="T79" fmla="*/ 240 h 528"/>
                <a:gd name="T80" fmla="*/ 0 w 1200"/>
                <a:gd name="T81" fmla="*/ 288 h 528"/>
                <a:gd name="T82" fmla="*/ 0 w 1200"/>
                <a:gd name="T83" fmla="*/ 384 h 528"/>
                <a:gd name="T84" fmla="*/ 96 w 1200"/>
                <a:gd name="T85" fmla="*/ 384 h 528"/>
                <a:gd name="T86" fmla="*/ 144 w 1200"/>
                <a:gd name="T87" fmla="*/ 336 h 528"/>
                <a:gd name="T88" fmla="*/ 240 w 1200"/>
                <a:gd name="T89" fmla="*/ 336 h 528"/>
                <a:gd name="T90" fmla="*/ 240 w 1200"/>
                <a:gd name="T91" fmla="*/ 384 h 528"/>
                <a:gd name="T92" fmla="*/ 192 w 1200"/>
                <a:gd name="T93" fmla="*/ 432 h 528"/>
                <a:gd name="T94" fmla="*/ 192 w 1200"/>
                <a:gd name="T95" fmla="*/ 528 h 528"/>
                <a:gd name="T96" fmla="*/ 336 w 1200"/>
                <a:gd name="T97" fmla="*/ 528 h 528"/>
                <a:gd name="T98" fmla="*/ 336 w 1200"/>
                <a:gd name="T99" fmla="*/ 480 h 528"/>
                <a:gd name="T100" fmla="*/ 432 w 1200"/>
                <a:gd name="T101" fmla="*/ 384 h 528"/>
                <a:gd name="T102" fmla="*/ 480 w 1200"/>
                <a:gd name="T103" fmla="*/ 480 h 528"/>
                <a:gd name="T104" fmla="*/ 528 w 1200"/>
                <a:gd name="T105" fmla="*/ 432 h 528"/>
                <a:gd name="T106" fmla="*/ 528 w 1200"/>
                <a:gd name="T107" fmla="*/ 336 h 528"/>
                <a:gd name="T108" fmla="*/ 624 w 1200"/>
                <a:gd name="T109" fmla="*/ 336 h 528"/>
                <a:gd name="T110" fmla="*/ 672 w 1200"/>
                <a:gd name="T111" fmla="*/ 288 h 528"/>
                <a:gd name="T112" fmla="*/ 720 w 1200"/>
                <a:gd name="T113" fmla="*/ 384 h 528"/>
                <a:gd name="T114" fmla="*/ 672 w 1200"/>
                <a:gd name="T115" fmla="*/ 432 h 528"/>
                <a:gd name="T116" fmla="*/ 672 w 1200"/>
                <a:gd name="T117" fmla="*/ 480 h 528"/>
                <a:gd name="T118" fmla="*/ 768 w 1200"/>
                <a:gd name="T119" fmla="*/ 528 h 528"/>
                <a:gd name="T120" fmla="*/ 960 w 1200"/>
                <a:gd name="T121" fmla="*/ 528 h 52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0"/>
                <a:gd name="T184" fmla="*/ 0 h 528"/>
                <a:gd name="T185" fmla="*/ 1200 w 1200"/>
                <a:gd name="T186" fmla="*/ 528 h 52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0" h="528">
                  <a:moveTo>
                    <a:pt x="960" y="528"/>
                  </a:moveTo>
                  <a:lnTo>
                    <a:pt x="960" y="480"/>
                  </a:lnTo>
                  <a:lnTo>
                    <a:pt x="912" y="384"/>
                  </a:lnTo>
                  <a:lnTo>
                    <a:pt x="912" y="336"/>
                  </a:lnTo>
                  <a:lnTo>
                    <a:pt x="960" y="336"/>
                  </a:lnTo>
                  <a:lnTo>
                    <a:pt x="960" y="288"/>
                  </a:lnTo>
                  <a:lnTo>
                    <a:pt x="1056" y="288"/>
                  </a:lnTo>
                  <a:lnTo>
                    <a:pt x="1056" y="336"/>
                  </a:lnTo>
                  <a:lnTo>
                    <a:pt x="1152" y="336"/>
                  </a:lnTo>
                  <a:lnTo>
                    <a:pt x="1200" y="288"/>
                  </a:lnTo>
                  <a:lnTo>
                    <a:pt x="1200" y="240"/>
                  </a:lnTo>
                  <a:lnTo>
                    <a:pt x="1152" y="192"/>
                  </a:lnTo>
                  <a:lnTo>
                    <a:pt x="1056" y="192"/>
                  </a:lnTo>
                  <a:lnTo>
                    <a:pt x="1056" y="240"/>
                  </a:lnTo>
                  <a:lnTo>
                    <a:pt x="1008" y="240"/>
                  </a:lnTo>
                  <a:lnTo>
                    <a:pt x="912" y="144"/>
                  </a:lnTo>
                  <a:lnTo>
                    <a:pt x="960" y="96"/>
                  </a:lnTo>
                  <a:lnTo>
                    <a:pt x="960" y="48"/>
                  </a:lnTo>
                  <a:lnTo>
                    <a:pt x="912" y="48"/>
                  </a:lnTo>
                  <a:lnTo>
                    <a:pt x="912" y="0"/>
                  </a:lnTo>
                  <a:lnTo>
                    <a:pt x="816" y="0"/>
                  </a:lnTo>
                  <a:lnTo>
                    <a:pt x="816" y="48"/>
                  </a:lnTo>
                  <a:lnTo>
                    <a:pt x="720" y="48"/>
                  </a:lnTo>
                  <a:lnTo>
                    <a:pt x="672" y="96"/>
                  </a:lnTo>
                  <a:lnTo>
                    <a:pt x="672" y="144"/>
                  </a:lnTo>
                  <a:lnTo>
                    <a:pt x="720" y="144"/>
                  </a:lnTo>
                  <a:lnTo>
                    <a:pt x="720" y="192"/>
                  </a:lnTo>
                  <a:lnTo>
                    <a:pt x="528" y="192"/>
                  </a:lnTo>
                  <a:lnTo>
                    <a:pt x="528" y="144"/>
                  </a:lnTo>
                  <a:lnTo>
                    <a:pt x="576" y="144"/>
                  </a:lnTo>
                  <a:lnTo>
                    <a:pt x="576" y="48"/>
                  </a:lnTo>
                  <a:lnTo>
                    <a:pt x="528" y="0"/>
                  </a:lnTo>
                  <a:lnTo>
                    <a:pt x="384" y="0"/>
                  </a:lnTo>
                  <a:lnTo>
                    <a:pt x="33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192" y="144"/>
                  </a:lnTo>
                  <a:lnTo>
                    <a:pt x="192" y="192"/>
                  </a:lnTo>
                  <a:lnTo>
                    <a:pt x="96" y="288"/>
                  </a:lnTo>
                  <a:lnTo>
                    <a:pt x="48" y="240"/>
                  </a:lnTo>
                  <a:lnTo>
                    <a:pt x="0" y="288"/>
                  </a:lnTo>
                  <a:lnTo>
                    <a:pt x="0" y="384"/>
                  </a:lnTo>
                  <a:lnTo>
                    <a:pt x="96" y="384"/>
                  </a:lnTo>
                  <a:lnTo>
                    <a:pt x="144" y="336"/>
                  </a:lnTo>
                  <a:lnTo>
                    <a:pt x="240" y="336"/>
                  </a:lnTo>
                  <a:lnTo>
                    <a:pt x="240" y="384"/>
                  </a:lnTo>
                  <a:lnTo>
                    <a:pt x="192" y="432"/>
                  </a:lnTo>
                  <a:lnTo>
                    <a:pt x="192" y="528"/>
                  </a:lnTo>
                  <a:lnTo>
                    <a:pt x="336" y="528"/>
                  </a:lnTo>
                  <a:lnTo>
                    <a:pt x="336" y="480"/>
                  </a:lnTo>
                  <a:lnTo>
                    <a:pt x="432" y="384"/>
                  </a:lnTo>
                  <a:lnTo>
                    <a:pt x="480" y="480"/>
                  </a:lnTo>
                  <a:lnTo>
                    <a:pt x="528" y="432"/>
                  </a:lnTo>
                  <a:lnTo>
                    <a:pt x="528" y="336"/>
                  </a:lnTo>
                  <a:lnTo>
                    <a:pt x="624" y="336"/>
                  </a:lnTo>
                  <a:lnTo>
                    <a:pt x="672" y="288"/>
                  </a:lnTo>
                  <a:lnTo>
                    <a:pt x="720" y="384"/>
                  </a:lnTo>
                  <a:lnTo>
                    <a:pt x="672" y="432"/>
                  </a:lnTo>
                  <a:lnTo>
                    <a:pt x="672" y="480"/>
                  </a:lnTo>
                  <a:lnTo>
                    <a:pt x="768" y="528"/>
                  </a:lnTo>
                  <a:lnTo>
                    <a:pt x="960" y="52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Oval 53"/>
            <p:cNvSpPr>
              <a:spLocks noChangeArrowheads="1"/>
            </p:cNvSpPr>
            <p:nvPr/>
          </p:nvSpPr>
          <p:spPr bwMode="auto">
            <a:xfrm>
              <a:off x="3504" y="12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14</a:t>
              </a:r>
            </a:p>
          </p:txBody>
        </p:sp>
      </p:grpSp>
      <p:grpSp>
        <p:nvGrpSpPr>
          <p:cNvPr id="10" name="Group 116"/>
          <p:cNvGrpSpPr>
            <a:grpSpLocks/>
          </p:cNvGrpSpPr>
          <p:nvPr/>
        </p:nvGrpSpPr>
        <p:grpSpPr bwMode="auto">
          <a:xfrm>
            <a:off x="4114800" y="1524000"/>
            <a:ext cx="1447800" cy="1066800"/>
            <a:chOff x="2592" y="1008"/>
            <a:chExt cx="912" cy="672"/>
          </a:xfrm>
        </p:grpSpPr>
        <p:sp>
          <p:nvSpPr>
            <p:cNvPr id="7284" name="Freeform 29"/>
            <p:cNvSpPr>
              <a:spLocks/>
            </p:cNvSpPr>
            <p:nvPr/>
          </p:nvSpPr>
          <p:spPr bwMode="auto">
            <a:xfrm>
              <a:off x="2592" y="1008"/>
              <a:ext cx="912" cy="672"/>
            </a:xfrm>
            <a:custGeom>
              <a:avLst/>
              <a:gdLst>
                <a:gd name="T0" fmla="*/ 816 w 912"/>
                <a:gd name="T1" fmla="*/ 144 h 672"/>
                <a:gd name="T2" fmla="*/ 672 w 912"/>
                <a:gd name="T3" fmla="*/ 144 h 672"/>
                <a:gd name="T4" fmla="*/ 672 w 912"/>
                <a:gd name="T5" fmla="*/ 96 h 672"/>
                <a:gd name="T6" fmla="*/ 624 w 912"/>
                <a:gd name="T7" fmla="*/ 0 h 672"/>
                <a:gd name="T8" fmla="*/ 576 w 912"/>
                <a:gd name="T9" fmla="*/ 0 h 672"/>
                <a:gd name="T10" fmla="*/ 528 w 912"/>
                <a:gd name="T11" fmla="*/ 96 h 672"/>
                <a:gd name="T12" fmla="*/ 432 w 912"/>
                <a:gd name="T13" fmla="*/ 96 h 672"/>
                <a:gd name="T14" fmla="*/ 432 w 912"/>
                <a:gd name="T15" fmla="*/ 48 h 672"/>
                <a:gd name="T16" fmla="*/ 384 w 912"/>
                <a:gd name="T17" fmla="*/ 0 h 672"/>
                <a:gd name="T18" fmla="*/ 288 w 912"/>
                <a:gd name="T19" fmla="*/ 0 h 672"/>
                <a:gd name="T20" fmla="*/ 288 w 912"/>
                <a:gd name="T21" fmla="*/ 96 h 672"/>
                <a:gd name="T22" fmla="*/ 240 w 912"/>
                <a:gd name="T23" fmla="*/ 144 h 672"/>
                <a:gd name="T24" fmla="*/ 96 w 912"/>
                <a:gd name="T25" fmla="*/ 144 h 672"/>
                <a:gd name="T26" fmla="*/ 96 w 912"/>
                <a:gd name="T27" fmla="*/ 192 h 672"/>
                <a:gd name="T28" fmla="*/ 48 w 912"/>
                <a:gd name="T29" fmla="*/ 240 h 672"/>
                <a:gd name="T30" fmla="*/ 48 w 912"/>
                <a:gd name="T31" fmla="*/ 336 h 672"/>
                <a:gd name="T32" fmla="*/ 144 w 912"/>
                <a:gd name="T33" fmla="*/ 336 h 672"/>
                <a:gd name="T34" fmla="*/ 192 w 912"/>
                <a:gd name="T35" fmla="*/ 288 h 672"/>
                <a:gd name="T36" fmla="*/ 240 w 912"/>
                <a:gd name="T37" fmla="*/ 288 h 672"/>
                <a:gd name="T38" fmla="*/ 240 w 912"/>
                <a:gd name="T39" fmla="*/ 384 h 672"/>
                <a:gd name="T40" fmla="*/ 192 w 912"/>
                <a:gd name="T41" fmla="*/ 384 h 672"/>
                <a:gd name="T42" fmla="*/ 144 w 912"/>
                <a:gd name="T43" fmla="*/ 432 h 672"/>
                <a:gd name="T44" fmla="*/ 0 w 912"/>
                <a:gd name="T45" fmla="*/ 432 h 672"/>
                <a:gd name="T46" fmla="*/ 0 w 912"/>
                <a:gd name="T47" fmla="*/ 480 h 672"/>
                <a:gd name="T48" fmla="*/ 48 w 912"/>
                <a:gd name="T49" fmla="*/ 528 h 672"/>
                <a:gd name="T50" fmla="*/ 48 w 912"/>
                <a:gd name="T51" fmla="*/ 624 h 672"/>
                <a:gd name="T52" fmla="*/ 96 w 912"/>
                <a:gd name="T53" fmla="*/ 624 h 672"/>
                <a:gd name="T54" fmla="*/ 240 w 912"/>
                <a:gd name="T55" fmla="*/ 624 h 672"/>
                <a:gd name="T56" fmla="*/ 288 w 912"/>
                <a:gd name="T57" fmla="*/ 576 h 672"/>
                <a:gd name="T58" fmla="*/ 384 w 912"/>
                <a:gd name="T59" fmla="*/ 576 h 672"/>
                <a:gd name="T60" fmla="*/ 384 w 912"/>
                <a:gd name="T61" fmla="*/ 528 h 672"/>
                <a:gd name="T62" fmla="*/ 384 w 912"/>
                <a:gd name="T63" fmla="*/ 480 h 672"/>
                <a:gd name="T64" fmla="*/ 432 w 912"/>
                <a:gd name="T65" fmla="*/ 480 h 672"/>
                <a:gd name="T66" fmla="*/ 480 w 912"/>
                <a:gd name="T67" fmla="*/ 480 h 672"/>
                <a:gd name="T68" fmla="*/ 480 w 912"/>
                <a:gd name="T69" fmla="*/ 528 h 672"/>
                <a:gd name="T70" fmla="*/ 528 w 912"/>
                <a:gd name="T71" fmla="*/ 480 h 672"/>
                <a:gd name="T72" fmla="*/ 576 w 912"/>
                <a:gd name="T73" fmla="*/ 528 h 672"/>
                <a:gd name="T74" fmla="*/ 576 w 912"/>
                <a:gd name="T75" fmla="*/ 576 h 672"/>
                <a:gd name="T76" fmla="*/ 528 w 912"/>
                <a:gd name="T77" fmla="*/ 624 h 672"/>
                <a:gd name="T78" fmla="*/ 576 w 912"/>
                <a:gd name="T79" fmla="*/ 672 h 672"/>
                <a:gd name="T80" fmla="*/ 720 w 912"/>
                <a:gd name="T81" fmla="*/ 672 h 672"/>
                <a:gd name="T82" fmla="*/ 768 w 912"/>
                <a:gd name="T83" fmla="*/ 624 h 672"/>
                <a:gd name="T84" fmla="*/ 864 w 912"/>
                <a:gd name="T85" fmla="*/ 624 h 672"/>
                <a:gd name="T86" fmla="*/ 864 w 912"/>
                <a:gd name="T87" fmla="*/ 528 h 672"/>
                <a:gd name="T88" fmla="*/ 912 w 912"/>
                <a:gd name="T89" fmla="*/ 480 h 672"/>
                <a:gd name="T90" fmla="*/ 912 w 912"/>
                <a:gd name="T91" fmla="*/ 432 h 672"/>
                <a:gd name="T92" fmla="*/ 816 w 912"/>
                <a:gd name="T93" fmla="*/ 432 h 672"/>
                <a:gd name="T94" fmla="*/ 768 w 912"/>
                <a:gd name="T95" fmla="*/ 480 h 672"/>
                <a:gd name="T96" fmla="*/ 672 w 912"/>
                <a:gd name="T97" fmla="*/ 480 h 672"/>
                <a:gd name="T98" fmla="*/ 672 w 912"/>
                <a:gd name="T99" fmla="*/ 384 h 672"/>
                <a:gd name="T100" fmla="*/ 720 w 912"/>
                <a:gd name="T101" fmla="*/ 336 h 672"/>
                <a:gd name="T102" fmla="*/ 768 w 912"/>
                <a:gd name="T103" fmla="*/ 384 h 672"/>
                <a:gd name="T104" fmla="*/ 864 w 912"/>
                <a:gd name="T105" fmla="*/ 288 h 672"/>
                <a:gd name="T106" fmla="*/ 864 w 912"/>
                <a:gd name="T107" fmla="*/ 240 h 672"/>
                <a:gd name="T108" fmla="*/ 816 w 912"/>
                <a:gd name="T109" fmla="*/ 192 h 672"/>
                <a:gd name="T110" fmla="*/ 816 w 912"/>
                <a:gd name="T111" fmla="*/ 144 h 6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2"/>
                <a:gd name="T169" fmla="*/ 0 h 672"/>
                <a:gd name="T170" fmla="*/ 912 w 912"/>
                <a:gd name="T171" fmla="*/ 672 h 6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2" h="672">
                  <a:moveTo>
                    <a:pt x="816" y="144"/>
                  </a:moveTo>
                  <a:lnTo>
                    <a:pt x="672" y="144"/>
                  </a:lnTo>
                  <a:lnTo>
                    <a:pt x="672" y="96"/>
                  </a:lnTo>
                  <a:lnTo>
                    <a:pt x="624" y="0"/>
                  </a:lnTo>
                  <a:lnTo>
                    <a:pt x="576" y="0"/>
                  </a:lnTo>
                  <a:lnTo>
                    <a:pt x="528" y="96"/>
                  </a:lnTo>
                  <a:lnTo>
                    <a:pt x="432" y="96"/>
                  </a:lnTo>
                  <a:lnTo>
                    <a:pt x="432" y="48"/>
                  </a:lnTo>
                  <a:lnTo>
                    <a:pt x="384" y="0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240" y="144"/>
                  </a:lnTo>
                  <a:lnTo>
                    <a:pt x="96" y="144"/>
                  </a:lnTo>
                  <a:lnTo>
                    <a:pt x="96" y="192"/>
                  </a:lnTo>
                  <a:lnTo>
                    <a:pt x="48" y="240"/>
                  </a:lnTo>
                  <a:lnTo>
                    <a:pt x="48" y="336"/>
                  </a:lnTo>
                  <a:lnTo>
                    <a:pt x="144" y="336"/>
                  </a:lnTo>
                  <a:lnTo>
                    <a:pt x="192" y="288"/>
                  </a:lnTo>
                  <a:lnTo>
                    <a:pt x="240" y="288"/>
                  </a:lnTo>
                  <a:lnTo>
                    <a:pt x="240" y="384"/>
                  </a:lnTo>
                  <a:lnTo>
                    <a:pt x="192" y="384"/>
                  </a:lnTo>
                  <a:lnTo>
                    <a:pt x="144" y="432"/>
                  </a:lnTo>
                  <a:lnTo>
                    <a:pt x="0" y="432"/>
                  </a:lnTo>
                  <a:lnTo>
                    <a:pt x="0" y="480"/>
                  </a:lnTo>
                  <a:lnTo>
                    <a:pt x="48" y="528"/>
                  </a:lnTo>
                  <a:lnTo>
                    <a:pt x="48" y="624"/>
                  </a:lnTo>
                  <a:lnTo>
                    <a:pt x="96" y="624"/>
                  </a:lnTo>
                  <a:lnTo>
                    <a:pt x="240" y="624"/>
                  </a:lnTo>
                  <a:lnTo>
                    <a:pt x="288" y="576"/>
                  </a:lnTo>
                  <a:lnTo>
                    <a:pt x="384" y="576"/>
                  </a:lnTo>
                  <a:lnTo>
                    <a:pt x="384" y="528"/>
                  </a:lnTo>
                  <a:lnTo>
                    <a:pt x="384" y="480"/>
                  </a:lnTo>
                  <a:lnTo>
                    <a:pt x="432" y="480"/>
                  </a:lnTo>
                  <a:lnTo>
                    <a:pt x="480" y="480"/>
                  </a:lnTo>
                  <a:lnTo>
                    <a:pt x="480" y="528"/>
                  </a:lnTo>
                  <a:lnTo>
                    <a:pt x="528" y="480"/>
                  </a:lnTo>
                  <a:lnTo>
                    <a:pt x="576" y="528"/>
                  </a:lnTo>
                  <a:lnTo>
                    <a:pt x="576" y="576"/>
                  </a:lnTo>
                  <a:lnTo>
                    <a:pt x="528" y="624"/>
                  </a:lnTo>
                  <a:lnTo>
                    <a:pt x="576" y="672"/>
                  </a:lnTo>
                  <a:lnTo>
                    <a:pt x="720" y="672"/>
                  </a:lnTo>
                  <a:lnTo>
                    <a:pt x="768" y="624"/>
                  </a:lnTo>
                  <a:lnTo>
                    <a:pt x="864" y="624"/>
                  </a:lnTo>
                  <a:lnTo>
                    <a:pt x="864" y="528"/>
                  </a:lnTo>
                  <a:lnTo>
                    <a:pt x="912" y="480"/>
                  </a:lnTo>
                  <a:lnTo>
                    <a:pt x="912" y="432"/>
                  </a:lnTo>
                  <a:lnTo>
                    <a:pt x="816" y="432"/>
                  </a:lnTo>
                  <a:lnTo>
                    <a:pt x="768" y="480"/>
                  </a:lnTo>
                  <a:lnTo>
                    <a:pt x="672" y="480"/>
                  </a:lnTo>
                  <a:lnTo>
                    <a:pt x="672" y="384"/>
                  </a:lnTo>
                  <a:lnTo>
                    <a:pt x="720" y="336"/>
                  </a:lnTo>
                  <a:lnTo>
                    <a:pt x="768" y="384"/>
                  </a:lnTo>
                  <a:lnTo>
                    <a:pt x="864" y="288"/>
                  </a:lnTo>
                  <a:lnTo>
                    <a:pt x="864" y="240"/>
                  </a:lnTo>
                  <a:lnTo>
                    <a:pt x="816" y="192"/>
                  </a:lnTo>
                  <a:lnTo>
                    <a:pt x="816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Oval 54"/>
            <p:cNvSpPr>
              <a:spLocks noChangeArrowheads="1"/>
            </p:cNvSpPr>
            <p:nvPr/>
          </p:nvSpPr>
          <p:spPr bwMode="auto">
            <a:xfrm>
              <a:off x="2928" y="12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13</a:t>
              </a:r>
            </a:p>
          </p:txBody>
        </p:sp>
      </p:grpSp>
      <p:grpSp>
        <p:nvGrpSpPr>
          <p:cNvPr id="11" name="Group 117"/>
          <p:cNvGrpSpPr>
            <a:grpSpLocks/>
          </p:cNvGrpSpPr>
          <p:nvPr/>
        </p:nvGrpSpPr>
        <p:grpSpPr bwMode="auto">
          <a:xfrm>
            <a:off x="2514600" y="1752600"/>
            <a:ext cx="1981200" cy="762000"/>
            <a:chOff x="1584" y="1152"/>
            <a:chExt cx="1248" cy="480"/>
          </a:xfrm>
        </p:grpSpPr>
        <p:sp>
          <p:nvSpPr>
            <p:cNvPr id="7282" name="Freeform 17"/>
            <p:cNvSpPr>
              <a:spLocks/>
            </p:cNvSpPr>
            <p:nvPr/>
          </p:nvSpPr>
          <p:spPr bwMode="auto">
            <a:xfrm>
              <a:off x="1584" y="1152"/>
              <a:ext cx="1248" cy="480"/>
            </a:xfrm>
            <a:custGeom>
              <a:avLst/>
              <a:gdLst>
                <a:gd name="T0" fmla="*/ 1104 w 1248"/>
                <a:gd name="T1" fmla="*/ 0 h 480"/>
                <a:gd name="T2" fmla="*/ 768 w 1248"/>
                <a:gd name="T3" fmla="*/ 0 h 480"/>
                <a:gd name="T4" fmla="*/ 768 w 1248"/>
                <a:gd name="T5" fmla="*/ 48 h 480"/>
                <a:gd name="T6" fmla="*/ 816 w 1248"/>
                <a:gd name="T7" fmla="*/ 96 h 480"/>
                <a:gd name="T8" fmla="*/ 816 w 1248"/>
                <a:gd name="T9" fmla="*/ 144 h 480"/>
                <a:gd name="T10" fmla="*/ 576 w 1248"/>
                <a:gd name="T11" fmla="*/ 144 h 480"/>
                <a:gd name="T12" fmla="*/ 576 w 1248"/>
                <a:gd name="T13" fmla="*/ 96 h 480"/>
                <a:gd name="T14" fmla="*/ 624 w 1248"/>
                <a:gd name="T15" fmla="*/ 48 h 480"/>
                <a:gd name="T16" fmla="*/ 624 w 1248"/>
                <a:gd name="T17" fmla="*/ 0 h 480"/>
                <a:gd name="T18" fmla="*/ 480 w 1248"/>
                <a:gd name="T19" fmla="*/ 0 h 480"/>
                <a:gd name="T20" fmla="*/ 432 w 1248"/>
                <a:gd name="T21" fmla="*/ 48 h 480"/>
                <a:gd name="T22" fmla="*/ 384 w 1248"/>
                <a:gd name="T23" fmla="*/ 48 h 480"/>
                <a:gd name="T24" fmla="*/ 336 w 1248"/>
                <a:gd name="T25" fmla="*/ 0 h 480"/>
                <a:gd name="T26" fmla="*/ 288 w 1248"/>
                <a:gd name="T27" fmla="*/ 0 h 480"/>
                <a:gd name="T28" fmla="*/ 288 w 1248"/>
                <a:gd name="T29" fmla="*/ 144 h 480"/>
                <a:gd name="T30" fmla="*/ 240 w 1248"/>
                <a:gd name="T31" fmla="*/ 144 h 480"/>
                <a:gd name="T32" fmla="*/ 192 w 1248"/>
                <a:gd name="T33" fmla="*/ 240 h 480"/>
                <a:gd name="T34" fmla="*/ 144 w 1248"/>
                <a:gd name="T35" fmla="*/ 240 h 480"/>
                <a:gd name="T36" fmla="*/ 96 w 1248"/>
                <a:gd name="T37" fmla="*/ 192 h 480"/>
                <a:gd name="T38" fmla="*/ 0 w 1248"/>
                <a:gd name="T39" fmla="*/ 240 h 480"/>
                <a:gd name="T40" fmla="*/ 0 w 1248"/>
                <a:gd name="T41" fmla="*/ 336 h 480"/>
                <a:gd name="T42" fmla="*/ 96 w 1248"/>
                <a:gd name="T43" fmla="*/ 384 h 480"/>
                <a:gd name="T44" fmla="*/ 96 w 1248"/>
                <a:gd name="T45" fmla="*/ 336 h 480"/>
                <a:gd name="T46" fmla="*/ 240 w 1248"/>
                <a:gd name="T47" fmla="*/ 336 h 480"/>
                <a:gd name="T48" fmla="*/ 288 w 1248"/>
                <a:gd name="T49" fmla="*/ 384 h 480"/>
                <a:gd name="T50" fmla="*/ 288 w 1248"/>
                <a:gd name="T51" fmla="*/ 432 h 480"/>
                <a:gd name="T52" fmla="*/ 288 w 1248"/>
                <a:gd name="T53" fmla="*/ 480 h 480"/>
                <a:gd name="T54" fmla="*/ 480 w 1248"/>
                <a:gd name="T55" fmla="*/ 480 h 480"/>
                <a:gd name="T56" fmla="*/ 528 w 1248"/>
                <a:gd name="T57" fmla="*/ 384 h 480"/>
                <a:gd name="T58" fmla="*/ 480 w 1248"/>
                <a:gd name="T59" fmla="*/ 336 h 480"/>
                <a:gd name="T60" fmla="*/ 576 w 1248"/>
                <a:gd name="T61" fmla="*/ 288 h 480"/>
                <a:gd name="T62" fmla="*/ 672 w 1248"/>
                <a:gd name="T63" fmla="*/ 336 h 480"/>
                <a:gd name="T64" fmla="*/ 768 w 1248"/>
                <a:gd name="T65" fmla="*/ 288 h 480"/>
                <a:gd name="T66" fmla="*/ 864 w 1248"/>
                <a:gd name="T67" fmla="*/ 336 h 480"/>
                <a:gd name="T68" fmla="*/ 816 w 1248"/>
                <a:gd name="T69" fmla="*/ 384 h 480"/>
                <a:gd name="T70" fmla="*/ 912 w 1248"/>
                <a:gd name="T71" fmla="*/ 480 h 480"/>
                <a:gd name="T72" fmla="*/ 1056 w 1248"/>
                <a:gd name="T73" fmla="*/ 480 h 480"/>
                <a:gd name="T74" fmla="*/ 1056 w 1248"/>
                <a:gd name="T75" fmla="*/ 384 h 480"/>
                <a:gd name="T76" fmla="*/ 1008 w 1248"/>
                <a:gd name="T77" fmla="*/ 336 h 480"/>
                <a:gd name="T78" fmla="*/ 1008 w 1248"/>
                <a:gd name="T79" fmla="*/ 288 h 480"/>
                <a:gd name="T80" fmla="*/ 1152 w 1248"/>
                <a:gd name="T81" fmla="*/ 288 h 480"/>
                <a:gd name="T82" fmla="*/ 1200 w 1248"/>
                <a:gd name="T83" fmla="*/ 240 h 480"/>
                <a:gd name="T84" fmla="*/ 1248 w 1248"/>
                <a:gd name="T85" fmla="*/ 240 h 480"/>
                <a:gd name="T86" fmla="*/ 1248 w 1248"/>
                <a:gd name="T87" fmla="*/ 144 h 480"/>
                <a:gd name="T88" fmla="*/ 1200 w 1248"/>
                <a:gd name="T89" fmla="*/ 144 h 480"/>
                <a:gd name="T90" fmla="*/ 1152 w 1248"/>
                <a:gd name="T91" fmla="*/ 192 h 480"/>
                <a:gd name="T92" fmla="*/ 1056 w 1248"/>
                <a:gd name="T93" fmla="*/ 192 h 480"/>
                <a:gd name="T94" fmla="*/ 1056 w 1248"/>
                <a:gd name="T95" fmla="*/ 96 h 480"/>
                <a:gd name="T96" fmla="*/ 1104 w 1248"/>
                <a:gd name="T97" fmla="*/ 48 h 480"/>
                <a:gd name="T98" fmla="*/ 1104 w 1248"/>
                <a:gd name="T99" fmla="*/ 0 h 4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48"/>
                <a:gd name="T151" fmla="*/ 0 h 480"/>
                <a:gd name="T152" fmla="*/ 1248 w 1248"/>
                <a:gd name="T153" fmla="*/ 480 h 4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48" h="480">
                  <a:moveTo>
                    <a:pt x="1104" y="0"/>
                  </a:moveTo>
                  <a:lnTo>
                    <a:pt x="768" y="0"/>
                  </a:lnTo>
                  <a:lnTo>
                    <a:pt x="768" y="48"/>
                  </a:lnTo>
                  <a:lnTo>
                    <a:pt x="816" y="96"/>
                  </a:lnTo>
                  <a:lnTo>
                    <a:pt x="816" y="144"/>
                  </a:lnTo>
                  <a:lnTo>
                    <a:pt x="576" y="144"/>
                  </a:lnTo>
                  <a:lnTo>
                    <a:pt x="576" y="96"/>
                  </a:lnTo>
                  <a:lnTo>
                    <a:pt x="624" y="48"/>
                  </a:lnTo>
                  <a:lnTo>
                    <a:pt x="624" y="0"/>
                  </a:lnTo>
                  <a:lnTo>
                    <a:pt x="480" y="0"/>
                  </a:lnTo>
                  <a:lnTo>
                    <a:pt x="432" y="48"/>
                  </a:lnTo>
                  <a:lnTo>
                    <a:pt x="384" y="48"/>
                  </a:lnTo>
                  <a:lnTo>
                    <a:pt x="336" y="0"/>
                  </a:lnTo>
                  <a:lnTo>
                    <a:pt x="288" y="0"/>
                  </a:lnTo>
                  <a:lnTo>
                    <a:pt x="288" y="144"/>
                  </a:lnTo>
                  <a:lnTo>
                    <a:pt x="240" y="144"/>
                  </a:lnTo>
                  <a:lnTo>
                    <a:pt x="192" y="240"/>
                  </a:lnTo>
                  <a:lnTo>
                    <a:pt x="144" y="240"/>
                  </a:lnTo>
                  <a:lnTo>
                    <a:pt x="96" y="192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96" y="384"/>
                  </a:lnTo>
                  <a:lnTo>
                    <a:pt x="96" y="336"/>
                  </a:lnTo>
                  <a:lnTo>
                    <a:pt x="240" y="336"/>
                  </a:lnTo>
                  <a:lnTo>
                    <a:pt x="288" y="384"/>
                  </a:lnTo>
                  <a:lnTo>
                    <a:pt x="288" y="432"/>
                  </a:lnTo>
                  <a:lnTo>
                    <a:pt x="288" y="480"/>
                  </a:lnTo>
                  <a:lnTo>
                    <a:pt x="480" y="480"/>
                  </a:lnTo>
                  <a:lnTo>
                    <a:pt x="528" y="384"/>
                  </a:lnTo>
                  <a:lnTo>
                    <a:pt x="480" y="336"/>
                  </a:lnTo>
                  <a:lnTo>
                    <a:pt x="576" y="288"/>
                  </a:lnTo>
                  <a:lnTo>
                    <a:pt x="672" y="336"/>
                  </a:lnTo>
                  <a:lnTo>
                    <a:pt x="768" y="288"/>
                  </a:lnTo>
                  <a:lnTo>
                    <a:pt x="864" y="336"/>
                  </a:lnTo>
                  <a:lnTo>
                    <a:pt x="816" y="384"/>
                  </a:lnTo>
                  <a:lnTo>
                    <a:pt x="912" y="480"/>
                  </a:lnTo>
                  <a:lnTo>
                    <a:pt x="1056" y="480"/>
                  </a:lnTo>
                  <a:lnTo>
                    <a:pt x="1056" y="384"/>
                  </a:lnTo>
                  <a:lnTo>
                    <a:pt x="1008" y="336"/>
                  </a:lnTo>
                  <a:lnTo>
                    <a:pt x="1008" y="288"/>
                  </a:lnTo>
                  <a:lnTo>
                    <a:pt x="1152" y="288"/>
                  </a:lnTo>
                  <a:lnTo>
                    <a:pt x="1200" y="240"/>
                  </a:lnTo>
                  <a:lnTo>
                    <a:pt x="1248" y="240"/>
                  </a:lnTo>
                  <a:lnTo>
                    <a:pt x="1248" y="144"/>
                  </a:lnTo>
                  <a:lnTo>
                    <a:pt x="1200" y="144"/>
                  </a:lnTo>
                  <a:lnTo>
                    <a:pt x="1152" y="192"/>
                  </a:lnTo>
                  <a:lnTo>
                    <a:pt x="1056" y="192"/>
                  </a:lnTo>
                  <a:lnTo>
                    <a:pt x="1056" y="96"/>
                  </a:lnTo>
                  <a:lnTo>
                    <a:pt x="1104" y="48"/>
                  </a:lnTo>
                  <a:lnTo>
                    <a:pt x="1104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Oval 55"/>
            <p:cNvSpPr>
              <a:spLocks noChangeArrowheads="1"/>
            </p:cNvSpPr>
            <p:nvPr/>
          </p:nvSpPr>
          <p:spPr bwMode="auto">
            <a:xfrm>
              <a:off x="1872" y="12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</a:t>
              </a:r>
            </a:p>
          </p:txBody>
        </p:sp>
      </p:grp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1676400" y="1676400"/>
            <a:ext cx="1295400" cy="1066800"/>
            <a:chOff x="1056" y="1104"/>
            <a:chExt cx="816" cy="672"/>
          </a:xfrm>
        </p:grpSpPr>
        <p:sp>
          <p:nvSpPr>
            <p:cNvPr id="7280" name="Freeform 4"/>
            <p:cNvSpPr>
              <a:spLocks/>
            </p:cNvSpPr>
            <p:nvPr/>
          </p:nvSpPr>
          <p:spPr bwMode="auto">
            <a:xfrm>
              <a:off x="1056" y="1104"/>
              <a:ext cx="816" cy="672"/>
            </a:xfrm>
            <a:custGeom>
              <a:avLst/>
              <a:gdLst>
                <a:gd name="T0" fmla="*/ 0 w 816"/>
                <a:gd name="T1" fmla="*/ 48 h 672"/>
                <a:gd name="T2" fmla="*/ 48 w 816"/>
                <a:gd name="T3" fmla="*/ 96 h 672"/>
                <a:gd name="T4" fmla="*/ 144 w 816"/>
                <a:gd name="T5" fmla="*/ 96 h 672"/>
                <a:gd name="T6" fmla="*/ 240 w 816"/>
                <a:gd name="T7" fmla="*/ 48 h 672"/>
                <a:gd name="T8" fmla="*/ 336 w 816"/>
                <a:gd name="T9" fmla="*/ 48 h 672"/>
                <a:gd name="T10" fmla="*/ 288 w 816"/>
                <a:gd name="T11" fmla="*/ 96 h 672"/>
                <a:gd name="T12" fmla="*/ 288 w 816"/>
                <a:gd name="T13" fmla="*/ 192 h 672"/>
                <a:gd name="T14" fmla="*/ 432 w 816"/>
                <a:gd name="T15" fmla="*/ 192 h 672"/>
                <a:gd name="T16" fmla="*/ 432 w 816"/>
                <a:gd name="T17" fmla="*/ 48 h 672"/>
                <a:gd name="T18" fmla="*/ 480 w 816"/>
                <a:gd name="T19" fmla="*/ 48 h 672"/>
                <a:gd name="T20" fmla="*/ 528 w 816"/>
                <a:gd name="T21" fmla="*/ 0 h 672"/>
                <a:gd name="T22" fmla="*/ 672 w 816"/>
                <a:gd name="T23" fmla="*/ 0 h 672"/>
                <a:gd name="T24" fmla="*/ 720 w 816"/>
                <a:gd name="T25" fmla="*/ 48 h 672"/>
                <a:gd name="T26" fmla="*/ 816 w 816"/>
                <a:gd name="T27" fmla="*/ 48 h 672"/>
                <a:gd name="T28" fmla="*/ 816 w 816"/>
                <a:gd name="T29" fmla="*/ 192 h 672"/>
                <a:gd name="T30" fmla="*/ 768 w 816"/>
                <a:gd name="T31" fmla="*/ 192 h 672"/>
                <a:gd name="T32" fmla="*/ 720 w 816"/>
                <a:gd name="T33" fmla="*/ 288 h 672"/>
                <a:gd name="T34" fmla="*/ 672 w 816"/>
                <a:gd name="T35" fmla="*/ 288 h 672"/>
                <a:gd name="T36" fmla="*/ 624 w 816"/>
                <a:gd name="T37" fmla="*/ 240 h 672"/>
                <a:gd name="T38" fmla="*/ 528 w 816"/>
                <a:gd name="T39" fmla="*/ 288 h 672"/>
                <a:gd name="T40" fmla="*/ 528 w 816"/>
                <a:gd name="T41" fmla="*/ 384 h 672"/>
                <a:gd name="T42" fmla="*/ 624 w 816"/>
                <a:gd name="T43" fmla="*/ 432 h 672"/>
                <a:gd name="T44" fmla="*/ 624 w 816"/>
                <a:gd name="T45" fmla="*/ 384 h 672"/>
                <a:gd name="T46" fmla="*/ 768 w 816"/>
                <a:gd name="T47" fmla="*/ 384 h 672"/>
                <a:gd name="T48" fmla="*/ 816 w 816"/>
                <a:gd name="T49" fmla="*/ 432 h 672"/>
                <a:gd name="T50" fmla="*/ 816 w 816"/>
                <a:gd name="T51" fmla="*/ 480 h 672"/>
                <a:gd name="T52" fmla="*/ 672 w 816"/>
                <a:gd name="T53" fmla="*/ 480 h 672"/>
                <a:gd name="T54" fmla="*/ 672 w 816"/>
                <a:gd name="T55" fmla="*/ 528 h 672"/>
                <a:gd name="T56" fmla="*/ 528 w 816"/>
                <a:gd name="T57" fmla="*/ 528 h 672"/>
                <a:gd name="T58" fmla="*/ 528 w 816"/>
                <a:gd name="T59" fmla="*/ 576 h 672"/>
                <a:gd name="T60" fmla="*/ 576 w 816"/>
                <a:gd name="T61" fmla="*/ 576 h 672"/>
                <a:gd name="T62" fmla="*/ 480 w 816"/>
                <a:gd name="T63" fmla="*/ 672 h 672"/>
                <a:gd name="T64" fmla="*/ 432 w 816"/>
                <a:gd name="T65" fmla="*/ 672 h 672"/>
                <a:gd name="T66" fmla="*/ 336 w 816"/>
                <a:gd name="T67" fmla="*/ 576 h 672"/>
                <a:gd name="T68" fmla="*/ 384 w 816"/>
                <a:gd name="T69" fmla="*/ 528 h 672"/>
                <a:gd name="T70" fmla="*/ 240 w 816"/>
                <a:gd name="T71" fmla="*/ 528 h 672"/>
                <a:gd name="T72" fmla="*/ 240 w 816"/>
                <a:gd name="T73" fmla="*/ 480 h 672"/>
                <a:gd name="T74" fmla="*/ 0 w 816"/>
                <a:gd name="T75" fmla="*/ 480 h 672"/>
                <a:gd name="T76" fmla="*/ 0 w 816"/>
                <a:gd name="T77" fmla="*/ 48 h 6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16"/>
                <a:gd name="T118" fmla="*/ 0 h 672"/>
                <a:gd name="T119" fmla="*/ 816 w 816"/>
                <a:gd name="T120" fmla="*/ 672 h 6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16" h="672">
                  <a:moveTo>
                    <a:pt x="0" y="48"/>
                  </a:moveTo>
                  <a:lnTo>
                    <a:pt x="48" y="96"/>
                  </a:lnTo>
                  <a:lnTo>
                    <a:pt x="144" y="96"/>
                  </a:lnTo>
                  <a:lnTo>
                    <a:pt x="240" y="48"/>
                  </a:lnTo>
                  <a:lnTo>
                    <a:pt x="336" y="48"/>
                  </a:lnTo>
                  <a:lnTo>
                    <a:pt x="288" y="96"/>
                  </a:lnTo>
                  <a:lnTo>
                    <a:pt x="288" y="192"/>
                  </a:lnTo>
                  <a:lnTo>
                    <a:pt x="432" y="192"/>
                  </a:lnTo>
                  <a:lnTo>
                    <a:pt x="432" y="48"/>
                  </a:lnTo>
                  <a:lnTo>
                    <a:pt x="480" y="48"/>
                  </a:lnTo>
                  <a:lnTo>
                    <a:pt x="528" y="0"/>
                  </a:lnTo>
                  <a:lnTo>
                    <a:pt x="672" y="0"/>
                  </a:lnTo>
                  <a:lnTo>
                    <a:pt x="720" y="48"/>
                  </a:lnTo>
                  <a:lnTo>
                    <a:pt x="816" y="48"/>
                  </a:lnTo>
                  <a:lnTo>
                    <a:pt x="816" y="192"/>
                  </a:lnTo>
                  <a:lnTo>
                    <a:pt x="768" y="192"/>
                  </a:lnTo>
                  <a:lnTo>
                    <a:pt x="720" y="288"/>
                  </a:lnTo>
                  <a:lnTo>
                    <a:pt x="672" y="288"/>
                  </a:lnTo>
                  <a:lnTo>
                    <a:pt x="624" y="240"/>
                  </a:lnTo>
                  <a:lnTo>
                    <a:pt x="528" y="288"/>
                  </a:lnTo>
                  <a:lnTo>
                    <a:pt x="528" y="384"/>
                  </a:lnTo>
                  <a:lnTo>
                    <a:pt x="624" y="432"/>
                  </a:lnTo>
                  <a:lnTo>
                    <a:pt x="624" y="384"/>
                  </a:lnTo>
                  <a:lnTo>
                    <a:pt x="768" y="384"/>
                  </a:lnTo>
                  <a:lnTo>
                    <a:pt x="816" y="432"/>
                  </a:lnTo>
                  <a:lnTo>
                    <a:pt x="816" y="480"/>
                  </a:lnTo>
                  <a:lnTo>
                    <a:pt x="672" y="480"/>
                  </a:lnTo>
                  <a:lnTo>
                    <a:pt x="672" y="528"/>
                  </a:lnTo>
                  <a:lnTo>
                    <a:pt x="528" y="528"/>
                  </a:lnTo>
                  <a:lnTo>
                    <a:pt x="528" y="576"/>
                  </a:lnTo>
                  <a:lnTo>
                    <a:pt x="576" y="576"/>
                  </a:lnTo>
                  <a:lnTo>
                    <a:pt x="480" y="672"/>
                  </a:lnTo>
                  <a:lnTo>
                    <a:pt x="432" y="672"/>
                  </a:lnTo>
                  <a:lnTo>
                    <a:pt x="336" y="576"/>
                  </a:lnTo>
                  <a:lnTo>
                    <a:pt x="384" y="528"/>
                  </a:lnTo>
                  <a:lnTo>
                    <a:pt x="240" y="528"/>
                  </a:lnTo>
                  <a:lnTo>
                    <a:pt x="240" y="480"/>
                  </a:lnTo>
                  <a:lnTo>
                    <a:pt x="0" y="480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Oval 56"/>
            <p:cNvSpPr>
              <a:spLocks noChangeArrowheads="1"/>
            </p:cNvSpPr>
            <p:nvPr/>
          </p:nvSpPr>
          <p:spPr bwMode="auto">
            <a:xfrm>
              <a:off x="1200" y="134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11</a:t>
              </a:r>
            </a:p>
          </p:txBody>
        </p:sp>
      </p:grpSp>
      <p:grpSp>
        <p:nvGrpSpPr>
          <p:cNvPr id="13" name="Group 113"/>
          <p:cNvGrpSpPr>
            <a:grpSpLocks/>
          </p:cNvGrpSpPr>
          <p:nvPr/>
        </p:nvGrpSpPr>
        <p:grpSpPr bwMode="auto">
          <a:xfrm>
            <a:off x="6705600" y="990600"/>
            <a:ext cx="1143000" cy="838200"/>
            <a:chOff x="4224" y="672"/>
            <a:chExt cx="720" cy="528"/>
          </a:xfrm>
        </p:grpSpPr>
        <p:sp>
          <p:nvSpPr>
            <p:cNvPr id="7278" name="Freeform 13"/>
            <p:cNvSpPr>
              <a:spLocks/>
            </p:cNvSpPr>
            <p:nvPr/>
          </p:nvSpPr>
          <p:spPr bwMode="auto">
            <a:xfrm>
              <a:off x="4224" y="672"/>
              <a:ext cx="720" cy="528"/>
            </a:xfrm>
            <a:custGeom>
              <a:avLst/>
              <a:gdLst>
                <a:gd name="T0" fmla="*/ 720 w 720"/>
                <a:gd name="T1" fmla="*/ 0 h 528"/>
                <a:gd name="T2" fmla="*/ 624 w 720"/>
                <a:gd name="T3" fmla="*/ 48 h 528"/>
                <a:gd name="T4" fmla="*/ 528 w 720"/>
                <a:gd name="T5" fmla="*/ 48 h 528"/>
                <a:gd name="T6" fmla="*/ 528 w 720"/>
                <a:gd name="T7" fmla="*/ 96 h 528"/>
                <a:gd name="T8" fmla="*/ 480 w 720"/>
                <a:gd name="T9" fmla="*/ 144 h 528"/>
                <a:gd name="T10" fmla="*/ 384 w 720"/>
                <a:gd name="T11" fmla="*/ 144 h 528"/>
                <a:gd name="T12" fmla="*/ 336 w 720"/>
                <a:gd name="T13" fmla="*/ 96 h 528"/>
                <a:gd name="T14" fmla="*/ 336 w 720"/>
                <a:gd name="T15" fmla="*/ 48 h 528"/>
                <a:gd name="T16" fmla="*/ 288 w 720"/>
                <a:gd name="T17" fmla="*/ 48 h 528"/>
                <a:gd name="T18" fmla="*/ 240 w 720"/>
                <a:gd name="T19" fmla="*/ 96 h 528"/>
                <a:gd name="T20" fmla="*/ 0 w 720"/>
                <a:gd name="T21" fmla="*/ 96 h 528"/>
                <a:gd name="T22" fmla="*/ 0 w 720"/>
                <a:gd name="T23" fmla="*/ 192 h 528"/>
                <a:gd name="T24" fmla="*/ 48 w 720"/>
                <a:gd name="T25" fmla="*/ 240 h 528"/>
                <a:gd name="T26" fmla="*/ 96 w 720"/>
                <a:gd name="T27" fmla="*/ 240 h 528"/>
                <a:gd name="T28" fmla="*/ 144 w 720"/>
                <a:gd name="T29" fmla="*/ 192 h 528"/>
                <a:gd name="T30" fmla="*/ 192 w 720"/>
                <a:gd name="T31" fmla="*/ 192 h 528"/>
                <a:gd name="T32" fmla="*/ 240 w 720"/>
                <a:gd name="T33" fmla="*/ 240 h 528"/>
                <a:gd name="T34" fmla="*/ 240 w 720"/>
                <a:gd name="T35" fmla="*/ 336 h 528"/>
                <a:gd name="T36" fmla="*/ 192 w 720"/>
                <a:gd name="T37" fmla="*/ 384 h 528"/>
                <a:gd name="T38" fmla="*/ 144 w 720"/>
                <a:gd name="T39" fmla="*/ 384 h 528"/>
                <a:gd name="T40" fmla="*/ 96 w 720"/>
                <a:gd name="T41" fmla="*/ 336 h 528"/>
                <a:gd name="T42" fmla="*/ 48 w 720"/>
                <a:gd name="T43" fmla="*/ 336 h 528"/>
                <a:gd name="T44" fmla="*/ 0 w 720"/>
                <a:gd name="T45" fmla="*/ 384 h 528"/>
                <a:gd name="T46" fmla="*/ 0 w 720"/>
                <a:gd name="T47" fmla="*/ 480 h 528"/>
                <a:gd name="T48" fmla="*/ 144 w 720"/>
                <a:gd name="T49" fmla="*/ 480 h 528"/>
                <a:gd name="T50" fmla="*/ 144 w 720"/>
                <a:gd name="T51" fmla="*/ 528 h 528"/>
                <a:gd name="T52" fmla="*/ 336 w 720"/>
                <a:gd name="T53" fmla="*/ 528 h 528"/>
                <a:gd name="T54" fmla="*/ 336 w 720"/>
                <a:gd name="T55" fmla="*/ 432 h 528"/>
                <a:gd name="T56" fmla="*/ 384 w 720"/>
                <a:gd name="T57" fmla="*/ 384 h 528"/>
                <a:gd name="T58" fmla="*/ 384 w 720"/>
                <a:gd name="T59" fmla="*/ 336 h 528"/>
                <a:gd name="T60" fmla="*/ 528 w 720"/>
                <a:gd name="T61" fmla="*/ 336 h 528"/>
                <a:gd name="T62" fmla="*/ 528 w 720"/>
                <a:gd name="T63" fmla="*/ 384 h 528"/>
                <a:gd name="T64" fmla="*/ 576 w 720"/>
                <a:gd name="T65" fmla="*/ 432 h 528"/>
                <a:gd name="T66" fmla="*/ 576 w 720"/>
                <a:gd name="T67" fmla="*/ 480 h 528"/>
                <a:gd name="T68" fmla="*/ 624 w 720"/>
                <a:gd name="T69" fmla="*/ 528 h 528"/>
                <a:gd name="T70" fmla="*/ 720 w 720"/>
                <a:gd name="T71" fmla="*/ 528 h 528"/>
                <a:gd name="T72" fmla="*/ 720 w 720"/>
                <a:gd name="T73" fmla="*/ 0 h 5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20"/>
                <a:gd name="T112" fmla="*/ 0 h 528"/>
                <a:gd name="T113" fmla="*/ 720 w 720"/>
                <a:gd name="T114" fmla="*/ 528 h 5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20" h="528">
                  <a:moveTo>
                    <a:pt x="720" y="0"/>
                  </a:moveTo>
                  <a:lnTo>
                    <a:pt x="624" y="48"/>
                  </a:lnTo>
                  <a:lnTo>
                    <a:pt x="528" y="48"/>
                  </a:lnTo>
                  <a:lnTo>
                    <a:pt x="528" y="96"/>
                  </a:lnTo>
                  <a:lnTo>
                    <a:pt x="480" y="144"/>
                  </a:lnTo>
                  <a:lnTo>
                    <a:pt x="384" y="144"/>
                  </a:lnTo>
                  <a:lnTo>
                    <a:pt x="336" y="96"/>
                  </a:lnTo>
                  <a:lnTo>
                    <a:pt x="336" y="48"/>
                  </a:lnTo>
                  <a:lnTo>
                    <a:pt x="288" y="48"/>
                  </a:lnTo>
                  <a:lnTo>
                    <a:pt x="240" y="96"/>
                  </a:lnTo>
                  <a:lnTo>
                    <a:pt x="0" y="96"/>
                  </a:lnTo>
                  <a:lnTo>
                    <a:pt x="0" y="192"/>
                  </a:lnTo>
                  <a:lnTo>
                    <a:pt x="48" y="240"/>
                  </a:lnTo>
                  <a:lnTo>
                    <a:pt x="96" y="240"/>
                  </a:lnTo>
                  <a:lnTo>
                    <a:pt x="144" y="192"/>
                  </a:lnTo>
                  <a:lnTo>
                    <a:pt x="192" y="192"/>
                  </a:lnTo>
                  <a:lnTo>
                    <a:pt x="240" y="240"/>
                  </a:lnTo>
                  <a:lnTo>
                    <a:pt x="240" y="336"/>
                  </a:lnTo>
                  <a:lnTo>
                    <a:pt x="192" y="384"/>
                  </a:lnTo>
                  <a:lnTo>
                    <a:pt x="144" y="384"/>
                  </a:lnTo>
                  <a:lnTo>
                    <a:pt x="96" y="336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144" y="480"/>
                  </a:lnTo>
                  <a:lnTo>
                    <a:pt x="144" y="528"/>
                  </a:lnTo>
                  <a:lnTo>
                    <a:pt x="336" y="528"/>
                  </a:lnTo>
                  <a:lnTo>
                    <a:pt x="336" y="432"/>
                  </a:lnTo>
                  <a:lnTo>
                    <a:pt x="384" y="384"/>
                  </a:lnTo>
                  <a:lnTo>
                    <a:pt x="384" y="336"/>
                  </a:lnTo>
                  <a:lnTo>
                    <a:pt x="528" y="336"/>
                  </a:lnTo>
                  <a:lnTo>
                    <a:pt x="528" y="384"/>
                  </a:lnTo>
                  <a:lnTo>
                    <a:pt x="576" y="432"/>
                  </a:lnTo>
                  <a:lnTo>
                    <a:pt x="576" y="480"/>
                  </a:lnTo>
                  <a:lnTo>
                    <a:pt x="624" y="528"/>
                  </a:lnTo>
                  <a:lnTo>
                    <a:pt x="720" y="528"/>
                  </a:lnTo>
                  <a:lnTo>
                    <a:pt x="72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Oval 57"/>
            <p:cNvSpPr>
              <a:spLocks noChangeArrowheads="1"/>
            </p:cNvSpPr>
            <p:nvPr/>
          </p:nvSpPr>
          <p:spPr bwMode="auto">
            <a:xfrm>
              <a:off x="4698" y="77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14" name="Group 112"/>
          <p:cNvGrpSpPr>
            <a:grpSpLocks/>
          </p:cNvGrpSpPr>
          <p:nvPr/>
        </p:nvGrpSpPr>
        <p:grpSpPr bwMode="auto">
          <a:xfrm>
            <a:off x="5486400" y="838200"/>
            <a:ext cx="1600200" cy="1143000"/>
            <a:chOff x="3456" y="576"/>
            <a:chExt cx="1008" cy="720"/>
          </a:xfrm>
        </p:grpSpPr>
        <p:sp>
          <p:nvSpPr>
            <p:cNvPr id="7276" name="Freeform 14"/>
            <p:cNvSpPr>
              <a:spLocks/>
            </p:cNvSpPr>
            <p:nvPr/>
          </p:nvSpPr>
          <p:spPr bwMode="auto">
            <a:xfrm>
              <a:off x="3456" y="576"/>
              <a:ext cx="1008" cy="720"/>
            </a:xfrm>
            <a:custGeom>
              <a:avLst/>
              <a:gdLst>
                <a:gd name="T0" fmla="*/ 768 w 1008"/>
                <a:gd name="T1" fmla="*/ 576 h 720"/>
                <a:gd name="T2" fmla="*/ 768 w 1008"/>
                <a:gd name="T3" fmla="*/ 480 h 720"/>
                <a:gd name="T4" fmla="*/ 816 w 1008"/>
                <a:gd name="T5" fmla="*/ 432 h 720"/>
                <a:gd name="T6" fmla="*/ 864 w 1008"/>
                <a:gd name="T7" fmla="*/ 432 h 720"/>
                <a:gd name="T8" fmla="*/ 912 w 1008"/>
                <a:gd name="T9" fmla="*/ 480 h 720"/>
                <a:gd name="T10" fmla="*/ 960 w 1008"/>
                <a:gd name="T11" fmla="*/ 480 h 720"/>
                <a:gd name="T12" fmla="*/ 1008 w 1008"/>
                <a:gd name="T13" fmla="*/ 432 h 720"/>
                <a:gd name="T14" fmla="*/ 1008 w 1008"/>
                <a:gd name="T15" fmla="*/ 336 h 720"/>
                <a:gd name="T16" fmla="*/ 960 w 1008"/>
                <a:gd name="T17" fmla="*/ 288 h 720"/>
                <a:gd name="T18" fmla="*/ 912 w 1008"/>
                <a:gd name="T19" fmla="*/ 288 h 720"/>
                <a:gd name="T20" fmla="*/ 864 w 1008"/>
                <a:gd name="T21" fmla="*/ 336 h 720"/>
                <a:gd name="T22" fmla="*/ 816 w 1008"/>
                <a:gd name="T23" fmla="*/ 336 h 720"/>
                <a:gd name="T24" fmla="*/ 768 w 1008"/>
                <a:gd name="T25" fmla="*/ 288 h 720"/>
                <a:gd name="T26" fmla="*/ 768 w 1008"/>
                <a:gd name="T27" fmla="*/ 192 h 720"/>
                <a:gd name="T28" fmla="*/ 528 w 1008"/>
                <a:gd name="T29" fmla="*/ 192 h 720"/>
                <a:gd name="T30" fmla="*/ 480 w 1008"/>
                <a:gd name="T31" fmla="*/ 144 h 720"/>
                <a:gd name="T32" fmla="*/ 432 w 1008"/>
                <a:gd name="T33" fmla="*/ 144 h 720"/>
                <a:gd name="T34" fmla="*/ 432 w 1008"/>
                <a:gd name="T35" fmla="*/ 48 h 720"/>
                <a:gd name="T36" fmla="*/ 384 w 1008"/>
                <a:gd name="T37" fmla="*/ 0 h 720"/>
                <a:gd name="T38" fmla="*/ 336 w 1008"/>
                <a:gd name="T39" fmla="*/ 0 h 720"/>
                <a:gd name="T40" fmla="*/ 288 w 1008"/>
                <a:gd name="T41" fmla="*/ 48 h 720"/>
                <a:gd name="T42" fmla="*/ 288 w 1008"/>
                <a:gd name="T43" fmla="*/ 144 h 720"/>
                <a:gd name="T44" fmla="*/ 192 w 1008"/>
                <a:gd name="T45" fmla="*/ 144 h 720"/>
                <a:gd name="T46" fmla="*/ 144 w 1008"/>
                <a:gd name="T47" fmla="*/ 240 h 720"/>
                <a:gd name="T48" fmla="*/ 0 w 1008"/>
                <a:gd name="T49" fmla="*/ 240 h 720"/>
                <a:gd name="T50" fmla="*/ 0 w 1008"/>
                <a:gd name="T51" fmla="*/ 336 h 720"/>
                <a:gd name="T52" fmla="*/ 48 w 1008"/>
                <a:gd name="T53" fmla="*/ 336 h 720"/>
                <a:gd name="T54" fmla="*/ 96 w 1008"/>
                <a:gd name="T55" fmla="*/ 288 h 720"/>
                <a:gd name="T56" fmla="*/ 144 w 1008"/>
                <a:gd name="T57" fmla="*/ 288 h 720"/>
                <a:gd name="T58" fmla="*/ 192 w 1008"/>
                <a:gd name="T59" fmla="*/ 336 h 720"/>
                <a:gd name="T60" fmla="*/ 192 w 1008"/>
                <a:gd name="T61" fmla="*/ 432 h 720"/>
                <a:gd name="T62" fmla="*/ 144 w 1008"/>
                <a:gd name="T63" fmla="*/ 480 h 720"/>
                <a:gd name="T64" fmla="*/ 96 w 1008"/>
                <a:gd name="T65" fmla="*/ 432 h 720"/>
                <a:gd name="T66" fmla="*/ 48 w 1008"/>
                <a:gd name="T67" fmla="*/ 432 h 720"/>
                <a:gd name="T68" fmla="*/ 0 w 1008"/>
                <a:gd name="T69" fmla="*/ 480 h 720"/>
                <a:gd name="T70" fmla="*/ 0 w 1008"/>
                <a:gd name="T71" fmla="*/ 576 h 720"/>
                <a:gd name="T72" fmla="*/ 144 w 1008"/>
                <a:gd name="T73" fmla="*/ 576 h 720"/>
                <a:gd name="T74" fmla="*/ 192 w 1008"/>
                <a:gd name="T75" fmla="*/ 528 h 720"/>
                <a:gd name="T76" fmla="*/ 240 w 1008"/>
                <a:gd name="T77" fmla="*/ 528 h 720"/>
                <a:gd name="T78" fmla="*/ 336 w 1008"/>
                <a:gd name="T79" fmla="*/ 528 h 720"/>
                <a:gd name="T80" fmla="*/ 384 w 1008"/>
                <a:gd name="T81" fmla="*/ 576 h 720"/>
                <a:gd name="T82" fmla="*/ 384 w 1008"/>
                <a:gd name="T83" fmla="*/ 672 h 720"/>
                <a:gd name="T84" fmla="*/ 336 w 1008"/>
                <a:gd name="T85" fmla="*/ 672 h 720"/>
                <a:gd name="T86" fmla="*/ 336 w 1008"/>
                <a:gd name="T87" fmla="*/ 720 h 720"/>
                <a:gd name="T88" fmla="*/ 528 w 1008"/>
                <a:gd name="T89" fmla="*/ 720 h 720"/>
                <a:gd name="T90" fmla="*/ 528 w 1008"/>
                <a:gd name="T91" fmla="*/ 672 h 720"/>
                <a:gd name="T92" fmla="*/ 480 w 1008"/>
                <a:gd name="T93" fmla="*/ 672 h 720"/>
                <a:gd name="T94" fmla="*/ 480 w 1008"/>
                <a:gd name="T95" fmla="*/ 624 h 720"/>
                <a:gd name="T96" fmla="*/ 528 w 1008"/>
                <a:gd name="T97" fmla="*/ 576 h 720"/>
                <a:gd name="T98" fmla="*/ 624 w 1008"/>
                <a:gd name="T99" fmla="*/ 576 h 720"/>
                <a:gd name="T100" fmla="*/ 624 w 1008"/>
                <a:gd name="T101" fmla="*/ 528 h 720"/>
                <a:gd name="T102" fmla="*/ 720 w 1008"/>
                <a:gd name="T103" fmla="*/ 528 h 720"/>
                <a:gd name="T104" fmla="*/ 720 w 1008"/>
                <a:gd name="T105" fmla="*/ 576 h 720"/>
                <a:gd name="T106" fmla="*/ 768 w 1008"/>
                <a:gd name="T107" fmla="*/ 576 h 7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08"/>
                <a:gd name="T163" fmla="*/ 0 h 720"/>
                <a:gd name="T164" fmla="*/ 1008 w 1008"/>
                <a:gd name="T165" fmla="*/ 720 h 7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08" h="720">
                  <a:moveTo>
                    <a:pt x="768" y="576"/>
                  </a:moveTo>
                  <a:lnTo>
                    <a:pt x="768" y="480"/>
                  </a:lnTo>
                  <a:lnTo>
                    <a:pt x="816" y="432"/>
                  </a:lnTo>
                  <a:lnTo>
                    <a:pt x="864" y="432"/>
                  </a:lnTo>
                  <a:lnTo>
                    <a:pt x="912" y="480"/>
                  </a:lnTo>
                  <a:lnTo>
                    <a:pt x="960" y="480"/>
                  </a:lnTo>
                  <a:lnTo>
                    <a:pt x="1008" y="432"/>
                  </a:lnTo>
                  <a:lnTo>
                    <a:pt x="1008" y="336"/>
                  </a:lnTo>
                  <a:lnTo>
                    <a:pt x="960" y="288"/>
                  </a:lnTo>
                  <a:lnTo>
                    <a:pt x="912" y="288"/>
                  </a:lnTo>
                  <a:lnTo>
                    <a:pt x="864" y="336"/>
                  </a:lnTo>
                  <a:lnTo>
                    <a:pt x="816" y="336"/>
                  </a:lnTo>
                  <a:lnTo>
                    <a:pt x="768" y="288"/>
                  </a:lnTo>
                  <a:lnTo>
                    <a:pt x="768" y="192"/>
                  </a:lnTo>
                  <a:lnTo>
                    <a:pt x="528" y="192"/>
                  </a:lnTo>
                  <a:lnTo>
                    <a:pt x="480" y="144"/>
                  </a:lnTo>
                  <a:lnTo>
                    <a:pt x="432" y="144"/>
                  </a:lnTo>
                  <a:lnTo>
                    <a:pt x="432" y="48"/>
                  </a:lnTo>
                  <a:lnTo>
                    <a:pt x="384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288" y="144"/>
                  </a:lnTo>
                  <a:lnTo>
                    <a:pt x="192" y="144"/>
                  </a:lnTo>
                  <a:lnTo>
                    <a:pt x="144" y="240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48" y="336"/>
                  </a:lnTo>
                  <a:lnTo>
                    <a:pt x="96" y="288"/>
                  </a:lnTo>
                  <a:lnTo>
                    <a:pt x="144" y="288"/>
                  </a:lnTo>
                  <a:lnTo>
                    <a:pt x="192" y="336"/>
                  </a:lnTo>
                  <a:lnTo>
                    <a:pt x="192" y="432"/>
                  </a:lnTo>
                  <a:lnTo>
                    <a:pt x="144" y="480"/>
                  </a:lnTo>
                  <a:lnTo>
                    <a:pt x="96" y="432"/>
                  </a:lnTo>
                  <a:lnTo>
                    <a:pt x="48" y="432"/>
                  </a:lnTo>
                  <a:lnTo>
                    <a:pt x="0" y="480"/>
                  </a:lnTo>
                  <a:lnTo>
                    <a:pt x="0" y="576"/>
                  </a:lnTo>
                  <a:lnTo>
                    <a:pt x="144" y="576"/>
                  </a:lnTo>
                  <a:lnTo>
                    <a:pt x="192" y="528"/>
                  </a:lnTo>
                  <a:lnTo>
                    <a:pt x="240" y="528"/>
                  </a:lnTo>
                  <a:lnTo>
                    <a:pt x="336" y="528"/>
                  </a:lnTo>
                  <a:lnTo>
                    <a:pt x="384" y="576"/>
                  </a:lnTo>
                  <a:lnTo>
                    <a:pt x="384" y="672"/>
                  </a:lnTo>
                  <a:lnTo>
                    <a:pt x="336" y="672"/>
                  </a:lnTo>
                  <a:lnTo>
                    <a:pt x="336" y="720"/>
                  </a:lnTo>
                  <a:lnTo>
                    <a:pt x="528" y="720"/>
                  </a:lnTo>
                  <a:lnTo>
                    <a:pt x="528" y="672"/>
                  </a:lnTo>
                  <a:lnTo>
                    <a:pt x="480" y="672"/>
                  </a:lnTo>
                  <a:lnTo>
                    <a:pt x="480" y="624"/>
                  </a:lnTo>
                  <a:lnTo>
                    <a:pt x="528" y="576"/>
                  </a:lnTo>
                  <a:lnTo>
                    <a:pt x="624" y="576"/>
                  </a:lnTo>
                  <a:lnTo>
                    <a:pt x="624" y="528"/>
                  </a:lnTo>
                  <a:lnTo>
                    <a:pt x="720" y="528"/>
                  </a:lnTo>
                  <a:lnTo>
                    <a:pt x="720" y="576"/>
                  </a:lnTo>
                  <a:lnTo>
                    <a:pt x="768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Oval 58"/>
            <p:cNvSpPr>
              <a:spLocks noChangeArrowheads="1"/>
            </p:cNvSpPr>
            <p:nvPr/>
          </p:nvSpPr>
          <p:spPr bwMode="auto">
            <a:xfrm>
              <a:off x="3792" y="8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15" name="Group 111"/>
          <p:cNvGrpSpPr>
            <a:grpSpLocks/>
          </p:cNvGrpSpPr>
          <p:nvPr/>
        </p:nvGrpSpPr>
        <p:grpSpPr bwMode="auto">
          <a:xfrm>
            <a:off x="3962400" y="914400"/>
            <a:ext cx="1828800" cy="838200"/>
            <a:chOff x="2496" y="624"/>
            <a:chExt cx="1152" cy="528"/>
          </a:xfrm>
        </p:grpSpPr>
        <p:sp>
          <p:nvSpPr>
            <p:cNvPr id="7274" name="Freeform 15"/>
            <p:cNvSpPr>
              <a:spLocks/>
            </p:cNvSpPr>
            <p:nvPr/>
          </p:nvSpPr>
          <p:spPr bwMode="auto">
            <a:xfrm>
              <a:off x="2496" y="624"/>
              <a:ext cx="1152" cy="528"/>
            </a:xfrm>
            <a:custGeom>
              <a:avLst/>
              <a:gdLst>
                <a:gd name="T0" fmla="*/ 960 w 1152"/>
                <a:gd name="T1" fmla="*/ 528 h 528"/>
                <a:gd name="T2" fmla="*/ 960 w 1152"/>
                <a:gd name="T3" fmla="*/ 432 h 528"/>
                <a:gd name="T4" fmla="*/ 1008 w 1152"/>
                <a:gd name="T5" fmla="*/ 384 h 528"/>
                <a:gd name="T6" fmla="*/ 1056 w 1152"/>
                <a:gd name="T7" fmla="*/ 384 h 528"/>
                <a:gd name="T8" fmla="*/ 1104 w 1152"/>
                <a:gd name="T9" fmla="*/ 432 h 528"/>
                <a:gd name="T10" fmla="*/ 1152 w 1152"/>
                <a:gd name="T11" fmla="*/ 384 h 528"/>
                <a:gd name="T12" fmla="*/ 1152 w 1152"/>
                <a:gd name="T13" fmla="*/ 288 h 528"/>
                <a:gd name="T14" fmla="*/ 1104 w 1152"/>
                <a:gd name="T15" fmla="*/ 240 h 528"/>
                <a:gd name="T16" fmla="*/ 1056 w 1152"/>
                <a:gd name="T17" fmla="*/ 240 h 528"/>
                <a:gd name="T18" fmla="*/ 1008 w 1152"/>
                <a:gd name="T19" fmla="*/ 288 h 528"/>
                <a:gd name="T20" fmla="*/ 960 w 1152"/>
                <a:gd name="T21" fmla="*/ 288 h 528"/>
                <a:gd name="T22" fmla="*/ 960 w 1152"/>
                <a:gd name="T23" fmla="*/ 144 h 528"/>
                <a:gd name="T24" fmla="*/ 672 w 1152"/>
                <a:gd name="T25" fmla="*/ 144 h 528"/>
                <a:gd name="T26" fmla="*/ 672 w 1152"/>
                <a:gd name="T27" fmla="*/ 96 h 528"/>
                <a:gd name="T28" fmla="*/ 720 w 1152"/>
                <a:gd name="T29" fmla="*/ 48 h 528"/>
                <a:gd name="T30" fmla="*/ 672 w 1152"/>
                <a:gd name="T31" fmla="*/ 0 h 528"/>
                <a:gd name="T32" fmla="*/ 480 w 1152"/>
                <a:gd name="T33" fmla="*/ 0 h 528"/>
                <a:gd name="T34" fmla="*/ 432 w 1152"/>
                <a:gd name="T35" fmla="*/ 48 h 528"/>
                <a:gd name="T36" fmla="*/ 480 w 1152"/>
                <a:gd name="T37" fmla="*/ 96 h 528"/>
                <a:gd name="T38" fmla="*/ 480 w 1152"/>
                <a:gd name="T39" fmla="*/ 144 h 528"/>
                <a:gd name="T40" fmla="*/ 336 w 1152"/>
                <a:gd name="T41" fmla="*/ 144 h 528"/>
                <a:gd name="T42" fmla="*/ 288 w 1152"/>
                <a:gd name="T43" fmla="*/ 96 h 528"/>
                <a:gd name="T44" fmla="*/ 192 w 1152"/>
                <a:gd name="T45" fmla="*/ 96 h 528"/>
                <a:gd name="T46" fmla="*/ 192 w 1152"/>
                <a:gd name="T47" fmla="*/ 240 h 528"/>
                <a:gd name="T48" fmla="*/ 144 w 1152"/>
                <a:gd name="T49" fmla="*/ 288 h 528"/>
                <a:gd name="T50" fmla="*/ 96 w 1152"/>
                <a:gd name="T51" fmla="*/ 240 h 528"/>
                <a:gd name="T52" fmla="*/ 48 w 1152"/>
                <a:gd name="T53" fmla="*/ 240 h 528"/>
                <a:gd name="T54" fmla="*/ 0 w 1152"/>
                <a:gd name="T55" fmla="*/ 288 h 528"/>
                <a:gd name="T56" fmla="*/ 0 w 1152"/>
                <a:gd name="T57" fmla="*/ 336 h 528"/>
                <a:gd name="T58" fmla="*/ 48 w 1152"/>
                <a:gd name="T59" fmla="*/ 384 h 528"/>
                <a:gd name="T60" fmla="*/ 96 w 1152"/>
                <a:gd name="T61" fmla="*/ 384 h 528"/>
                <a:gd name="T62" fmla="*/ 144 w 1152"/>
                <a:gd name="T63" fmla="*/ 336 h 528"/>
                <a:gd name="T64" fmla="*/ 192 w 1152"/>
                <a:gd name="T65" fmla="*/ 384 h 528"/>
                <a:gd name="T66" fmla="*/ 192 w 1152"/>
                <a:gd name="T67" fmla="*/ 432 h 528"/>
                <a:gd name="T68" fmla="*/ 144 w 1152"/>
                <a:gd name="T69" fmla="*/ 480 h 528"/>
                <a:gd name="T70" fmla="*/ 144 w 1152"/>
                <a:gd name="T71" fmla="*/ 528 h 528"/>
                <a:gd name="T72" fmla="*/ 336 w 1152"/>
                <a:gd name="T73" fmla="*/ 528 h 528"/>
                <a:gd name="T74" fmla="*/ 384 w 1152"/>
                <a:gd name="T75" fmla="*/ 480 h 528"/>
                <a:gd name="T76" fmla="*/ 384 w 1152"/>
                <a:gd name="T77" fmla="*/ 384 h 528"/>
                <a:gd name="T78" fmla="*/ 480 w 1152"/>
                <a:gd name="T79" fmla="*/ 384 h 528"/>
                <a:gd name="T80" fmla="*/ 528 w 1152"/>
                <a:gd name="T81" fmla="*/ 432 h 528"/>
                <a:gd name="T82" fmla="*/ 528 w 1152"/>
                <a:gd name="T83" fmla="*/ 480 h 528"/>
                <a:gd name="T84" fmla="*/ 624 w 1152"/>
                <a:gd name="T85" fmla="*/ 480 h 528"/>
                <a:gd name="T86" fmla="*/ 672 w 1152"/>
                <a:gd name="T87" fmla="*/ 384 h 528"/>
                <a:gd name="T88" fmla="*/ 720 w 1152"/>
                <a:gd name="T89" fmla="*/ 384 h 528"/>
                <a:gd name="T90" fmla="*/ 768 w 1152"/>
                <a:gd name="T91" fmla="*/ 480 h 528"/>
                <a:gd name="T92" fmla="*/ 768 w 1152"/>
                <a:gd name="T93" fmla="*/ 528 h 528"/>
                <a:gd name="T94" fmla="*/ 960 w 1152"/>
                <a:gd name="T95" fmla="*/ 528 h 5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52"/>
                <a:gd name="T145" fmla="*/ 0 h 528"/>
                <a:gd name="T146" fmla="*/ 1152 w 1152"/>
                <a:gd name="T147" fmla="*/ 528 h 5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52" h="528">
                  <a:moveTo>
                    <a:pt x="960" y="528"/>
                  </a:moveTo>
                  <a:lnTo>
                    <a:pt x="960" y="432"/>
                  </a:lnTo>
                  <a:lnTo>
                    <a:pt x="1008" y="384"/>
                  </a:lnTo>
                  <a:lnTo>
                    <a:pt x="1056" y="384"/>
                  </a:lnTo>
                  <a:lnTo>
                    <a:pt x="1104" y="432"/>
                  </a:lnTo>
                  <a:lnTo>
                    <a:pt x="1152" y="384"/>
                  </a:lnTo>
                  <a:lnTo>
                    <a:pt x="1152" y="288"/>
                  </a:lnTo>
                  <a:lnTo>
                    <a:pt x="1104" y="240"/>
                  </a:lnTo>
                  <a:lnTo>
                    <a:pt x="1056" y="240"/>
                  </a:lnTo>
                  <a:lnTo>
                    <a:pt x="1008" y="288"/>
                  </a:lnTo>
                  <a:lnTo>
                    <a:pt x="960" y="288"/>
                  </a:lnTo>
                  <a:lnTo>
                    <a:pt x="960" y="144"/>
                  </a:lnTo>
                  <a:lnTo>
                    <a:pt x="672" y="144"/>
                  </a:lnTo>
                  <a:lnTo>
                    <a:pt x="672" y="96"/>
                  </a:lnTo>
                  <a:lnTo>
                    <a:pt x="720" y="48"/>
                  </a:lnTo>
                  <a:lnTo>
                    <a:pt x="672" y="0"/>
                  </a:lnTo>
                  <a:lnTo>
                    <a:pt x="480" y="0"/>
                  </a:lnTo>
                  <a:lnTo>
                    <a:pt x="432" y="48"/>
                  </a:lnTo>
                  <a:lnTo>
                    <a:pt x="480" y="96"/>
                  </a:lnTo>
                  <a:lnTo>
                    <a:pt x="480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192" y="96"/>
                  </a:lnTo>
                  <a:lnTo>
                    <a:pt x="192" y="240"/>
                  </a:lnTo>
                  <a:lnTo>
                    <a:pt x="144" y="288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0" y="288"/>
                  </a:lnTo>
                  <a:lnTo>
                    <a:pt x="0" y="336"/>
                  </a:lnTo>
                  <a:lnTo>
                    <a:pt x="48" y="384"/>
                  </a:lnTo>
                  <a:lnTo>
                    <a:pt x="96" y="384"/>
                  </a:lnTo>
                  <a:lnTo>
                    <a:pt x="144" y="336"/>
                  </a:lnTo>
                  <a:lnTo>
                    <a:pt x="192" y="384"/>
                  </a:lnTo>
                  <a:lnTo>
                    <a:pt x="192" y="432"/>
                  </a:lnTo>
                  <a:lnTo>
                    <a:pt x="144" y="480"/>
                  </a:lnTo>
                  <a:lnTo>
                    <a:pt x="144" y="528"/>
                  </a:lnTo>
                  <a:lnTo>
                    <a:pt x="336" y="528"/>
                  </a:lnTo>
                  <a:lnTo>
                    <a:pt x="384" y="480"/>
                  </a:lnTo>
                  <a:lnTo>
                    <a:pt x="384" y="384"/>
                  </a:lnTo>
                  <a:lnTo>
                    <a:pt x="480" y="384"/>
                  </a:lnTo>
                  <a:lnTo>
                    <a:pt x="528" y="432"/>
                  </a:lnTo>
                  <a:lnTo>
                    <a:pt x="528" y="480"/>
                  </a:lnTo>
                  <a:lnTo>
                    <a:pt x="624" y="480"/>
                  </a:lnTo>
                  <a:lnTo>
                    <a:pt x="672" y="384"/>
                  </a:lnTo>
                  <a:lnTo>
                    <a:pt x="720" y="384"/>
                  </a:lnTo>
                  <a:lnTo>
                    <a:pt x="768" y="480"/>
                  </a:lnTo>
                  <a:lnTo>
                    <a:pt x="768" y="528"/>
                  </a:lnTo>
                  <a:lnTo>
                    <a:pt x="960" y="52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Oval 59"/>
            <p:cNvSpPr>
              <a:spLocks noChangeArrowheads="1"/>
            </p:cNvSpPr>
            <p:nvPr/>
          </p:nvSpPr>
          <p:spPr bwMode="auto">
            <a:xfrm>
              <a:off x="2928" y="76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16" name="Group 110"/>
          <p:cNvGrpSpPr>
            <a:grpSpLocks/>
          </p:cNvGrpSpPr>
          <p:nvPr/>
        </p:nvGrpSpPr>
        <p:grpSpPr bwMode="auto">
          <a:xfrm>
            <a:off x="2971800" y="838200"/>
            <a:ext cx="1295400" cy="1143000"/>
            <a:chOff x="1872" y="576"/>
            <a:chExt cx="816" cy="720"/>
          </a:xfrm>
        </p:grpSpPr>
        <p:sp>
          <p:nvSpPr>
            <p:cNvPr id="7272" name="Freeform 16"/>
            <p:cNvSpPr>
              <a:spLocks/>
            </p:cNvSpPr>
            <p:nvPr/>
          </p:nvSpPr>
          <p:spPr bwMode="auto">
            <a:xfrm>
              <a:off x="1872" y="576"/>
              <a:ext cx="816" cy="720"/>
            </a:xfrm>
            <a:custGeom>
              <a:avLst/>
              <a:gdLst>
                <a:gd name="T0" fmla="*/ 768 w 816"/>
                <a:gd name="T1" fmla="*/ 576 h 720"/>
                <a:gd name="T2" fmla="*/ 768 w 816"/>
                <a:gd name="T3" fmla="*/ 528 h 720"/>
                <a:gd name="T4" fmla="*/ 816 w 816"/>
                <a:gd name="T5" fmla="*/ 480 h 720"/>
                <a:gd name="T6" fmla="*/ 816 w 816"/>
                <a:gd name="T7" fmla="*/ 432 h 720"/>
                <a:gd name="T8" fmla="*/ 768 w 816"/>
                <a:gd name="T9" fmla="*/ 384 h 720"/>
                <a:gd name="T10" fmla="*/ 720 w 816"/>
                <a:gd name="T11" fmla="*/ 432 h 720"/>
                <a:gd name="T12" fmla="*/ 672 w 816"/>
                <a:gd name="T13" fmla="*/ 432 h 720"/>
                <a:gd name="T14" fmla="*/ 624 w 816"/>
                <a:gd name="T15" fmla="*/ 384 h 720"/>
                <a:gd name="T16" fmla="*/ 624 w 816"/>
                <a:gd name="T17" fmla="*/ 336 h 720"/>
                <a:gd name="T18" fmla="*/ 672 w 816"/>
                <a:gd name="T19" fmla="*/ 288 h 720"/>
                <a:gd name="T20" fmla="*/ 720 w 816"/>
                <a:gd name="T21" fmla="*/ 288 h 720"/>
                <a:gd name="T22" fmla="*/ 768 w 816"/>
                <a:gd name="T23" fmla="*/ 336 h 720"/>
                <a:gd name="T24" fmla="*/ 816 w 816"/>
                <a:gd name="T25" fmla="*/ 288 h 720"/>
                <a:gd name="T26" fmla="*/ 816 w 816"/>
                <a:gd name="T27" fmla="*/ 144 h 720"/>
                <a:gd name="T28" fmla="*/ 528 w 816"/>
                <a:gd name="T29" fmla="*/ 144 h 720"/>
                <a:gd name="T30" fmla="*/ 528 w 816"/>
                <a:gd name="T31" fmla="*/ 96 h 720"/>
                <a:gd name="T32" fmla="*/ 432 w 816"/>
                <a:gd name="T33" fmla="*/ 0 h 720"/>
                <a:gd name="T34" fmla="*/ 336 w 816"/>
                <a:gd name="T35" fmla="*/ 0 h 720"/>
                <a:gd name="T36" fmla="*/ 288 w 816"/>
                <a:gd name="T37" fmla="*/ 48 h 720"/>
                <a:gd name="T38" fmla="*/ 240 w 816"/>
                <a:gd name="T39" fmla="*/ 96 h 720"/>
                <a:gd name="T40" fmla="*/ 288 w 816"/>
                <a:gd name="T41" fmla="*/ 144 h 720"/>
                <a:gd name="T42" fmla="*/ 288 w 816"/>
                <a:gd name="T43" fmla="*/ 192 h 720"/>
                <a:gd name="T44" fmla="*/ 0 w 816"/>
                <a:gd name="T45" fmla="*/ 192 h 720"/>
                <a:gd name="T46" fmla="*/ 0 w 816"/>
                <a:gd name="T47" fmla="*/ 288 h 720"/>
                <a:gd name="T48" fmla="*/ 48 w 816"/>
                <a:gd name="T49" fmla="*/ 288 h 720"/>
                <a:gd name="T50" fmla="*/ 48 w 816"/>
                <a:gd name="T51" fmla="*/ 336 h 720"/>
                <a:gd name="T52" fmla="*/ 144 w 816"/>
                <a:gd name="T53" fmla="*/ 288 h 720"/>
                <a:gd name="T54" fmla="*/ 192 w 816"/>
                <a:gd name="T55" fmla="*/ 288 h 720"/>
                <a:gd name="T56" fmla="*/ 240 w 816"/>
                <a:gd name="T57" fmla="*/ 336 h 720"/>
                <a:gd name="T58" fmla="*/ 240 w 816"/>
                <a:gd name="T59" fmla="*/ 432 h 720"/>
                <a:gd name="T60" fmla="*/ 192 w 816"/>
                <a:gd name="T61" fmla="*/ 480 h 720"/>
                <a:gd name="T62" fmla="*/ 96 w 816"/>
                <a:gd name="T63" fmla="*/ 480 h 720"/>
                <a:gd name="T64" fmla="*/ 48 w 816"/>
                <a:gd name="T65" fmla="*/ 432 h 720"/>
                <a:gd name="T66" fmla="*/ 0 w 816"/>
                <a:gd name="T67" fmla="*/ 432 h 720"/>
                <a:gd name="T68" fmla="*/ 0 w 816"/>
                <a:gd name="T69" fmla="*/ 576 h 720"/>
                <a:gd name="T70" fmla="*/ 48 w 816"/>
                <a:gd name="T71" fmla="*/ 576 h 720"/>
                <a:gd name="T72" fmla="*/ 96 w 816"/>
                <a:gd name="T73" fmla="*/ 624 h 720"/>
                <a:gd name="T74" fmla="*/ 144 w 816"/>
                <a:gd name="T75" fmla="*/ 624 h 720"/>
                <a:gd name="T76" fmla="*/ 192 w 816"/>
                <a:gd name="T77" fmla="*/ 576 h 720"/>
                <a:gd name="T78" fmla="*/ 336 w 816"/>
                <a:gd name="T79" fmla="*/ 576 h 720"/>
                <a:gd name="T80" fmla="*/ 336 w 816"/>
                <a:gd name="T81" fmla="*/ 624 h 720"/>
                <a:gd name="T82" fmla="*/ 288 w 816"/>
                <a:gd name="T83" fmla="*/ 672 h 720"/>
                <a:gd name="T84" fmla="*/ 288 w 816"/>
                <a:gd name="T85" fmla="*/ 720 h 720"/>
                <a:gd name="T86" fmla="*/ 528 w 816"/>
                <a:gd name="T87" fmla="*/ 720 h 720"/>
                <a:gd name="T88" fmla="*/ 528 w 816"/>
                <a:gd name="T89" fmla="*/ 672 h 720"/>
                <a:gd name="T90" fmla="*/ 480 w 816"/>
                <a:gd name="T91" fmla="*/ 624 h 720"/>
                <a:gd name="T92" fmla="*/ 480 w 816"/>
                <a:gd name="T93" fmla="*/ 576 h 720"/>
                <a:gd name="T94" fmla="*/ 768 w 816"/>
                <a:gd name="T95" fmla="*/ 576 h 7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16"/>
                <a:gd name="T145" fmla="*/ 0 h 720"/>
                <a:gd name="T146" fmla="*/ 816 w 816"/>
                <a:gd name="T147" fmla="*/ 720 h 7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16" h="720">
                  <a:moveTo>
                    <a:pt x="768" y="576"/>
                  </a:moveTo>
                  <a:lnTo>
                    <a:pt x="768" y="528"/>
                  </a:lnTo>
                  <a:lnTo>
                    <a:pt x="816" y="480"/>
                  </a:lnTo>
                  <a:lnTo>
                    <a:pt x="816" y="432"/>
                  </a:lnTo>
                  <a:lnTo>
                    <a:pt x="768" y="384"/>
                  </a:lnTo>
                  <a:lnTo>
                    <a:pt x="720" y="432"/>
                  </a:lnTo>
                  <a:lnTo>
                    <a:pt x="672" y="432"/>
                  </a:lnTo>
                  <a:lnTo>
                    <a:pt x="624" y="384"/>
                  </a:lnTo>
                  <a:lnTo>
                    <a:pt x="624" y="336"/>
                  </a:lnTo>
                  <a:lnTo>
                    <a:pt x="672" y="288"/>
                  </a:lnTo>
                  <a:lnTo>
                    <a:pt x="720" y="288"/>
                  </a:lnTo>
                  <a:lnTo>
                    <a:pt x="768" y="336"/>
                  </a:lnTo>
                  <a:lnTo>
                    <a:pt x="816" y="288"/>
                  </a:lnTo>
                  <a:lnTo>
                    <a:pt x="816" y="144"/>
                  </a:lnTo>
                  <a:lnTo>
                    <a:pt x="528" y="144"/>
                  </a:lnTo>
                  <a:lnTo>
                    <a:pt x="528" y="96"/>
                  </a:ln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240" y="96"/>
                  </a:lnTo>
                  <a:lnTo>
                    <a:pt x="288" y="144"/>
                  </a:lnTo>
                  <a:lnTo>
                    <a:pt x="288" y="192"/>
                  </a:lnTo>
                  <a:lnTo>
                    <a:pt x="0" y="192"/>
                  </a:lnTo>
                  <a:lnTo>
                    <a:pt x="0" y="288"/>
                  </a:lnTo>
                  <a:lnTo>
                    <a:pt x="48" y="288"/>
                  </a:lnTo>
                  <a:lnTo>
                    <a:pt x="48" y="336"/>
                  </a:lnTo>
                  <a:lnTo>
                    <a:pt x="144" y="288"/>
                  </a:lnTo>
                  <a:lnTo>
                    <a:pt x="192" y="288"/>
                  </a:lnTo>
                  <a:lnTo>
                    <a:pt x="240" y="336"/>
                  </a:lnTo>
                  <a:lnTo>
                    <a:pt x="240" y="432"/>
                  </a:lnTo>
                  <a:lnTo>
                    <a:pt x="192" y="480"/>
                  </a:lnTo>
                  <a:lnTo>
                    <a:pt x="96" y="480"/>
                  </a:lnTo>
                  <a:lnTo>
                    <a:pt x="48" y="432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48" y="576"/>
                  </a:lnTo>
                  <a:lnTo>
                    <a:pt x="96" y="624"/>
                  </a:lnTo>
                  <a:lnTo>
                    <a:pt x="144" y="624"/>
                  </a:lnTo>
                  <a:lnTo>
                    <a:pt x="192" y="576"/>
                  </a:lnTo>
                  <a:lnTo>
                    <a:pt x="336" y="576"/>
                  </a:lnTo>
                  <a:lnTo>
                    <a:pt x="336" y="624"/>
                  </a:lnTo>
                  <a:lnTo>
                    <a:pt x="288" y="672"/>
                  </a:lnTo>
                  <a:lnTo>
                    <a:pt x="288" y="720"/>
                  </a:lnTo>
                  <a:lnTo>
                    <a:pt x="528" y="720"/>
                  </a:lnTo>
                  <a:lnTo>
                    <a:pt x="528" y="672"/>
                  </a:lnTo>
                  <a:lnTo>
                    <a:pt x="480" y="624"/>
                  </a:lnTo>
                  <a:lnTo>
                    <a:pt x="480" y="576"/>
                  </a:lnTo>
                  <a:lnTo>
                    <a:pt x="768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Oval 60"/>
            <p:cNvSpPr>
              <a:spLocks noChangeArrowheads="1"/>
            </p:cNvSpPr>
            <p:nvPr/>
          </p:nvSpPr>
          <p:spPr bwMode="auto">
            <a:xfrm>
              <a:off x="2160" y="8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17" name="Group 109"/>
          <p:cNvGrpSpPr>
            <a:grpSpLocks/>
          </p:cNvGrpSpPr>
          <p:nvPr/>
        </p:nvGrpSpPr>
        <p:grpSpPr bwMode="auto">
          <a:xfrm>
            <a:off x="1676400" y="990600"/>
            <a:ext cx="1676400" cy="990600"/>
            <a:chOff x="1056" y="672"/>
            <a:chExt cx="1056" cy="624"/>
          </a:xfrm>
        </p:grpSpPr>
        <p:sp>
          <p:nvSpPr>
            <p:cNvPr id="7270" name="Freeform 3"/>
            <p:cNvSpPr>
              <a:spLocks/>
            </p:cNvSpPr>
            <p:nvPr/>
          </p:nvSpPr>
          <p:spPr bwMode="auto">
            <a:xfrm>
              <a:off x="1056" y="672"/>
              <a:ext cx="1056" cy="624"/>
            </a:xfrm>
            <a:custGeom>
              <a:avLst/>
              <a:gdLst>
                <a:gd name="T0" fmla="*/ 0 w 1056"/>
                <a:gd name="T1" fmla="*/ 0 h 624"/>
                <a:gd name="T2" fmla="*/ 96 w 1056"/>
                <a:gd name="T3" fmla="*/ 0 h 624"/>
                <a:gd name="T4" fmla="*/ 144 w 1056"/>
                <a:gd name="T5" fmla="*/ 48 h 624"/>
                <a:gd name="T6" fmla="*/ 240 w 1056"/>
                <a:gd name="T7" fmla="*/ 48 h 624"/>
                <a:gd name="T8" fmla="*/ 240 w 1056"/>
                <a:gd name="T9" fmla="*/ 0 h 624"/>
                <a:gd name="T10" fmla="*/ 384 w 1056"/>
                <a:gd name="T11" fmla="*/ 0 h 624"/>
                <a:gd name="T12" fmla="*/ 384 w 1056"/>
                <a:gd name="T13" fmla="*/ 96 h 624"/>
                <a:gd name="T14" fmla="*/ 336 w 1056"/>
                <a:gd name="T15" fmla="*/ 96 h 624"/>
                <a:gd name="T16" fmla="*/ 336 w 1056"/>
                <a:gd name="T17" fmla="*/ 144 h 624"/>
                <a:gd name="T18" fmla="*/ 432 w 1056"/>
                <a:gd name="T19" fmla="*/ 192 h 624"/>
                <a:gd name="T20" fmla="*/ 480 w 1056"/>
                <a:gd name="T21" fmla="*/ 192 h 624"/>
                <a:gd name="T22" fmla="*/ 528 w 1056"/>
                <a:gd name="T23" fmla="*/ 144 h 624"/>
                <a:gd name="T24" fmla="*/ 528 w 1056"/>
                <a:gd name="T25" fmla="*/ 48 h 624"/>
                <a:gd name="T26" fmla="*/ 720 w 1056"/>
                <a:gd name="T27" fmla="*/ 48 h 624"/>
                <a:gd name="T28" fmla="*/ 816 w 1056"/>
                <a:gd name="T29" fmla="*/ 0 h 624"/>
                <a:gd name="T30" fmla="*/ 816 w 1056"/>
                <a:gd name="T31" fmla="*/ 96 h 624"/>
                <a:gd name="T32" fmla="*/ 816 w 1056"/>
                <a:gd name="T33" fmla="*/ 192 h 624"/>
                <a:gd name="T34" fmla="*/ 864 w 1056"/>
                <a:gd name="T35" fmla="*/ 192 h 624"/>
                <a:gd name="T36" fmla="*/ 864 w 1056"/>
                <a:gd name="T37" fmla="*/ 240 h 624"/>
                <a:gd name="T38" fmla="*/ 960 w 1056"/>
                <a:gd name="T39" fmla="*/ 192 h 624"/>
                <a:gd name="T40" fmla="*/ 1008 w 1056"/>
                <a:gd name="T41" fmla="*/ 192 h 624"/>
                <a:gd name="T42" fmla="*/ 1056 w 1056"/>
                <a:gd name="T43" fmla="*/ 240 h 624"/>
                <a:gd name="T44" fmla="*/ 1056 w 1056"/>
                <a:gd name="T45" fmla="*/ 336 h 624"/>
                <a:gd name="T46" fmla="*/ 1008 w 1056"/>
                <a:gd name="T47" fmla="*/ 384 h 624"/>
                <a:gd name="T48" fmla="*/ 912 w 1056"/>
                <a:gd name="T49" fmla="*/ 384 h 624"/>
                <a:gd name="T50" fmla="*/ 864 w 1056"/>
                <a:gd name="T51" fmla="*/ 336 h 624"/>
                <a:gd name="T52" fmla="*/ 816 w 1056"/>
                <a:gd name="T53" fmla="*/ 336 h 624"/>
                <a:gd name="T54" fmla="*/ 816 w 1056"/>
                <a:gd name="T55" fmla="*/ 432 h 624"/>
                <a:gd name="T56" fmla="*/ 816 w 1056"/>
                <a:gd name="T57" fmla="*/ 480 h 624"/>
                <a:gd name="T58" fmla="*/ 720 w 1056"/>
                <a:gd name="T59" fmla="*/ 480 h 624"/>
                <a:gd name="T60" fmla="*/ 672 w 1056"/>
                <a:gd name="T61" fmla="*/ 432 h 624"/>
                <a:gd name="T62" fmla="*/ 528 w 1056"/>
                <a:gd name="T63" fmla="*/ 432 h 624"/>
                <a:gd name="T64" fmla="*/ 480 w 1056"/>
                <a:gd name="T65" fmla="*/ 480 h 624"/>
                <a:gd name="T66" fmla="*/ 432 w 1056"/>
                <a:gd name="T67" fmla="*/ 480 h 624"/>
                <a:gd name="T68" fmla="*/ 432 w 1056"/>
                <a:gd name="T69" fmla="*/ 576 h 624"/>
                <a:gd name="T70" fmla="*/ 432 w 1056"/>
                <a:gd name="T71" fmla="*/ 624 h 624"/>
                <a:gd name="T72" fmla="*/ 288 w 1056"/>
                <a:gd name="T73" fmla="*/ 624 h 624"/>
                <a:gd name="T74" fmla="*/ 288 w 1056"/>
                <a:gd name="T75" fmla="*/ 576 h 624"/>
                <a:gd name="T76" fmla="*/ 288 w 1056"/>
                <a:gd name="T77" fmla="*/ 528 h 624"/>
                <a:gd name="T78" fmla="*/ 336 w 1056"/>
                <a:gd name="T79" fmla="*/ 480 h 624"/>
                <a:gd name="T80" fmla="*/ 240 w 1056"/>
                <a:gd name="T81" fmla="*/ 480 h 624"/>
                <a:gd name="T82" fmla="*/ 144 w 1056"/>
                <a:gd name="T83" fmla="*/ 528 h 624"/>
                <a:gd name="T84" fmla="*/ 48 w 1056"/>
                <a:gd name="T85" fmla="*/ 528 h 624"/>
                <a:gd name="T86" fmla="*/ 0 w 1056"/>
                <a:gd name="T87" fmla="*/ 480 h 624"/>
                <a:gd name="T88" fmla="*/ 0 w 1056"/>
                <a:gd name="T89" fmla="*/ 0 h 6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56"/>
                <a:gd name="T136" fmla="*/ 0 h 624"/>
                <a:gd name="T137" fmla="*/ 1056 w 1056"/>
                <a:gd name="T138" fmla="*/ 624 h 62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56" h="624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240" y="48"/>
                  </a:lnTo>
                  <a:lnTo>
                    <a:pt x="240" y="0"/>
                  </a:lnTo>
                  <a:lnTo>
                    <a:pt x="384" y="0"/>
                  </a:lnTo>
                  <a:lnTo>
                    <a:pt x="384" y="96"/>
                  </a:lnTo>
                  <a:lnTo>
                    <a:pt x="336" y="96"/>
                  </a:lnTo>
                  <a:lnTo>
                    <a:pt x="336" y="144"/>
                  </a:lnTo>
                  <a:lnTo>
                    <a:pt x="432" y="192"/>
                  </a:lnTo>
                  <a:lnTo>
                    <a:pt x="480" y="192"/>
                  </a:lnTo>
                  <a:lnTo>
                    <a:pt x="528" y="144"/>
                  </a:lnTo>
                  <a:lnTo>
                    <a:pt x="528" y="48"/>
                  </a:lnTo>
                  <a:lnTo>
                    <a:pt x="720" y="48"/>
                  </a:lnTo>
                  <a:lnTo>
                    <a:pt x="816" y="0"/>
                  </a:lnTo>
                  <a:lnTo>
                    <a:pt x="816" y="96"/>
                  </a:lnTo>
                  <a:lnTo>
                    <a:pt x="816" y="192"/>
                  </a:lnTo>
                  <a:lnTo>
                    <a:pt x="864" y="192"/>
                  </a:lnTo>
                  <a:lnTo>
                    <a:pt x="864" y="240"/>
                  </a:lnTo>
                  <a:lnTo>
                    <a:pt x="960" y="192"/>
                  </a:lnTo>
                  <a:lnTo>
                    <a:pt x="1008" y="192"/>
                  </a:lnTo>
                  <a:lnTo>
                    <a:pt x="1056" y="240"/>
                  </a:lnTo>
                  <a:lnTo>
                    <a:pt x="1056" y="336"/>
                  </a:lnTo>
                  <a:lnTo>
                    <a:pt x="1008" y="384"/>
                  </a:lnTo>
                  <a:lnTo>
                    <a:pt x="912" y="384"/>
                  </a:lnTo>
                  <a:lnTo>
                    <a:pt x="864" y="336"/>
                  </a:lnTo>
                  <a:lnTo>
                    <a:pt x="816" y="336"/>
                  </a:lnTo>
                  <a:lnTo>
                    <a:pt x="816" y="432"/>
                  </a:lnTo>
                  <a:lnTo>
                    <a:pt x="816" y="480"/>
                  </a:lnTo>
                  <a:lnTo>
                    <a:pt x="720" y="480"/>
                  </a:lnTo>
                  <a:lnTo>
                    <a:pt x="672" y="432"/>
                  </a:lnTo>
                  <a:lnTo>
                    <a:pt x="528" y="432"/>
                  </a:lnTo>
                  <a:lnTo>
                    <a:pt x="480" y="480"/>
                  </a:lnTo>
                  <a:lnTo>
                    <a:pt x="432" y="480"/>
                  </a:lnTo>
                  <a:lnTo>
                    <a:pt x="432" y="576"/>
                  </a:lnTo>
                  <a:lnTo>
                    <a:pt x="432" y="624"/>
                  </a:lnTo>
                  <a:lnTo>
                    <a:pt x="288" y="624"/>
                  </a:lnTo>
                  <a:lnTo>
                    <a:pt x="288" y="576"/>
                  </a:lnTo>
                  <a:lnTo>
                    <a:pt x="288" y="528"/>
                  </a:lnTo>
                  <a:lnTo>
                    <a:pt x="336" y="480"/>
                  </a:lnTo>
                  <a:lnTo>
                    <a:pt x="240" y="480"/>
                  </a:lnTo>
                  <a:lnTo>
                    <a:pt x="144" y="528"/>
                  </a:lnTo>
                  <a:lnTo>
                    <a:pt x="48" y="528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Oval 61"/>
            <p:cNvSpPr>
              <a:spLocks noChangeArrowheads="1"/>
            </p:cNvSpPr>
            <p:nvPr/>
          </p:nvSpPr>
          <p:spPr bwMode="auto">
            <a:xfrm>
              <a:off x="1152" y="86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18" name="Group 108"/>
          <p:cNvGrpSpPr>
            <a:grpSpLocks/>
          </p:cNvGrpSpPr>
          <p:nvPr/>
        </p:nvGrpSpPr>
        <p:grpSpPr bwMode="auto">
          <a:xfrm>
            <a:off x="6477000" y="457200"/>
            <a:ext cx="1371600" cy="762000"/>
            <a:chOff x="4080" y="336"/>
            <a:chExt cx="864" cy="480"/>
          </a:xfrm>
        </p:grpSpPr>
        <p:sp>
          <p:nvSpPr>
            <p:cNvPr id="7268" name="Freeform 12"/>
            <p:cNvSpPr>
              <a:spLocks/>
            </p:cNvSpPr>
            <p:nvPr/>
          </p:nvSpPr>
          <p:spPr bwMode="auto">
            <a:xfrm>
              <a:off x="4080" y="336"/>
              <a:ext cx="864" cy="480"/>
            </a:xfrm>
            <a:custGeom>
              <a:avLst/>
              <a:gdLst>
                <a:gd name="T0" fmla="*/ 288 w 864"/>
                <a:gd name="T1" fmla="*/ 0 h 480"/>
                <a:gd name="T2" fmla="*/ 288 w 864"/>
                <a:gd name="T3" fmla="*/ 96 h 480"/>
                <a:gd name="T4" fmla="*/ 144 w 864"/>
                <a:gd name="T5" fmla="*/ 96 h 480"/>
                <a:gd name="T6" fmla="*/ 96 w 864"/>
                <a:gd name="T7" fmla="*/ 144 h 480"/>
                <a:gd name="T8" fmla="*/ 48 w 864"/>
                <a:gd name="T9" fmla="*/ 144 h 480"/>
                <a:gd name="T10" fmla="*/ 0 w 864"/>
                <a:gd name="T11" fmla="*/ 192 h 480"/>
                <a:gd name="T12" fmla="*/ 0 w 864"/>
                <a:gd name="T13" fmla="*/ 240 h 480"/>
                <a:gd name="T14" fmla="*/ 48 w 864"/>
                <a:gd name="T15" fmla="*/ 288 h 480"/>
                <a:gd name="T16" fmla="*/ 144 w 864"/>
                <a:gd name="T17" fmla="*/ 288 h 480"/>
                <a:gd name="T18" fmla="*/ 192 w 864"/>
                <a:gd name="T19" fmla="*/ 336 h 480"/>
                <a:gd name="T20" fmla="*/ 192 w 864"/>
                <a:gd name="T21" fmla="*/ 432 h 480"/>
                <a:gd name="T22" fmla="*/ 384 w 864"/>
                <a:gd name="T23" fmla="*/ 432 h 480"/>
                <a:gd name="T24" fmla="*/ 432 w 864"/>
                <a:gd name="T25" fmla="*/ 384 h 480"/>
                <a:gd name="T26" fmla="*/ 480 w 864"/>
                <a:gd name="T27" fmla="*/ 384 h 480"/>
                <a:gd name="T28" fmla="*/ 480 w 864"/>
                <a:gd name="T29" fmla="*/ 432 h 480"/>
                <a:gd name="T30" fmla="*/ 528 w 864"/>
                <a:gd name="T31" fmla="*/ 480 h 480"/>
                <a:gd name="T32" fmla="*/ 624 w 864"/>
                <a:gd name="T33" fmla="*/ 480 h 480"/>
                <a:gd name="T34" fmla="*/ 672 w 864"/>
                <a:gd name="T35" fmla="*/ 432 h 480"/>
                <a:gd name="T36" fmla="*/ 672 w 864"/>
                <a:gd name="T37" fmla="*/ 384 h 480"/>
                <a:gd name="T38" fmla="*/ 768 w 864"/>
                <a:gd name="T39" fmla="*/ 384 h 480"/>
                <a:gd name="T40" fmla="*/ 864 w 864"/>
                <a:gd name="T41" fmla="*/ 336 h 480"/>
                <a:gd name="T42" fmla="*/ 864 w 864"/>
                <a:gd name="T43" fmla="*/ 0 h 480"/>
                <a:gd name="T44" fmla="*/ 288 w 864"/>
                <a:gd name="T45" fmla="*/ 0 h 4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64"/>
                <a:gd name="T70" fmla="*/ 0 h 480"/>
                <a:gd name="T71" fmla="*/ 864 w 864"/>
                <a:gd name="T72" fmla="*/ 480 h 4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64" h="480">
                  <a:moveTo>
                    <a:pt x="288" y="0"/>
                  </a:moveTo>
                  <a:lnTo>
                    <a:pt x="288" y="96"/>
                  </a:lnTo>
                  <a:lnTo>
                    <a:pt x="144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0" y="192"/>
                  </a:lnTo>
                  <a:lnTo>
                    <a:pt x="0" y="240"/>
                  </a:lnTo>
                  <a:lnTo>
                    <a:pt x="48" y="288"/>
                  </a:lnTo>
                  <a:lnTo>
                    <a:pt x="144" y="288"/>
                  </a:lnTo>
                  <a:lnTo>
                    <a:pt x="192" y="336"/>
                  </a:lnTo>
                  <a:lnTo>
                    <a:pt x="192" y="432"/>
                  </a:lnTo>
                  <a:lnTo>
                    <a:pt x="384" y="432"/>
                  </a:lnTo>
                  <a:lnTo>
                    <a:pt x="432" y="384"/>
                  </a:lnTo>
                  <a:lnTo>
                    <a:pt x="480" y="384"/>
                  </a:lnTo>
                  <a:lnTo>
                    <a:pt x="480" y="432"/>
                  </a:lnTo>
                  <a:lnTo>
                    <a:pt x="528" y="480"/>
                  </a:lnTo>
                  <a:lnTo>
                    <a:pt x="624" y="480"/>
                  </a:lnTo>
                  <a:lnTo>
                    <a:pt x="672" y="432"/>
                  </a:lnTo>
                  <a:lnTo>
                    <a:pt x="672" y="384"/>
                  </a:lnTo>
                  <a:lnTo>
                    <a:pt x="768" y="384"/>
                  </a:lnTo>
                  <a:lnTo>
                    <a:pt x="864" y="336"/>
                  </a:lnTo>
                  <a:lnTo>
                    <a:pt x="864" y="0"/>
                  </a:lnTo>
                  <a:lnTo>
                    <a:pt x="28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Oval 62"/>
            <p:cNvSpPr>
              <a:spLocks noChangeArrowheads="1"/>
            </p:cNvSpPr>
            <p:nvPr/>
          </p:nvSpPr>
          <p:spPr bwMode="auto">
            <a:xfrm>
              <a:off x="4464" y="432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19" name="Group 107"/>
          <p:cNvGrpSpPr>
            <a:grpSpLocks/>
          </p:cNvGrpSpPr>
          <p:nvPr/>
        </p:nvGrpSpPr>
        <p:grpSpPr bwMode="auto">
          <a:xfrm>
            <a:off x="5181600" y="457200"/>
            <a:ext cx="1752600" cy="762000"/>
            <a:chOff x="3264" y="336"/>
            <a:chExt cx="1104" cy="480"/>
          </a:xfrm>
        </p:grpSpPr>
        <p:sp>
          <p:nvSpPr>
            <p:cNvPr id="7266" name="Freeform 11"/>
            <p:cNvSpPr>
              <a:spLocks/>
            </p:cNvSpPr>
            <p:nvPr/>
          </p:nvSpPr>
          <p:spPr bwMode="auto">
            <a:xfrm>
              <a:off x="3264" y="336"/>
              <a:ext cx="1104" cy="480"/>
            </a:xfrm>
            <a:custGeom>
              <a:avLst/>
              <a:gdLst>
                <a:gd name="T0" fmla="*/ 192 w 1104"/>
                <a:gd name="T1" fmla="*/ 0 h 480"/>
                <a:gd name="T2" fmla="*/ 192 w 1104"/>
                <a:gd name="T3" fmla="*/ 144 h 480"/>
                <a:gd name="T4" fmla="*/ 144 w 1104"/>
                <a:gd name="T5" fmla="*/ 144 h 480"/>
                <a:gd name="T6" fmla="*/ 96 w 1104"/>
                <a:gd name="T7" fmla="*/ 96 h 480"/>
                <a:gd name="T8" fmla="*/ 48 w 1104"/>
                <a:gd name="T9" fmla="*/ 96 h 480"/>
                <a:gd name="T10" fmla="*/ 0 w 1104"/>
                <a:gd name="T11" fmla="*/ 192 h 480"/>
                <a:gd name="T12" fmla="*/ 48 w 1104"/>
                <a:gd name="T13" fmla="*/ 288 h 480"/>
                <a:gd name="T14" fmla="*/ 96 w 1104"/>
                <a:gd name="T15" fmla="*/ 288 h 480"/>
                <a:gd name="T16" fmla="*/ 144 w 1104"/>
                <a:gd name="T17" fmla="*/ 240 h 480"/>
                <a:gd name="T18" fmla="*/ 192 w 1104"/>
                <a:gd name="T19" fmla="*/ 240 h 480"/>
                <a:gd name="T20" fmla="*/ 192 w 1104"/>
                <a:gd name="T21" fmla="*/ 432 h 480"/>
                <a:gd name="T22" fmla="*/ 192 w 1104"/>
                <a:gd name="T23" fmla="*/ 480 h 480"/>
                <a:gd name="T24" fmla="*/ 336 w 1104"/>
                <a:gd name="T25" fmla="*/ 480 h 480"/>
                <a:gd name="T26" fmla="*/ 384 w 1104"/>
                <a:gd name="T27" fmla="*/ 384 h 480"/>
                <a:gd name="T28" fmla="*/ 480 w 1104"/>
                <a:gd name="T29" fmla="*/ 384 h 480"/>
                <a:gd name="T30" fmla="*/ 480 w 1104"/>
                <a:gd name="T31" fmla="*/ 288 h 480"/>
                <a:gd name="T32" fmla="*/ 528 w 1104"/>
                <a:gd name="T33" fmla="*/ 240 h 480"/>
                <a:gd name="T34" fmla="*/ 576 w 1104"/>
                <a:gd name="T35" fmla="*/ 240 h 480"/>
                <a:gd name="T36" fmla="*/ 624 w 1104"/>
                <a:gd name="T37" fmla="*/ 288 h 480"/>
                <a:gd name="T38" fmla="*/ 624 w 1104"/>
                <a:gd name="T39" fmla="*/ 384 h 480"/>
                <a:gd name="T40" fmla="*/ 672 w 1104"/>
                <a:gd name="T41" fmla="*/ 384 h 480"/>
                <a:gd name="T42" fmla="*/ 720 w 1104"/>
                <a:gd name="T43" fmla="*/ 432 h 480"/>
                <a:gd name="T44" fmla="*/ 1008 w 1104"/>
                <a:gd name="T45" fmla="*/ 432 h 480"/>
                <a:gd name="T46" fmla="*/ 1008 w 1104"/>
                <a:gd name="T47" fmla="*/ 336 h 480"/>
                <a:gd name="T48" fmla="*/ 960 w 1104"/>
                <a:gd name="T49" fmla="*/ 288 h 480"/>
                <a:gd name="T50" fmla="*/ 864 w 1104"/>
                <a:gd name="T51" fmla="*/ 288 h 480"/>
                <a:gd name="T52" fmla="*/ 816 w 1104"/>
                <a:gd name="T53" fmla="*/ 240 h 480"/>
                <a:gd name="T54" fmla="*/ 816 w 1104"/>
                <a:gd name="T55" fmla="*/ 192 h 480"/>
                <a:gd name="T56" fmla="*/ 864 w 1104"/>
                <a:gd name="T57" fmla="*/ 144 h 480"/>
                <a:gd name="T58" fmla="*/ 912 w 1104"/>
                <a:gd name="T59" fmla="*/ 144 h 480"/>
                <a:gd name="T60" fmla="*/ 960 w 1104"/>
                <a:gd name="T61" fmla="*/ 96 h 480"/>
                <a:gd name="T62" fmla="*/ 1104 w 1104"/>
                <a:gd name="T63" fmla="*/ 96 h 480"/>
                <a:gd name="T64" fmla="*/ 1104 w 1104"/>
                <a:gd name="T65" fmla="*/ 0 h 480"/>
                <a:gd name="T66" fmla="*/ 192 w 1104"/>
                <a:gd name="T67" fmla="*/ 0 h 4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04"/>
                <a:gd name="T103" fmla="*/ 0 h 480"/>
                <a:gd name="T104" fmla="*/ 1104 w 1104"/>
                <a:gd name="T105" fmla="*/ 480 h 4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04" h="480">
                  <a:moveTo>
                    <a:pt x="192" y="0"/>
                  </a:moveTo>
                  <a:lnTo>
                    <a:pt x="192" y="144"/>
                  </a:lnTo>
                  <a:lnTo>
                    <a:pt x="144" y="144"/>
                  </a:lnTo>
                  <a:lnTo>
                    <a:pt x="96" y="96"/>
                  </a:lnTo>
                  <a:lnTo>
                    <a:pt x="48" y="96"/>
                  </a:lnTo>
                  <a:lnTo>
                    <a:pt x="0" y="192"/>
                  </a:lnTo>
                  <a:lnTo>
                    <a:pt x="48" y="288"/>
                  </a:lnTo>
                  <a:lnTo>
                    <a:pt x="96" y="288"/>
                  </a:lnTo>
                  <a:lnTo>
                    <a:pt x="144" y="240"/>
                  </a:lnTo>
                  <a:lnTo>
                    <a:pt x="192" y="240"/>
                  </a:lnTo>
                  <a:lnTo>
                    <a:pt x="192" y="432"/>
                  </a:lnTo>
                  <a:lnTo>
                    <a:pt x="192" y="480"/>
                  </a:lnTo>
                  <a:lnTo>
                    <a:pt x="336" y="480"/>
                  </a:lnTo>
                  <a:lnTo>
                    <a:pt x="384" y="384"/>
                  </a:lnTo>
                  <a:lnTo>
                    <a:pt x="480" y="384"/>
                  </a:lnTo>
                  <a:lnTo>
                    <a:pt x="480" y="288"/>
                  </a:lnTo>
                  <a:lnTo>
                    <a:pt x="528" y="240"/>
                  </a:lnTo>
                  <a:lnTo>
                    <a:pt x="576" y="240"/>
                  </a:lnTo>
                  <a:lnTo>
                    <a:pt x="624" y="288"/>
                  </a:lnTo>
                  <a:lnTo>
                    <a:pt x="624" y="384"/>
                  </a:lnTo>
                  <a:lnTo>
                    <a:pt x="672" y="384"/>
                  </a:lnTo>
                  <a:lnTo>
                    <a:pt x="720" y="432"/>
                  </a:lnTo>
                  <a:lnTo>
                    <a:pt x="1008" y="432"/>
                  </a:lnTo>
                  <a:lnTo>
                    <a:pt x="1008" y="336"/>
                  </a:lnTo>
                  <a:lnTo>
                    <a:pt x="960" y="288"/>
                  </a:lnTo>
                  <a:lnTo>
                    <a:pt x="864" y="288"/>
                  </a:lnTo>
                  <a:lnTo>
                    <a:pt x="816" y="240"/>
                  </a:lnTo>
                  <a:lnTo>
                    <a:pt x="816" y="192"/>
                  </a:lnTo>
                  <a:lnTo>
                    <a:pt x="864" y="144"/>
                  </a:lnTo>
                  <a:lnTo>
                    <a:pt x="912" y="144"/>
                  </a:lnTo>
                  <a:lnTo>
                    <a:pt x="960" y="96"/>
                  </a:lnTo>
                  <a:lnTo>
                    <a:pt x="1104" y="96"/>
                  </a:lnTo>
                  <a:lnTo>
                    <a:pt x="1104" y="0"/>
                  </a:lnTo>
                  <a:lnTo>
                    <a:pt x="192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Oval 63"/>
            <p:cNvSpPr>
              <a:spLocks noChangeArrowheads="1"/>
            </p:cNvSpPr>
            <p:nvPr/>
          </p:nvSpPr>
          <p:spPr bwMode="auto">
            <a:xfrm>
              <a:off x="3504" y="38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0" name="Group 106"/>
          <p:cNvGrpSpPr>
            <a:grpSpLocks/>
          </p:cNvGrpSpPr>
          <p:nvPr/>
        </p:nvGrpSpPr>
        <p:grpSpPr bwMode="auto">
          <a:xfrm>
            <a:off x="4038600" y="457200"/>
            <a:ext cx="1447800" cy="685800"/>
            <a:chOff x="2544" y="336"/>
            <a:chExt cx="912" cy="432"/>
          </a:xfrm>
        </p:grpSpPr>
        <p:sp>
          <p:nvSpPr>
            <p:cNvPr id="7264" name="Freeform 10"/>
            <p:cNvSpPr>
              <a:spLocks/>
            </p:cNvSpPr>
            <p:nvPr/>
          </p:nvSpPr>
          <p:spPr bwMode="auto">
            <a:xfrm>
              <a:off x="2544" y="336"/>
              <a:ext cx="912" cy="432"/>
            </a:xfrm>
            <a:custGeom>
              <a:avLst/>
              <a:gdLst>
                <a:gd name="T0" fmla="*/ 96 w 912"/>
                <a:gd name="T1" fmla="*/ 0 h 432"/>
                <a:gd name="T2" fmla="*/ 96 w 912"/>
                <a:gd name="T3" fmla="*/ 144 h 432"/>
                <a:gd name="T4" fmla="*/ 144 w 912"/>
                <a:gd name="T5" fmla="*/ 192 h 432"/>
                <a:gd name="T6" fmla="*/ 192 w 912"/>
                <a:gd name="T7" fmla="*/ 144 h 432"/>
                <a:gd name="T8" fmla="*/ 240 w 912"/>
                <a:gd name="T9" fmla="*/ 192 h 432"/>
                <a:gd name="T10" fmla="*/ 240 w 912"/>
                <a:gd name="T11" fmla="*/ 240 h 432"/>
                <a:gd name="T12" fmla="*/ 144 w 912"/>
                <a:gd name="T13" fmla="*/ 288 h 432"/>
                <a:gd name="T14" fmla="*/ 96 w 912"/>
                <a:gd name="T15" fmla="*/ 240 h 432"/>
                <a:gd name="T16" fmla="*/ 48 w 912"/>
                <a:gd name="T17" fmla="*/ 240 h 432"/>
                <a:gd name="T18" fmla="*/ 48 w 912"/>
                <a:gd name="T19" fmla="*/ 336 h 432"/>
                <a:gd name="T20" fmla="*/ 0 w 912"/>
                <a:gd name="T21" fmla="*/ 336 h 432"/>
                <a:gd name="T22" fmla="*/ 0 w 912"/>
                <a:gd name="T23" fmla="*/ 384 h 432"/>
                <a:gd name="T24" fmla="*/ 240 w 912"/>
                <a:gd name="T25" fmla="*/ 384 h 432"/>
                <a:gd name="T26" fmla="*/ 288 w 912"/>
                <a:gd name="T27" fmla="*/ 432 h 432"/>
                <a:gd name="T28" fmla="*/ 336 w 912"/>
                <a:gd name="T29" fmla="*/ 432 h 432"/>
                <a:gd name="T30" fmla="*/ 432 w 912"/>
                <a:gd name="T31" fmla="*/ 432 h 432"/>
                <a:gd name="T32" fmla="*/ 432 w 912"/>
                <a:gd name="T33" fmla="*/ 384 h 432"/>
                <a:gd name="T34" fmla="*/ 384 w 912"/>
                <a:gd name="T35" fmla="*/ 336 h 432"/>
                <a:gd name="T36" fmla="*/ 432 w 912"/>
                <a:gd name="T37" fmla="*/ 288 h 432"/>
                <a:gd name="T38" fmla="*/ 528 w 912"/>
                <a:gd name="T39" fmla="*/ 288 h 432"/>
                <a:gd name="T40" fmla="*/ 624 w 912"/>
                <a:gd name="T41" fmla="*/ 288 h 432"/>
                <a:gd name="T42" fmla="*/ 672 w 912"/>
                <a:gd name="T43" fmla="*/ 336 h 432"/>
                <a:gd name="T44" fmla="*/ 624 w 912"/>
                <a:gd name="T45" fmla="*/ 384 h 432"/>
                <a:gd name="T46" fmla="*/ 624 w 912"/>
                <a:gd name="T47" fmla="*/ 432 h 432"/>
                <a:gd name="T48" fmla="*/ 912 w 912"/>
                <a:gd name="T49" fmla="*/ 432 h 432"/>
                <a:gd name="T50" fmla="*/ 912 w 912"/>
                <a:gd name="T51" fmla="*/ 288 h 432"/>
                <a:gd name="T52" fmla="*/ 912 w 912"/>
                <a:gd name="T53" fmla="*/ 240 h 432"/>
                <a:gd name="T54" fmla="*/ 864 w 912"/>
                <a:gd name="T55" fmla="*/ 240 h 432"/>
                <a:gd name="T56" fmla="*/ 816 w 912"/>
                <a:gd name="T57" fmla="*/ 288 h 432"/>
                <a:gd name="T58" fmla="*/ 768 w 912"/>
                <a:gd name="T59" fmla="*/ 288 h 432"/>
                <a:gd name="T60" fmla="*/ 720 w 912"/>
                <a:gd name="T61" fmla="*/ 192 h 432"/>
                <a:gd name="T62" fmla="*/ 768 w 912"/>
                <a:gd name="T63" fmla="*/ 96 h 432"/>
                <a:gd name="T64" fmla="*/ 816 w 912"/>
                <a:gd name="T65" fmla="*/ 96 h 432"/>
                <a:gd name="T66" fmla="*/ 864 w 912"/>
                <a:gd name="T67" fmla="*/ 144 h 432"/>
                <a:gd name="T68" fmla="*/ 912 w 912"/>
                <a:gd name="T69" fmla="*/ 144 h 432"/>
                <a:gd name="T70" fmla="*/ 912 w 912"/>
                <a:gd name="T71" fmla="*/ 0 h 432"/>
                <a:gd name="T72" fmla="*/ 96 w 912"/>
                <a:gd name="T73" fmla="*/ 0 h 4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2"/>
                <a:gd name="T112" fmla="*/ 0 h 432"/>
                <a:gd name="T113" fmla="*/ 912 w 912"/>
                <a:gd name="T114" fmla="*/ 432 h 4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2" h="432">
                  <a:moveTo>
                    <a:pt x="96" y="0"/>
                  </a:moveTo>
                  <a:lnTo>
                    <a:pt x="96" y="144"/>
                  </a:lnTo>
                  <a:lnTo>
                    <a:pt x="144" y="192"/>
                  </a:lnTo>
                  <a:lnTo>
                    <a:pt x="192" y="144"/>
                  </a:lnTo>
                  <a:lnTo>
                    <a:pt x="240" y="192"/>
                  </a:lnTo>
                  <a:lnTo>
                    <a:pt x="240" y="240"/>
                  </a:lnTo>
                  <a:lnTo>
                    <a:pt x="144" y="288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48" y="336"/>
                  </a:lnTo>
                  <a:lnTo>
                    <a:pt x="0" y="336"/>
                  </a:lnTo>
                  <a:lnTo>
                    <a:pt x="0" y="384"/>
                  </a:lnTo>
                  <a:lnTo>
                    <a:pt x="240" y="384"/>
                  </a:lnTo>
                  <a:lnTo>
                    <a:pt x="288" y="432"/>
                  </a:lnTo>
                  <a:lnTo>
                    <a:pt x="336" y="432"/>
                  </a:lnTo>
                  <a:lnTo>
                    <a:pt x="432" y="432"/>
                  </a:lnTo>
                  <a:lnTo>
                    <a:pt x="432" y="384"/>
                  </a:lnTo>
                  <a:lnTo>
                    <a:pt x="384" y="336"/>
                  </a:lnTo>
                  <a:lnTo>
                    <a:pt x="432" y="288"/>
                  </a:lnTo>
                  <a:lnTo>
                    <a:pt x="528" y="288"/>
                  </a:lnTo>
                  <a:lnTo>
                    <a:pt x="624" y="288"/>
                  </a:lnTo>
                  <a:lnTo>
                    <a:pt x="672" y="336"/>
                  </a:lnTo>
                  <a:lnTo>
                    <a:pt x="624" y="384"/>
                  </a:lnTo>
                  <a:lnTo>
                    <a:pt x="624" y="432"/>
                  </a:lnTo>
                  <a:lnTo>
                    <a:pt x="912" y="432"/>
                  </a:lnTo>
                  <a:lnTo>
                    <a:pt x="912" y="288"/>
                  </a:lnTo>
                  <a:lnTo>
                    <a:pt x="912" y="240"/>
                  </a:lnTo>
                  <a:lnTo>
                    <a:pt x="864" y="240"/>
                  </a:lnTo>
                  <a:lnTo>
                    <a:pt x="816" y="288"/>
                  </a:lnTo>
                  <a:lnTo>
                    <a:pt x="768" y="288"/>
                  </a:lnTo>
                  <a:lnTo>
                    <a:pt x="720" y="192"/>
                  </a:lnTo>
                  <a:lnTo>
                    <a:pt x="768" y="96"/>
                  </a:lnTo>
                  <a:lnTo>
                    <a:pt x="816" y="96"/>
                  </a:lnTo>
                  <a:lnTo>
                    <a:pt x="864" y="144"/>
                  </a:lnTo>
                  <a:lnTo>
                    <a:pt x="912" y="144"/>
                  </a:lnTo>
                  <a:lnTo>
                    <a:pt x="912" y="0"/>
                  </a:lnTo>
                  <a:lnTo>
                    <a:pt x="96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Oval 64"/>
            <p:cNvSpPr>
              <a:spLocks noChangeArrowheads="1"/>
            </p:cNvSpPr>
            <p:nvPr/>
          </p:nvSpPr>
          <p:spPr bwMode="auto">
            <a:xfrm>
              <a:off x="2928" y="36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21" name="Group 105"/>
          <p:cNvGrpSpPr>
            <a:grpSpLocks/>
          </p:cNvGrpSpPr>
          <p:nvPr/>
        </p:nvGrpSpPr>
        <p:grpSpPr bwMode="auto">
          <a:xfrm>
            <a:off x="2971800" y="457200"/>
            <a:ext cx="1447800" cy="685800"/>
            <a:chOff x="1872" y="336"/>
            <a:chExt cx="912" cy="432"/>
          </a:xfrm>
        </p:grpSpPr>
        <p:sp>
          <p:nvSpPr>
            <p:cNvPr id="7262" name="Freeform 18"/>
            <p:cNvSpPr>
              <a:spLocks/>
            </p:cNvSpPr>
            <p:nvPr/>
          </p:nvSpPr>
          <p:spPr bwMode="auto">
            <a:xfrm>
              <a:off x="1872" y="336"/>
              <a:ext cx="912" cy="432"/>
            </a:xfrm>
            <a:custGeom>
              <a:avLst/>
              <a:gdLst>
                <a:gd name="T0" fmla="*/ 0 w 912"/>
                <a:gd name="T1" fmla="*/ 0 h 432"/>
                <a:gd name="T2" fmla="*/ 0 w 912"/>
                <a:gd name="T3" fmla="*/ 96 h 432"/>
                <a:gd name="T4" fmla="*/ 96 w 912"/>
                <a:gd name="T5" fmla="*/ 96 h 432"/>
                <a:gd name="T6" fmla="*/ 96 w 912"/>
                <a:gd name="T7" fmla="*/ 144 h 432"/>
                <a:gd name="T8" fmla="*/ 192 w 912"/>
                <a:gd name="T9" fmla="*/ 144 h 432"/>
                <a:gd name="T10" fmla="*/ 192 w 912"/>
                <a:gd name="T11" fmla="*/ 240 h 432"/>
                <a:gd name="T12" fmla="*/ 96 w 912"/>
                <a:gd name="T13" fmla="*/ 288 h 432"/>
                <a:gd name="T14" fmla="*/ 48 w 912"/>
                <a:gd name="T15" fmla="*/ 240 h 432"/>
                <a:gd name="T16" fmla="*/ 0 w 912"/>
                <a:gd name="T17" fmla="*/ 240 h 432"/>
                <a:gd name="T18" fmla="*/ 0 w 912"/>
                <a:gd name="T19" fmla="*/ 432 h 432"/>
                <a:gd name="T20" fmla="*/ 288 w 912"/>
                <a:gd name="T21" fmla="*/ 432 h 432"/>
                <a:gd name="T22" fmla="*/ 288 w 912"/>
                <a:gd name="T23" fmla="*/ 384 h 432"/>
                <a:gd name="T24" fmla="*/ 240 w 912"/>
                <a:gd name="T25" fmla="*/ 336 h 432"/>
                <a:gd name="T26" fmla="*/ 336 w 912"/>
                <a:gd name="T27" fmla="*/ 240 h 432"/>
                <a:gd name="T28" fmla="*/ 432 w 912"/>
                <a:gd name="T29" fmla="*/ 240 h 432"/>
                <a:gd name="T30" fmla="*/ 528 w 912"/>
                <a:gd name="T31" fmla="*/ 336 h 432"/>
                <a:gd name="T32" fmla="*/ 528 w 912"/>
                <a:gd name="T33" fmla="*/ 384 h 432"/>
                <a:gd name="T34" fmla="*/ 672 w 912"/>
                <a:gd name="T35" fmla="*/ 384 h 432"/>
                <a:gd name="T36" fmla="*/ 672 w 912"/>
                <a:gd name="T37" fmla="*/ 336 h 432"/>
                <a:gd name="T38" fmla="*/ 720 w 912"/>
                <a:gd name="T39" fmla="*/ 336 h 432"/>
                <a:gd name="T40" fmla="*/ 720 w 912"/>
                <a:gd name="T41" fmla="*/ 240 h 432"/>
                <a:gd name="T42" fmla="*/ 768 w 912"/>
                <a:gd name="T43" fmla="*/ 240 h 432"/>
                <a:gd name="T44" fmla="*/ 816 w 912"/>
                <a:gd name="T45" fmla="*/ 288 h 432"/>
                <a:gd name="T46" fmla="*/ 912 w 912"/>
                <a:gd name="T47" fmla="*/ 240 h 432"/>
                <a:gd name="T48" fmla="*/ 912 w 912"/>
                <a:gd name="T49" fmla="*/ 192 h 432"/>
                <a:gd name="T50" fmla="*/ 864 w 912"/>
                <a:gd name="T51" fmla="*/ 144 h 432"/>
                <a:gd name="T52" fmla="*/ 816 w 912"/>
                <a:gd name="T53" fmla="*/ 192 h 432"/>
                <a:gd name="T54" fmla="*/ 768 w 912"/>
                <a:gd name="T55" fmla="*/ 144 h 432"/>
                <a:gd name="T56" fmla="*/ 768 w 912"/>
                <a:gd name="T57" fmla="*/ 0 h 432"/>
                <a:gd name="T58" fmla="*/ 0 w 912"/>
                <a:gd name="T59" fmla="*/ 0 h 4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12"/>
                <a:gd name="T91" fmla="*/ 0 h 432"/>
                <a:gd name="T92" fmla="*/ 912 w 912"/>
                <a:gd name="T93" fmla="*/ 432 h 4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12" h="432">
                  <a:moveTo>
                    <a:pt x="0" y="0"/>
                  </a:moveTo>
                  <a:lnTo>
                    <a:pt x="0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192" y="144"/>
                  </a:lnTo>
                  <a:lnTo>
                    <a:pt x="192" y="240"/>
                  </a:lnTo>
                  <a:lnTo>
                    <a:pt x="96" y="288"/>
                  </a:lnTo>
                  <a:lnTo>
                    <a:pt x="48" y="240"/>
                  </a:lnTo>
                  <a:lnTo>
                    <a:pt x="0" y="240"/>
                  </a:lnTo>
                  <a:lnTo>
                    <a:pt x="0" y="432"/>
                  </a:lnTo>
                  <a:lnTo>
                    <a:pt x="288" y="432"/>
                  </a:lnTo>
                  <a:lnTo>
                    <a:pt x="288" y="384"/>
                  </a:lnTo>
                  <a:lnTo>
                    <a:pt x="240" y="336"/>
                  </a:lnTo>
                  <a:lnTo>
                    <a:pt x="336" y="240"/>
                  </a:lnTo>
                  <a:lnTo>
                    <a:pt x="432" y="240"/>
                  </a:lnTo>
                  <a:lnTo>
                    <a:pt x="528" y="336"/>
                  </a:lnTo>
                  <a:lnTo>
                    <a:pt x="528" y="384"/>
                  </a:lnTo>
                  <a:lnTo>
                    <a:pt x="672" y="384"/>
                  </a:lnTo>
                  <a:lnTo>
                    <a:pt x="672" y="336"/>
                  </a:lnTo>
                  <a:lnTo>
                    <a:pt x="720" y="336"/>
                  </a:lnTo>
                  <a:lnTo>
                    <a:pt x="720" y="240"/>
                  </a:lnTo>
                  <a:lnTo>
                    <a:pt x="768" y="240"/>
                  </a:lnTo>
                  <a:lnTo>
                    <a:pt x="816" y="288"/>
                  </a:lnTo>
                  <a:lnTo>
                    <a:pt x="912" y="240"/>
                  </a:lnTo>
                  <a:lnTo>
                    <a:pt x="912" y="192"/>
                  </a:lnTo>
                  <a:lnTo>
                    <a:pt x="864" y="144"/>
                  </a:lnTo>
                  <a:lnTo>
                    <a:pt x="816" y="192"/>
                  </a:lnTo>
                  <a:lnTo>
                    <a:pt x="768" y="144"/>
                  </a:lnTo>
                  <a:lnTo>
                    <a:pt x="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Oval 65"/>
            <p:cNvSpPr>
              <a:spLocks noChangeArrowheads="1"/>
            </p:cNvSpPr>
            <p:nvPr/>
          </p:nvSpPr>
          <p:spPr bwMode="auto">
            <a:xfrm>
              <a:off x="2352" y="38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2" name="Group 104"/>
          <p:cNvGrpSpPr>
            <a:grpSpLocks/>
          </p:cNvGrpSpPr>
          <p:nvPr/>
        </p:nvGrpSpPr>
        <p:grpSpPr bwMode="auto">
          <a:xfrm>
            <a:off x="1676400" y="457200"/>
            <a:ext cx="1600200" cy="838200"/>
            <a:chOff x="1056" y="336"/>
            <a:chExt cx="1008" cy="528"/>
          </a:xfrm>
        </p:grpSpPr>
        <p:sp>
          <p:nvSpPr>
            <p:cNvPr id="7260" name="Freeform 2"/>
            <p:cNvSpPr>
              <a:spLocks/>
            </p:cNvSpPr>
            <p:nvPr/>
          </p:nvSpPr>
          <p:spPr bwMode="auto">
            <a:xfrm>
              <a:off x="1056" y="336"/>
              <a:ext cx="1008" cy="528"/>
            </a:xfrm>
            <a:custGeom>
              <a:avLst/>
              <a:gdLst>
                <a:gd name="T0" fmla="*/ 0 w 1008"/>
                <a:gd name="T1" fmla="*/ 48 h 528"/>
                <a:gd name="T2" fmla="*/ 0 w 1008"/>
                <a:gd name="T3" fmla="*/ 336 h 528"/>
                <a:gd name="T4" fmla="*/ 96 w 1008"/>
                <a:gd name="T5" fmla="*/ 336 h 528"/>
                <a:gd name="T6" fmla="*/ 144 w 1008"/>
                <a:gd name="T7" fmla="*/ 384 h 528"/>
                <a:gd name="T8" fmla="*/ 192 w 1008"/>
                <a:gd name="T9" fmla="*/ 384 h 528"/>
                <a:gd name="T10" fmla="*/ 240 w 1008"/>
                <a:gd name="T11" fmla="*/ 384 h 528"/>
                <a:gd name="T12" fmla="*/ 240 w 1008"/>
                <a:gd name="T13" fmla="*/ 336 h 528"/>
                <a:gd name="T14" fmla="*/ 384 w 1008"/>
                <a:gd name="T15" fmla="*/ 336 h 528"/>
                <a:gd name="T16" fmla="*/ 384 w 1008"/>
                <a:gd name="T17" fmla="*/ 432 h 528"/>
                <a:gd name="T18" fmla="*/ 339 w 1008"/>
                <a:gd name="T19" fmla="*/ 438 h 528"/>
                <a:gd name="T20" fmla="*/ 336 w 1008"/>
                <a:gd name="T21" fmla="*/ 480 h 528"/>
                <a:gd name="T22" fmla="*/ 432 w 1008"/>
                <a:gd name="T23" fmla="*/ 528 h 528"/>
                <a:gd name="T24" fmla="*/ 480 w 1008"/>
                <a:gd name="T25" fmla="*/ 528 h 528"/>
                <a:gd name="T26" fmla="*/ 528 w 1008"/>
                <a:gd name="T27" fmla="*/ 480 h 528"/>
                <a:gd name="T28" fmla="*/ 528 w 1008"/>
                <a:gd name="T29" fmla="*/ 384 h 528"/>
                <a:gd name="T30" fmla="*/ 624 w 1008"/>
                <a:gd name="T31" fmla="*/ 384 h 528"/>
                <a:gd name="T32" fmla="*/ 720 w 1008"/>
                <a:gd name="T33" fmla="*/ 384 h 528"/>
                <a:gd name="T34" fmla="*/ 816 w 1008"/>
                <a:gd name="T35" fmla="*/ 336 h 528"/>
                <a:gd name="T36" fmla="*/ 816 w 1008"/>
                <a:gd name="T37" fmla="*/ 288 h 528"/>
                <a:gd name="T38" fmla="*/ 816 w 1008"/>
                <a:gd name="T39" fmla="*/ 240 h 528"/>
                <a:gd name="T40" fmla="*/ 864 w 1008"/>
                <a:gd name="T41" fmla="*/ 240 h 528"/>
                <a:gd name="T42" fmla="*/ 912 w 1008"/>
                <a:gd name="T43" fmla="*/ 288 h 528"/>
                <a:gd name="T44" fmla="*/ 1008 w 1008"/>
                <a:gd name="T45" fmla="*/ 240 h 528"/>
                <a:gd name="T46" fmla="*/ 1008 w 1008"/>
                <a:gd name="T47" fmla="*/ 144 h 528"/>
                <a:gd name="T48" fmla="*/ 912 w 1008"/>
                <a:gd name="T49" fmla="*/ 144 h 528"/>
                <a:gd name="T50" fmla="*/ 912 w 1008"/>
                <a:gd name="T51" fmla="*/ 96 h 528"/>
                <a:gd name="T52" fmla="*/ 816 w 1008"/>
                <a:gd name="T53" fmla="*/ 96 h 528"/>
                <a:gd name="T54" fmla="*/ 816 w 1008"/>
                <a:gd name="T55" fmla="*/ 48 h 528"/>
                <a:gd name="T56" fmla="*/ 816 w 1008"/>
                <a:gd name="T57" fmla="*/ 0 h 528"/>
                <a:gd name="T58" fmla="*/ 0 w 1008"/>
                <a:gd name="T59" fmla="*/ 0 h 528"/>
                <a:gd name="T60" fmla="*/ 0 w 1008"/>
                <a:gd name="T61" fmla="*/ 48 h 52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08"/>
                <a:gd name="T94" fmla="*/ 0 h 528"/>
                <a:gd name="T95" fmla="*/ 1008 w 1008"/>
                <a:gd name="T96" fmla="*/ 528 h 52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08" h="528">
                  <a:moveTo>
                    <a:pt x="0" y="48"/>
                  </a:moveTo>
                  <a:lnTo>
                    <a:pt x="0" y="336"/>
                  </a:lnTo>
                  <a:lnTo>
                    <a:pt x="96" y="336"/>
                  </a:lnTo>
                  <a:lnTo>
                    <a:pt x="144" y="384"/>
                  </a:lnTo>
                  <a:lnTo>
                    <a:pt x="192" y="384"/>
                  </a:lnTo>
                  <a:lnTo>
                    <a:pt x="240" y="384"/>
                  </a:lnTo>
                  <a:lnTo>
                    <a:pt x="240" y="336"/>
                  </a:lnTo>
                  <a:lnTo>
                    <a:pt x="384" y="336"/>
                  </a:lnTo>
                  <a:lnTo>
                    <a:pt x="384" y="432"/>
                  </a:lnTo>
                  <a:cubicBezTo>
                    <a:pt x="361" y="426"/>
                    <a:pt x="339" y="410"/>
                    <a:pt x="339" y="438"/>
                  </a:cubicBezTo>
                  <a:lnTo>
                    <a:pt x="336" y="480"/>
                  </a:lnTo>
                  <a:lnTo>
                    <a:pt x="432" y="528"/>
                  </a:lnTo>
                  <a:lnTo>
                    <a:pt x="480" y="528"/>
                  </a:lnTo>
                  <a:lnTo>
                    <a:pt x="528" y="480"/>
                  </a:lnTo>
                  <a:lnTo>
                    <a:pt x="528" y="384"/>
                  </a:lnTo>
                  <a:lnTo>
                    <a:pt x="624" y="384"/>
                  </a:lnTo>
                  <a:lnTo>
                    <a:pt x="720" y="384"/>
                  </a:lnTo>
                  <a:lnTo>
                    <a:pt x="816" y="336"/>
                  </a:lnTo>
                  <a:lnTo>
                    <a:pt x="816" y="288"/>
                  </a:lnTo>
                  <a:lnTo>
                    <a:pt x="816" y="240"/>
                  </a:lnTo>
                  <a:lnTo>
                    <a:pt x="864" y="240"/>
                  </a:lnTo>
                  <a:lnTo>
                    <a:pt x="912" y="288"/>
                  </a:lnTo>
                  <a:lnTo>
                    <a:pt x="1008" y="240"/>
                  </a:lnTo>
                  <a:lnTo>
                    <a:pt x="1008" y="144"/>
                  </a:lnTo>
                  <a:lnTo>
                    <a:pt x="912" y="144"/>
                  </a:lnTo>
                  <a:lnTo>
                    <a:pt x="912" y="96"/>
                  </a:lnTo>
                  <a:lnTo>
                    <a:pt x="816" y="96"/>
                  </a:lnTo>
                  <a:lnTo>
                    <a:pt x="816" y="48"/>
                  </a:lnTo>
                  <a:lnTo>
                    <a:pt x="816" y="0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Oval 66"/>
            <p:cNvSpPr>
              <a:spLocks noChangeArrowheads="1"/>
            </p:cNvSpPr>
            <p:nvPr/>
          </p:nvSpPr>
          <p:spPr bwMode="auto">
            <a:xfrm>
              <a:off x="1392" y="432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23" name="Group 129"/>
          <p:cNvGrpSpPr>
            <a:grpSpLocks/>
          </p:cNvGrpSpPr>
          <p:nvPr/>
        </p:nvGrpSpPr>
        <p:grpSpPr bwMode="auto">
          <a:xfrm>
            <a:off x="1676400" y="3962400"/>
            <a:ext cx="1600200" cy="838200"/>
            <a:chOff x="1056" y="2544"/>
            <a:chExt cx="1008" cy="528"/>
          </a:xfrm>
        </p:grpSpPr>
        <p:sp>
          <p:nvSpPr>
            <p:cNvPr id="7258" name="Freeform 7"/>
            <p:cNvSpPr>
              <a:spLocks/>
            </p:cNvSpPr>
            <p:nvPr/>
          </p:nvSpPr>
          <p:spPr bwMode="auto">
            <a:xfrm>
              <a:off x="1056" y="2544"/>
              <a:ext cx="1008" cy="528"/>
            </a:xfrm>
            <a:custGeom>
              <a:avLst/>
              <a:gdLst>
                <a:gd name="T0" fmla="*/ 0 w 1008"/>
                <a:gd name="T1" fmla="*/ 48 h 528"/>
                <a:gd name="T2" fmla="*/ 144 w 1008"/>
                <a:gd name="T3" fmla="*/ 48 h 528"/>
                <a:gd name="T4" fmla="*/ 192 w 1008"/>
                <a:gd name="T5" fmla="*/ 0 h 528"/>
                <a:gd name="T6" fmla="*/ 336 w 1008"/>
                <a:gd name="T7" fmla="*/ 0 h 528"/>
                <a:gd name="T8" fmla="*/ 336 w 1008"/>
                <a:gd name="T9" fmla="*/ 48 h 528"/>
                <a:gd name="T10" fmla="*/ 288 w 1008"/>
                <a:gd name="T11" fmla="*/ 96 h 528"/>
                <a:gd name="T12" fmla="*/ 384 w 1008"/>
                <a:gd name="T13" fmla="*/ 144 h 528"/>
                <a:gd name="T14" fmla="*/ 480 w 1008"/>
                <a:gd name="T15" fmla="*/ 144 h 528"/>
                <a:gd name="T16" fmla="*/ 528 w 1008"/>
                <a:gd name="T17" fmla="*/ 96 h 528"/>
                <a:gd name="T18" fmla="*/ 480 w 1008"/>
                <a:gd name="T19" fmla="*/ 48 h 528"/>
                <a:gd name="T20" fmla="*/ 480 w 1008"/>
                <a:gd name="T21" fmla="*/ 0 h 528"/>
                <a:gd name="T22" fmla="*/ 528 w 1008"/>
                <a:gd name="T23" fmla="*/ 0 h 528"/>
                <a:gd name="T24" fmla="*/ 576 w 1008"/>
                <a:gd name="T25" fmla="*/ 48 h 528"/>
                <a:gd name="T26" fmla="*/ 720 w 1008"/>
                <a:gd name="T27" fmla="*/ 48 h 528"/>
                <a:gd name="T28" fmla="*/ 720 w 1008"/>
                <a:gd name="T29" fmla="*/ 0 h 528"/>
                <a:gd name="T30" fmla="*/ 816 w 1008"/>
                <a:gd name="T31" fmla="*/ 0 h 528"/>
                <a:gd name="T32" fmla="*/ 816 w 1008"/>
                <a:gd name="T33" fmla="*/ 96 h 528"/>
                <a:gd name="T34" fmla="*/ 768 w 1008"/>
                <a:gd name="T35" fmla="*/ 144 h 528"/>
                <a:gd name="T36" fmla="*/ 768 w 1008"/>
                <a:gd name="T37" fmla="*/ 240 h 528"/>
                <a:gd name="T38" fmla="*/ 864 w 1008"/>
                <a:gd name="T39" fmla="*/ 192 h 528"/>
                <a:gd name="T40" fmla="*/ 912 w 1008"/>
                <a:gd name="T41" fmla="*/ 192 h 528"/>
                <a:gd name="T42" fmla="*/ 960 w 1008"/>
                <a:gd name="T43" fmla="*/ 192 h 528"/>
                <a:gd name="T44" fmla="*/ 1008 w 1008"/>
                <a:gd name="T45" fmla="*/ 288 h 528"/>
                <a:gd name="T46" fmla="*/ 1008 w 1008"/>
                <a:gd name="T47" fmla="*/ 336 h 528"/>
                <a:gd name="T48" fmla="*/ 960 w 1008"/>
                <a:gd name="T49" fmla="*/ 384 h 528"/>
                <a:gd name="T50" fmla="*/ 912 w 1008"/>
                <a:gd name="T51" fmla="*/ 432 h 528"/>
                <a:gd name="T52" fmla="*/ 864 w 1008"/>
                <a:gd name="T53" fmla="*/ 384 h 528"/>
                <a:gd name="T54" fmla="*/ 816 w 1008"/>
                <a:gd name="T55" fmla="*/ 384 h 528"/>
                <a:gd name="T56" fmla="*/ 768 w 1008"/>
                <a:gd name="T57" fmla="*/ 384 h 528"/>
                <a:gd name="T58" fmla="*/ 768 w 1008"/>
                <a:gd name="T59" fmla="*/ 480 h 528"/>
                <a:gd name="T60" fmla="*/ 672 w 1008"/>
                <a:gd name="T61" fmla="*/ 480 h 528"/>
                <a:gd name="T62" fmla="*/ 672 w 1008"/>
                <a:gd name="T63" fmla="*/ 528 h 528"/>
                <a:gd name="T64" fmla="*/ 432 w 1008"/>
                <a:gd name="T65" fmla="*/ 528 h 528"/>
                <a:gd name="T66" fmla="*/ 432 w 1008"/>
                <a:gd name="T67" fmla="*/ 480 h 528"/>
                <a:gd name="T68" fmla="*/ 480 w 1008"/>
                <a:gd name="T69" fmla="*/ 480 h 528"/>
                <a:gd name="T70" fmla="*/ 480 w 1008"/>
                <a:gd name="T71" fmla="*/ 384 h 528"/>
                <a:gd name="T72" fmla="*/ 384 w 1008"/>
                <a:gd name="T73" fmla="*/ 384 h 528"/>
                <a:gd name="T74" fmla="*/ 336 w 1008"/>
                <a:gd name="T75" fmla="*/ 432 h 528"/>
                <a:gd name="T76" fmla="*/ 288 w 1008"/>
                <a:gd name="T77" fmla="*/ 384 h 528"/>
                <a:gd name="T78" fmla="*/ 240 w 1008"/>
                <a:gd name="T79" fmla="*/ 432 h 528"/>
                <a:gd name="T80" fmla="*/ 240 w 1008"/>
                <a:gd name="T81" fmla="*/ 480 h 528"/>
                <a:gd name="T82" fmla="*/ 288 w 1008"/>
                <a:gd name="T83" fmla="*/ 528 h 528"/>
                <a:gd name="T84" fmla="*/ 192 w 1008"/>
                <a:gd name="T85" fmla="*/ 528 h 528"/>
                <a:gd name="T86" fmla="*/ 0 w 1008"/>
                <a:gd name="T87" fmla="*/ 528 h 528"/>
                <a:gd name="T88" fmla="*/ 0 w 1008"/>
                <a:gd name="T89" fmla="*/ 48 h 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08"/>
                <a:gd name="T136" fmla="*/ 0 h 528"/>
                <a:gd name="T137" fmla="*/ 1008 w 1008"/>
                <a:gd name="T138" fmla="*/ 528 h 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08" h="528">
                  <a:moveTo>
                    <a:pt x="0" y="48"/>
                  </a:moveTo>
                  <a:lnTo>
                    <a:pt x="144" y="48"/>
                  </a:lnTo>
                  <a:lnTo>
                    <a:pt x="192" y="0"/>
                  </a:lnTo>
                  <a:lnTo>
                    <a:pt x="336" y="0"/>
                  </a:lnTo>
                  <a:lnTo>
                    <a:pt x="336" y="48"/>
                  </a:lnTo>
                  <a:lnTo>
                    <a:pt x="288" y="96"/>
                  </a:lnTo>
                  <a:lnTo>
                    <a:pt x="384" y="144"/>
                  </a:lnTo>
                  <a:lnTo>
                    <a:pt x="480" y="144"/>
                  </a:lnTo>
                  <a:lnTo>
                    <a:pt x="528" y="96"/>
                  </a:lnTo>
                  <a:lnTo>
                    <a:pt x="480" y="48"/>
                  </a:lnTo>
                  <a:lnTo>
                    <a:pt x="480" y="0"/>
                  </a:lnTo>
                  <a:lnTo>
                    <a:pt x="528" y="0"/>
                  </a:lnTo>
                  <a:lnTo>
                    <a:pt x="576" y="48"/>
                  </a:lnTo>
                  <a:lnTo>
                    <a:pt x="720" y="48"/>
                  </a:lnTo>
                  <a:lnTo>
                    <a:pt x="720" y="0"/>
                  </a:lnTo>
                  <a:lnTo>
                    <a:pt x="816" y="0"/>
                  </a:lnTo>
                  <a:lnTo>
                    <a:pt x="816" y="96"/>
                  </a:lnTo>
                  <a:lnTo>
                    <a:pt x="768" y="144"/>
                  </a:lnTo>
                  <a:lnTo>
                    <a:pt x="768" y="240"/>
                  </a:lnTo>
                  <a:lnTo>
                    <a:pt x="864" y="192"/>
                  </a:lnTo>
                  <a:lnTo>
                    <a:pt x="912" y="192"/>
                  </a:lnTo>
                  <a:lnTo>
                    <a:pt x="960" y="192"/>
                  </a:lnTo>
                  <a:lnTo>
                    <a:pt x="1008" y="288"/>
                  </a:lnTo>
                  <a:lnTo>
                    <a:pt x="1008" y="336"/>
                  </a:lnTo>
                  <a:lnTo>
                    <a:pt x="960" y="384"/>
                  </a:lnTo>
                  <a:lnTo>
                    <a:pt x="912" y="432"/>
                  </a:lnTo>
                  <a:lnTo>
                    <a:pt x="864" y="384"/>
                  </a:lnTo>
                  <a:lnTo>
                    <a:pt x="816" y="384"/>
                  </a:lnTo>
                  <a:lnTo>
                    <a:pt x="768" y="384"/>
                  </a:lnTo>
                  <a:lnTo>
                    <a:pt x="768" y="480"/>
                  </a:lnTo>
                  <a:lnTo>
                    <a:pt x="672" y="480"/>
                  </a:lnTo>
                  <a:lnTo>
                    <a:pt x="672" y="528"/>
                  </a:lnTo>
                  <a:lnTo>
                    <a:pt x="432" y="528"/>
                  </a:lnTo>
                  <a:lnTo>
                    <a:pt x="432" y="480"/>
                  </a:lnTo>
                  <a:lnTo>
                    <a:pt x="480" y="480"/>
                  </a:lnTo>
                  <a:lnTo>
                    <a:pt x="480" y="384"/>
                  </a:lnTo>
                  <a:lnTo>
                    <a:pt x="384" y="384"/>
                  </a:lnTo>
                  <a:lnTo>
                    <a:pt x="336" y="432"/>
                  </a:lnTo>
                  <a:lnTo>
                    <a:pt x="288" y="384"/>
                  </a:lnTo>
                  <a:lnTo>
                    <a:pt x="240" y="432"/>
                  </a:lnTo>
                  <a:lnTo>
                    <a:pt x="240" y="480"/>
                  </a:lnTo>
                  <a:lnTo>
                    <a:pt x="288" y="528"/>
                  </a:lnTo>
                  <a:lnTo>
                    <a:pt x="192" y="528"/>
                  </a:lnTo>
                  <a:lnTo>
                    <a:pt x="0" y="528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Oval 67"/>
            <p:cNvSpPr>
              <a:spLocks noChangeArrowheads="1"/>
            </p:cNvSpPr>
            <p:nvPr/>
          </p:nvSpPr>
          <p:spPr bwMode="auto">
            <a:xfrm>
              <a:off x="1104" y="268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26</a:t>
              </a:r>
            </a:p>
          </p:txBody>
        </p:sp>
      </p:grpSp>
      <p:grpSp>
        <p:nvGrpSpPr>
          <p:cNvPr id="24" name="Group 134"/>
          <p:cNvGrpSpPr>
            <a:grpSpLocks/>
          </p:cNvGrpSpPr>
          <p:nvPr/>
        </p:nvGrpSpPr>
        <p:grpSpPr bwMode="auto">
          <a:xfrm>
            <a:off x="1676400" y="4572000"/>
            <a:ext cx="1447800" cy="990600"/>
            <a:chOff x="1056" y="2928"/>
            <a:chExt cx="912" cy="624"/>
          </a:xfrm>
        </p:grpSpPr>
        <p:sp>
          <p:nvSpPr>
            <p:cNvPr id="7256" name="Freeform 8"/>
            <p:cNvSpPr>
              <a:spLocks/>
            </p:cNvSpPr>
            <p:nvPr/>
          </p:nvSpPr>
          <p:spPr bwMode="auto">
            <a:xfrm>
              <a:off x="1056" y="2928"/>
              <a:ext cx="912" cy="624"/>
            </a:xfrm>
            <a:custGeom>
              <a:avLst/>
              <a:gdLst>
                <a:gd name="T0" fmla="*/ 0 w 912"/>
                <a:gd name="T1" fmla="*/ 144 h 624"/>
                <a:gd name="T2" fmla="*/ 288 w 912"/>
                <a:gd name="T3" fmla="*/ 144 h 624"/>
                <a:gd name="T4" fmla="*/ 240 w 912"/>
                <a:gd name="T5" fmla="*/ 96 h 624"/>
                <a:gd name="T6" fmla="*/ 240 w 912"/>
                <a:gd name="T7" fmla="*/ 48 h 624"/>
                <a:gd name="T8" fmla="*/ 288 w 912"/>
                <a:gd name="T9" fmla="*/ 0 h 624"/>
                <a:gd name="T10" fmla="*/ 336 w 912"/>
                <a:gd name="T11" fmla="*/ 48 h 624"/>
                <a:gd name="T12" fmla="*/ 384 w 912"/>
                <a:gd name="T13" fmla="*/ 0 h 624"/>
                <a:gd name="T14" fmla="*/ 480 w 912"/>
                <a:gd name="T15" fmla="*/ 0 h 624"/>
                <a:gd name="T16" fmla="*/ 480 w 912"/>
                <a:gd name="T17" fmla="*/ 96 h 624"/>
                <a:gd name="T18" fmla="*/ 432 w 912"/>
                <a:gd name="T19" fmla="*/ 96 h 624"/>
                <a:gd name="T20" fmla="*/ 432 w 912"/>
                <a:gd name="T21" fmla="*/ 144 h 624"/>
                <a:gd name="T22" fmla="*/ 672 w 912"/>
                <a:gd name="T23" fmla="*/ 144 h 624"/>
                <a:gd name="T24" fmla="*/ 672 w 912"/>
                <a:gd name="T25" fmla="*/ 96 h 624"/>
                <a:gd name="T26" fmla="*/ 768 w 912"/>
                <a:gd name="T27" fmla="*/ 96 h 624"/>
                <a:gd name="T28" fmla="*/ 768 w 912"/>
                <a:gd name="T29" fmla="*/ 192 h 624"/>
                <a:gd name="T30" fmla="*/ 768 w 912"/>
                <a:gd name="T31" fmla="*/ 288 h 624"/>
                <a:gd name="T32" fmla="*/ 816 w 912"/>
                <a:gd name="T33" fmla="*/ 288 h 624"/>
                <a:gd name="T34" fmla="*/ 864 w 912"/>
                <a:gd name="T35" fmla="*/ 240 h 624"/>
                <a:gd name="T36" fmla="*/ 912 w 912"/>
                <a:gd name="T37" fmla="*/ 240 h 624"/>
                <a:gd name="T38" fmla="*/ 912 w 912"/>
                <a:gd name="T39" fmla="*/ 384 h 624"/>
                <a:gd name="T40" fmla="*/ 912 w 912"/>
                <a:gd name="T41" fmla="*/ 432 h 624"/>
                <a:gd name="T42" fmla="*/ 864 w 912"/>
                <a:gd name="T43" fmla="*/ 432 h 624"/>
                <a:gd name="T44" fmla="*/ 816 w 912"/>
                <a:gd name="T45" fmla="*/ 384 h 624"/>
                <a:gd name="T46" fmla="*/ 768 w 912"/>
                <a:gd name="T47" fmla="*/ 384 h 624"/>
                <a:gd name="T48" fmla="*/ 768 w 912"/>
                <a:gd name="T49" fmla="*/ 480 h 624"/>
                <a:gd name="T50" fmla="*/ 720 w 912"/>
                <a:gd name="T51" fmla="*/ 576 h 624"/>
                <a:gd name="T52" fmla="*/ 672 w 912"/>
                <a:gd name="T53" fmla="*/ 576 h 624"/>
                <a:gd name="T54" fmla="*/ 624 w 912"/>
                <a:gd name="T55" fmla="*/ 528 h 624"/>
                <a:gd name="T56" fmla="*/ 528 w 912"/>
                <a:gd name="T57" fmla="*/ 528 h 624"/>
                <a:gd name="T58" fmla="*/ 480 w 912"/>
                <a:gd name="T59" fmla="*/ 576 h 624"/>
                <a:gd name="T60" fmla="*/ 384 w 912"/>
                <a:gd name="T61" fmla="*/ 576 h 624"/>
                <a:gd name="T62" fmla="*/ 384 w 912"/>
                <a:gd name="T63" fmla="*/ 528 h 624"/>
                <a:gd name="T64" fmla="*/ 432 w 912"/>
                <a:gd name="T65" fmla="*/ 480 h 624"/>
                <a:gd name="T66" fmla="*/ 432 w 912"/>
                <a:gd name="T67" fmla="*/ 432 h 624"/>
                <a:gd name="T68" fmla="*/ 288 w 912"/>
                <a:gd name="T69" fmla="*/ 432 h 624"/>
                <a:gd name="T70" fmla="*/ 288 w 912"/>
                <a:gd name="T71" fmla="*/ 480 h 624"/>
                <a:gd name="T72" fmla="*/ 336 w 912"/>
                <a:gd name="T73" fmla="*/ 528 h 624"/>
                <a:gd name="T74" fmla="*/ 336 w 912"/>
                <a:gd name="T75" fmla="*/ 576 h 624"/>
                <a:gd name="T76" fmla="*/ 192 w 912"/>
                <a:gd name="T77" fmla="*/ 576 h 624"/>
                <a:gd name="T78" fmla="*/ 144 w 912"/>
                <a:gd name="T79" fmla="*/ 624 h 624"/>
                <a:gd name="T80" fmla="*/ 0 w 912"/>
                <a:gd name="T81" fmla="*/ 624 h 624"/>
                <a:gd name="T82" fmla="*/ 0 w 912"/>
                <a:gd name="T83" fmla="*/ 144 h 6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2"/>
                <a:gd name="T127" fmla="*/ 0 h 624"/>
                <a:gd name="T128" fmla="*/ 912 w 912"/>
                <a:gd name="T129" fmla="*/ 624 h 6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2" h="624">
                  <a:moveTo>
                    <a:pt x="0" y="144"/>
                  </a:moveTo>
                  <a:lnTo>
                    <a:pt x="288" y="144"/>
                  </a:lnTo>
                  <a:lnTo>
                    <a:pt x="240" y="96"/>
                  </a:lnTo>
                  <a:lnTo>
                    <a:pt x="240" y="48"/>
                  </a:lnTo>
                  <a:lnTo>
                    <a:pt x="288" y="0"/>
                  </a:lnTo>
                  <a:lnTo>
                    <a:pt x="336" y="48"/>
                  </a:lnTo>
                  <a:lnTo>
                    <a:pt x="384" y="0"/>
                  </a:lnTo>
                  <a:lnTo>
                    <a:pt x="480" y="0"/>
                  </a:lnTo>
                  <a:lnTo>
                    <a:pt x="480" y="96"/>
                  </a:lnTo>
                  <a:lnTo>
                    <a:pt x="432" y="96"/>
                  </a:lnTo>
                  <a:lnTo>
                    <a:pt x="432" y="144"/>
                  </a:lnTo>
                  <a:lnTo>
                    <a:pt x="672" y="144"/>
                  </a:lnTo>
                  <a:lnTo>
                    <a:pt x="672" y="96"/>
                  </a:lnTo>
                  <a:lnTo>
                    <a:pt x="768" y="96"/>
                  </a:lnTo>
                  <a:lnTo>
                    <a:pt x="768" y="192"/>
                  </a:lnTo>
                  <a:lnTo>
                    <a:pt x="768" y="288"/>
                  </a:lnTo>
                  <a:lnTo>
                    <a:pt x="816" y="288"/>
                  </a:lnTo>
                  <a:lnTo>
                    <a:pt x="864" y="240"/>
                  </a:lnTo>
                  <a:lnTo>
                    <a:pt x="912" y="240"/>
                  </a:lnTo>
                  <a:lnTo>
                    <a:pt x="912" y="384"/>
                  </a:lnTo>
                  <a:lnTo>
                    <a:pt x="912" y="432"/>
                  </a:lnTo>
                  <a:lnTo>
                    <a:pt x="864" y="432"/>
                  </a:lnTo>
                  <a:lnTo>
                    <a:pt x="816" y="384"/>
                  </a:lnTo>
                  <a:lnTo>
                    <a:pt x="768" y="384"/>
                  </a:lnTo>
                  <a:lnTo>
                    <a:pt x="768" y="480"/>
                  </a:lnTo>
                  <a:lnTo>
                    <a:pt x="720" y="576"/>
                  </a:lnTo>
                  <a:lnTo>
                    <a:pt x="672" y="576"/>
                  </a:lnTo>
                  <a:lnTo>
                    <a:pt x="624" y="528"/>
                  </a:lnTo>
                  <a:lnTo>
                    <a:pt x="528" y="528"/>
                  </a:lnTo>
                  <a:lnTo>
                    <a:pt x="480" y="576"/>
                  </a:lnTo>
                  <a:lnTo>
                    <a:pt x="384" y="576"/>
                  </a:lnTo>
                  <a:lnTo>
                    <a:pt x="384" y="528"/>
                  </a:lnTo>
                  <a:lnTo>
                    <a:pt x="432" y="480"/>
                  </a:lnTo>
                  <a:lnTo>
                    <a:pt x="432" y="432"/>
                  </a:lnTo>
                  <a:lnTo>
                    <a:pt x="288" y="432"/>
                  </a:lnTo>
                  <a:lnTo>
                    <a:pt x="288" y="480"/>
                  </a:lnTo>
                  <a:lnTo>
                    <a:pt x="336" y="528"/>
                  </a:lnTo>
                  <a:lnTo>
                    <a:pt x="336" y="576"/>
                  </a:lnTo>
                  <a:lnTo>
                    <a:pt x="192" y="576"/>
                  </a:lnTo>
                  <a:lnTo>
                    <a:pt x="144" y="624"/>
                  </a:lnTo>
                  <a:lnTo>
                    <a:pt x="0" y="624"/>
                  </a:lnTo>
                  <a:lnTo>
                    <a:pt x="0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Oval 68"/>
            <p:cNvSpPr>
              <a:spLocks noChangeArrowheads="1"/>
            </p:cNvSpPr>
            <p:nvPr/>
          </p:nvSpPr>
          <p:spPr bwMode="auto">
            <a:xfrm>
              <a:off x="1488" y="312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31</a:t>
              </a:r>
            </a:p>
          </p:txBody>
        </p:sp>
      </p:grpSp>
      <p:grpSp>
        <p:nvGrpSpPr>
          <p:cNvPr id="25" name="Group 139"/>
          <p:cNvGrpSpPr>
            <a:grpSpLocks/>
          </p:cNvGrpSpPr>
          <p:nvPr/>
        </p:nvGrpSpPr>
        <p:grpSpPr bwMode="auto">
          <a:xfrm>
            <a:off x="1676400" y="5257800"/>
            <a:ext cx="1219200" cy="914400"/>
            <a:chOff x="1056" y="3360"/>
            <a:chExt cx="768" cy="576"/>
          </a:xfrm>
        </p:grpSpPr>
        <p:sp>
          <p:nvSpPr>
            <p:cNvPr id="7254" name="Freeform 9"/>
            <p:cNvSpPr>
              <a:spLocks/>
            </p:cNvSpPr>
            <p:nvPr/>
          </p:nvSpPr>
          <p:spPr bwMode="auto">
            <a:xfrm>
              <a:off x="1056" y="3360"/>
              <a:ext cx="768" cy="576"/>
            </a:xfrm>
            <a:custGeom>
              <a:avLst/>
              <a:gdLst>
                <a:gd name="T0" fmla="*/ 0 w 768"/>
                <a:gd name="T1" fmla="*/ 192 h 576"/>
                <a:gd name="T2" fmla="*/ 144 w 768"/>
                <a:gd name="T3" fmla="*/ 192 h 576"/>
                <a:gd name="T4" fmla="*/ 192 w 768"/>
                <a:gd name="T5" fmla="*/ 144 h 576"/>
                <a:gd name="T6" fmla="*/ 336 w 768"/>
                <a:gd name="T7" fmla="*/ 144 h 576"/>
                <a:gd name="T8" fmla="*/ 336 w 768"/>
                <a:gd name="T9" fmla="*/ 96 h 576"/>
                <a:gd name="T10" fmla="*/ 288 w 768"/>
                <a:gd name="T11" fmla="*/ 48 h 576"/>
                <a:gd name="T12" fmla="*/ 288 w 768"/>
                <a:gd name="T13" fmla="*/ 0 h 576"/>
                <a:gd name="T14" fmla="*/ 432 w 768"/>
                <a:gd name="T15" fmla="*/ 0 h 576"/>
                <a:gd name="T16" fmla="*/ 432 w 768"/>
                <a:gd name="T17" fmla="*/ 48 h 576"/>
                <a:gd name="T18" fmla="*/ 384 w 768"/>
                <a:gd name="T19" fmla="*/ 96 h 576"/>
                <a:gd name="T20" fmla="*/ 384 w 768"/>
                <a:gd name="T21" fmla="*/ 144 h 576"/>
                <a:gd name="T22" fmla="*/ 480 w 768"/>
                <a:gd name="T23" fmla="*/ 144 h 576"/>
                <a:gd name="T24" fmla="*/ 528 w 768"/>
                <a:gd name="T25" fmla="*/ 96 h 576"/>
                <a:gd name="T26" fmla="*/ 624 w 768"/>
                <a:gd name="T27" fmla="*/ 96 h 576"/>
                <a:gd name="T28" fmla="*/ 672 w 768"/>
                <a:gd name="T29" fmla="*/ 144 h 576"/>
                <a:gd name="T30" fmla="*/ 720 w 768"/>
                <a:gd name="T31" fmla="*/ 144 h 576"/>
                <a:gd name="T32" fmla="*/ 720 w 768"/>
                <a:gd name="T33" fmla="*/ 192 h 576"/>
                <a:gd name="T34" fmla="*/ 672 w 768"/>
                <a:gd name="T35" fmla="*/ 240 h 576"/>
                <a:gd name="T36" fmla="*/ 576 w 768"/>
                <a:gd name="T37" fmla="*/ 240 h 576"/>
                <a:gd name="T38" fmla="*/ 528 w 768"/>
                <a:gd name="T39" fmla="*/ 288 h 576"/>
                <a:gd name="T40" fmla="*/ 528 w 768"/>
                <a:gd name="T41" fmla="*/ 336 h 576"/>
                <a:gd name="T42" fmla="*/ 576 w 768"/>
                <a:gd name="T43" fmla="*/ 384 h 576"/>
                <a:gd name="T44" fmla="*/ 672 w 768"/>
                <a:gd name="T45" fmla="*/ 336 h 576"/>
                <a:gd name="T46" fmla="*/ 720 w 768"/>
                <a:gd name="T47" fmla="*/ 384 h 576"/>
                <a:gd name="T48" fmla="*/ 720 w 768"/>
                <a:gd name="T49" fmla="*/ 432 h 576"/>
                <a:gd name="T50" fmla="*/ 768 w 768"/>
                <a:gd name="T51" fmla="*/ 480 h 576"/>
                <a:gd name="T52" fmla="*/ 768 w 768"/>
                <a:gd name="T53" fmla="*/ 576 h 576"/>
                <a:gd name="T54" fmla="*/ 0 w 768"/>
                <a:gd name="T55" fmla="*/ 576 h 576"/>
                <a:gd name="T56" fmla="*/ 0 w 768"/>
                <a:gd name="T57" fmla="*/ 192 h 5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8"/>
                <a:gd name="T88" fmla="*/ 0 h 576"/>
                <a:gd name="T89" fmla="*/ 768 w 768"/>
                <a:gd name="T90" fmla="*/ 576 h 5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8" h="576">
                  <a:moveTo>
                    <a:pt x="0" y="192"/>
                  </a:moveTo>
                  <a:lnTo>
                    <a:pt x="144" y="192"/>
                  </a:lnTo>
                  <a:lnTo>
                    <a:pt x="192" y="144"/>
                  </a:lnTo>
                  <a:lnTo>
                    <a:pt x="336" y="144"/>
                  </a:lnTo>
                  <a:lnTo>
                    <a:pt x="336" y="96"/>
                  </a:lnTo>
                  <a:lnTo>
                    <a:pt x="288" y="48"/>
                  </a:lnTo>
                  <a:lnTo>
                    <a:pt x="288" y="0"/>
                  </a:lnTo>
                  <a:lnTo>
                    <a:pt x="432" y="0"/>
                  </a:lnTo>
                  <a:lnTo>
                    <a:pt x="432" y="48"/>
                  </a:lnTo>
                  <a:lnTo>
                    <a:pt x="384" y="96"/>
                  </a:lnTo>
                  <a:lnTo>
                    <a:pt x="384" y="144"/>
                  </a:lnTo>
                  <a:lnTo>
                    <a:pt x="480" y="144"/>
                  </a:lnTo>
                  <a:lnTo>
                    <a:pt x="528" y="96"/>
                  </a:lnTo>
                  <a:lnTo>
                    <a:pt x="624" y="96"/>
                  </a:lnTo>
                  <a:lnTo>
                    <a:pt x="672" y="144"/>
                  </a:lnTo>
                  <a:lnTo>
                    <a:pt x="720" y="144"/>
                  </a:lnTo>
                  <a:lnTo>
                    <a:pt x="720" y="192"/>
                  </a:lnTo>
                  <a:lnTo>
                    <a:pt x="672" y="240"/>
                  </a:lnTo>
                  <a:lnTo>
                    <a:pt x="576" y="240"/>
                  </a:lnTo>
                  <a:lnTo>
                    <a:pt x="528" y="288"/>
                  </a:lnTo>
                  <a:lnTo>
                    <a:pt x="528" y="336"/>
                  </a:lnTo>
                  <a:lnTo>
                    <a:pt x="576" y="384"/>
                  </a:lnTo>
                  <a:lnTo>
                    <a:pt x="672" y="336"/>
                  </a:lnTo>
                  <a:lnTo>
                    <a:pt x="720" y="384"/>
                  </a:lnTo>
                  <a:lnTo>
                    <a:pt x="720" y="432"/>
                  </a:lnTo>
                  <a:lnTo>
                    <a:pt x="768" y="480"/>
                  </a:lnTo>
                  <a:lnTo>
                    <a:pt x="768" y="576"/>
                  </a:lnTo>
                  <a:lnTo>
                    <a:pt x="0" y="576"/>
                  </a:lnTo>
                  <a:lnTo>
                    <a:pt x="0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Oval 69"/>
            <p:cNvSpPr>
              <a:spLocks noChangeArrowheads="1"/>
            </p:cNvSpPr>
            <p:nvPr/>
          </p:nvSpPr>
          <p:spPr bwMode="auto">
            <a:xfrm>
              <a:off x="1248" y="36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36</a:t>
              </a:r>
            </a:p>
          </p:txBody>
        </p:sp>
      </p:grpSp>
      <p:grpSp>
        <p:nvGrpSpPr>
          <p:cNvPr id="26" name="Group 140"/>
          <p:cNvGrpSpPr>
            <a:grpSpLocks/>
          </p:cNvGrpSpPr>
          <p:nvPr/>
        </p:nvGrpSpPr>
        <p:grpSpPr bwMode="auto">
          <a:xfrm>
            <a:off x="2514600" y="5410200"/>
            <a:ext cx="1676400" cy="762000"/>
            <a:chOff x="1584" y="3456"/>
            <a:chExt cx="1056" cy="480"/>
          </a:xfrm>
        </p:grpSpPr>
        <p:sp>
          <p:nvSpPr>
            <p:cNvPr id="7252" name="Freeform 23"/>
            <p:cNvSpPr>
              <a:spLocks/>
            </p:cNvSpPr>
            <p:nvPr/>
          </p:nvSpPr>
          <p:spPr bwMode="auto">
            <a:xfrm>
              <a:off x="1584" y="3456"/>
              <a:ext cx="1056" cy="480"/>
            </a:xfrm>
            <a:custGeom>
              <a:avLst/>
              <a:gdLst>
                <a:gd name="T0" fmla="*/ 240 w 1056"/>
                <a:gd name="T1" fmla="*/ 480 h 480"/>
                <a:gd name="T2" fmla="*/ 240 w 1056"/>
                <a:gd name="T3" fmla="*/ 384 h 480"/>
                <a:gd name="T4" fmla="*/ 192 w 1056"/>
                <a:gd name="T5" fmla="*/ 336 h 480"/>
                <a:gd name="T6" fmla="*/ 192 w 1056"/>
                <a:gd name="T7" fmla="*/ 288 h 480"/>
                <a:gd name="T8" fmla="*/ 144 w 1056"/>
                <a:gd name="T9" fmla="*/ 240 h 480"/>
                <a:gd name="T10" fmla="*/ 48 w 1056"/>
                <a:gd name="T11" fmla="*/ 288 h 480"/>
                <a:gd name="T12" fmla="*/ 0 w 1056"/>
                <a:gd name="T13" fmla="*/ 240 h 480"/>
                <a:gd name="T14" fmla="*/ 0 w 1056"/>
                <a:gd name="T15" fmla="*/ 192 h 480"/>
                <a:gd name="T16" fmla="*/ 48 w 1056"/>
                <a:gd name="T17" fmla="*/ 144 h 480"/>
                <a:gd name="T18" fmla="*/ 144 w 1056"/>
                <a:gd name="T19" fmla="*/ 144 h 480"/>
                <a:gd name="T20" fmla="*/ 192 w 1056"/>
                <a:gd name="T21" fmla="*/ 96 h 480"/>
                <a:gd name="T22" fmla="*/ 336 w 1056"/>
                <a:gd name="T23" fmla="*/ 96 h 480"/>
                <a:gd name="T24" fmla="*/ 384 w 1056"/>
                <a:gd name="T25" fmla="*/ 48 h 480"/>
                <a:gd name="T26" fmla="*/ 480 w 1056"/>
                <a:gd name="T27" fmla="*/ 48 h 480"/>
                <a:gd name="T28" fmla="*/ 480 w 1056"/>
                <a:gd name="T29" fmla="*/ 96 h 480"/>
                <a:gd name="T30" fmla="*/ 528 w 1056"/>
                <a:gd name="T31" fmla="*/ 144 h 480"/>
                <a:gd name="T32" fmla="*/ 576 w 1056"/>
                <a:gd name="T33" fmla="*/ 96 h 480"/>
                <a:gd name="T34" fmla="*/ 672 w 1056"/>
                <a:gd name="T35" fmla="*/ 96 h 480"/>
                <a:gd name="T36" fmla="*/ 672 w 1056"/>
                <a:gd name="T37" fmla="*/ 48 h 480"/>
                <a:gd name="T38" fmla="*/ 768 w 1056"/>
                <a:gd name="T39" fmla="*/ 0 h 480"/>
                <a:gd name="T40" fmla="*/ 864 w 1056"/>
                <a:gd name="T41" fmla="*/ 48 h 480"/>
                <a:gd name="T42" fmla="*/ 960 w 1056"/>
                <a:gd name="T43" fmla="*/ 48 h 480"/>
                <a:gd name="T44" fmla="*/ 1008 w 1056"/>
                <a:gd name="T45" fmla="*/ 96 h 480"/>
                <a:gd name="T46" fmla="*/ 1008 w 1056"/>
                <a:gd name="T47" fmla="*/ 192 h 480"/>
                <a:gd name="T48" fmla="*/ 960 w 1056"/>
                <a:gd name="T49" fmla="*/ 240 h 480"/>
                <a:gd name="T50" fmla="*/ 912 w 1056"/>
                <a:gd name="T51" fmla="*/ 240 h 480"/>
                <a:gd name="T52" fmla="*/ 864 w 1056"/>
                <a:gd name="T53" fmla="*/ 192 h 480"/>
                <a:gd name="T54" fmla="*/ 816 w 1056"/>
                <a:gd name="T55" fmla="*/ 240 h 480"/>
                <a:gd name="T56" fmla="*/ 816 w 1056"/>
                <a:gd name="T57" fmla="*/ 336 h 480"/>
                <a:gd name="T58" fmla="*/ 864 w 1056"/>
                <a:gd name="T59" fmla="*/ 384 h 480"/>
                <a:gd name="T60" fmla="*/ 912 w 1056"/>
                <a:gd name="T61" fmla="*/ 336 h 480"/>
                <a:gd name="T62" fmla="*/ 960 w 1056"/>
                <a:gd name="T63" fmla="*/ 336 h 480"/>
                <a:gd name="T64" fmla="*/ 1056 w 1056"/>
                <a:gd name="T65" fmla="*/ 384 h 480"/>
                <a:gd name="T66" fmla="*/ 1056 w 1056"/>
                <a:gd name="T67" fmla="*/ 480 h 480"/>
                <a:gd name="T68" fmla="*/ 240 w 1056"/>
                <a:gd name="T69" fmla="*/ 480 h 4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6"/>
                <a:gd name="T106" fmla="*/ 0 h 480"/>
                <a:gd name="T107" fmla="*/ 1056 w 1056"/>
                <a:gd name="T108" fmla="*/ 480 h 4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6" h="480">
                  <a:moveTo>
                    <a:pt x="240" y="480"/>
                  </a:moveTo>
                  <a:lnTo>
                    <a:pt x="240" y="384"/>
                  </a:lnTo>
                  <a:lnTo>
                    <a:pt x="192" y="336"/>
                  </a:lnTo>
                  <a:lnTo>
                    <a:pt x="192" y="288"/>
                  </a:lnTo>
                  <a:lnTo>
                    <a:pt x="144" y="240"/>
                  </a:lnTo>
                  <a:lnTo>
                    <a:pt x="48" y="288"/>
                  </a:lnTo>
                  <a:lnTo>
                    <a:pt x="0" y="240"/>
                  </a:lnTo>
                  <a:lnTo>
                    <a:pt x="0" y="192"/>
                  </a:lnTo>
                  <a:lnTo>
                    <a:pt x="48" y="144"/>
                  </a:lnTo>
                  <a:lnTo>
                    <a:pt x="144" y="144"/>
                  </a:lnTo>
                  <a:lnTo>
                    <a:pt x="192" y="96"/>
                  </a:lnTo>
                  <a:lnTo>
                    <a:pt x="336" y="96"/>
                  </a:lnTo>
                  <a:lnTo>
                    <a:pt x="384" y="48"/>
                  </a:lnTo>
                  <a:lnTo>
                    <a:pt x="480" y="48"/>
                  </a:lnTo>
                  <a:lnTo>
                    <a:pt x="480" y="96"/>
                  </a:lnTo>
                  <a:lnTo>
                    <a:pt x="528" y="144"/>
                  </a:lnTo>
                  <a:lnTo>
                    <a:pt x="576" y="96"/>
                  </a:lnTo>
                  <a:lnTo>
                    <a:pt x="672" y="96"/>
                  </a:lnTo>
                  <a:lnTo>
                    <a:pt x="672" y="48"/>
                  </a:lnTo>
                  <a:lnTo>
                    <a:pt x="768" y="0"/>
                  </a:lnTo>
                  <a:lnTo>
                    <a:pt x="864" y="48"/>
                  </a:lnTo>
                  <a:lnTo>
                    <a:pt x="960" y="48"/>
                  </a:lnTo>
                  <a:lnTo>
                    <a:pt x="1008" y="96"/>
                  </a:lnTo>
                  <a:lnTo>
                    <a:pt x="1008" y="192"/>
                  </a:lnTo>
                  <a:lnTo>
                    <a:pt x="960" y="240"/>
                  </a:lnTo>
                  <a:lnTo>
                    <a:pt x="912" y="240"/>
                  </a:lnTo>
                  <a:lnTo>
                    <a:pt x="864" y="192"/>
                  </a:lnTo>
                  <a:lnTo>
                    <a:pt x="816" y="240"/>
                  </a:lnTo>
                  <a:lnTo>
                    <a:pt x="816" y="336"/>
                  </a:lnTo>
                  <a:lnTo>
                    <a:pt x="864" y="384"/>
                  </a:lnTo>
                  <a:lnTo>
                    <a:pt x="912" y="336"/>
                  </a:lnTo>
                  <a:lnTo>
                    <a:pt x="960" y="336"/>
                  </a:lnTo>
                  <a:lnTo>
                    <a:pt x="1056" y="384"/>
                  </a:lnTo>
                  <a:lnTo>
                    <a:pt x="1056" y="480"/>
                  </a:lnTo>
                  <a:lnTo>
                    <a:pt x="240" y="48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Oval 70"/>
            <p:cNvSpPr>
              <a:spLocks noChangeArrowheads="1"/>
            </p:cNvSpPr>
            <p:nvPr/>
          </p:nvSpPr>
          <p:spPr bwMode="auto">
            <a:xfrm>
              <a:off x="1968" y="36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37</a:t>
              </a:r>
            </a:p>
          </p:txBody>
        </p:sp>
      </p:grpSp>
      <p:grpSp>
        <p:nvGrpSpPr>
          <p:cNvPr id="27" name="Group 135"/>
          <p:cNvGrpSpPr>
            <a:grpSpLocks/>
          </p:cNvGrpSpPr>
          <p:nvPr/>
        </p:nvGrpSpPr>
        <p:grpSpPr bwMode="auto">
          <a:xfrm>
            <a:off x="2819400" y="4724400"/>
            <a:ext cx="1676400" cy="914400"/>
            <a:chOff x="1776" y="3024"/>
            <a:chExt cx="1056" cy="576"/>
          </a:xfrm>
        </p:grpSpPr>
        <p:sp>
          <p:nvSpPr>
            <p:cNvPr id="7250" name="Freeform 22"/>
            <p:cNvSpPr>
              <a:spLocks/>
            </p:cNvSpPr>
            <p:nvPr/>
          </p:nvSpPr>
          <p:spPr bwMode="auto">
            <a:xfrm>
              <a:off x="1776" y="3024"/>
              <a:ext cx="1056" cy="576"/>
            </a:xfrm>
            <a:custGeom>
              <a:avLst/>
              <a:gdLst>
                <a:gd name="T0" fmla="*/ 864 w 1056"/>
                <a:gd name="T1" fmla="*/ 48 h 576"/>
                <a:gd name="T2" fmla="*/ 720 w 1056"/>
                <a:gd name="T3" fmla="*/ 48 h 576"/>
                <a:gd name="T4" fmla="*/ 672 w 1056"/>
                <a:gd name="T5" fmla="*/ 0 h 576"/>
                <a:gd name="T6" fmla="*/ 576 w 1056"/>
                <a:gd name="T7" fmla="*/ 0 h 576"/>
                <a:gd name="T8" fmla="*/ 528 w 1056"/>
                <a:gd name="T9" fmla="*/ 48 h 576"/>
                <a:gd name="T10" fmla="*/ 528 w 1056"/>
                <a:gd name="T11" fmla="*/ 144 h 576"/>
                <a:gd name="T12" fmla="*/ 432 w 1056"/>
                <a:gd name="T13" fmla="*/ 144 h 576"/>
                <a:gd name="T14" fmla="*/ 384 w 1056"/>
                <a:gd name="T15" fmla="*/ 96 h 576"/>
                <a:gd name="T16" fmla="*/ 432 w 1056"/>
                <a:gd name="T17" fmla="*/ 48 h 576"/>
                <a:gd name="T18" fmla="*/ 384 w 1056"/>
                <a:gd name="T19" fmla="*/ 0 h 576"/>
                <a:gd name="T20" fmla="*/ 288 w 1056"/>
                <a:gd name="T21" fmla="*/ 0 h 576"/>
                <a:gd name="T22" fmla="*/ 192 w 1056"/>
                <a:gd name="T23" fmla="*/ 48 h 576"/>
                <a:gd name="T24" fmla="*/ 48 w 1056"/>
                <a:gd name="T25" fmla="*/ 48 h 576"/>
                <a:gd name="T26" fmla="*/ 48 w 1056"/>
                <a:gd name="T27" fmla="*/ 192 h 576"/>
                <a:gd name="T28" fmla="*/ 96 w 1056"/>
                <a:gd name="T29" fmla="*/ 192 h 576"/>
                <a:gd name="T30" fmla="*/ 144 w 1056"/>
                <a:gd name="T31" fmla="*/ 144 h 576"/>
                <a:gd name="T32" fmla="*/ 192 w 1056"/>
                <a:gd name="T33" fmla="*/ 144 h 576"/>
                <a:gd name="T34" fmla="*/ 192 w 1056"/>
                <a:gd name="T35" fmla="*/ 336 h 576"/>
                <a:gd name="T36" fmla="*/ 144 w 1056"/>
                <a:gd name="T37" fmla="*/ 336 h 576"/>
                <a:gd name="T38" fmla="*/ 96 w 1056"/>
                <a:gd name="T39" fmla="*/ 288 h 576"/>
                <a:gd name="T40" fmla="*/ 48 w 1056"/>
                <a:gd name="T41" fmla="*/ 288 h 576"/>
                <a:gd name="T42" fmla="*/ 48 w 1056"/>
                <a:gd name="T43" fmla="*/ 384 h 576"/>
                <a:gd name="T44" fmla="*/ 0 w 1056"/>
                <a:gd name="T45" fmla="*/ 480 h 576"/>
                <a:gd name="T46" fmla="*/ 0 w 1056"/>
                <a:gd name="T47" fmla="*/ 528 h 576"/>
                <a:gd name="T48" fmla="*/ 144 w 1056"/>
                <a:gd name="T49" fmla="*/ 528 h 576"/>
                <a:gd name="T50" fmla="*/ 192 w 1056"/>
                <a:gd name="T51" fmla="*/ 480 h 576"/>
                <a:gd name="T52" fmla="*/ 288 w 1056"/>
                <a:gd name="T53" fmla="*/ 480 h 576"/>
                <a:gd name="T54" fmla="*/ 288 w 1056"/>
                <a:gd name="T55" fmla="*/ 528 h 576"/>
                <a:gd name="T56" fmla="*/ 336 w 1056"/>
                <a:gd name="T57" fmla="*/ 576 h 576"/>
                <a:gd name="T58" fmla="*/ 384 w 1056"/>
                <a:gd name="T59" fmla="*/ 528 h 576"/>
                <a:gd name="T60" fmla="*/ 480 w 1056"/>
                <a:gd name="T61" fmla="*/ 528 h 576"/>
                <a:gd name="T62" fmla="*/ 480 w 1056"/>
                <a:gd name="T63" fmla="*/ 480 h 576"/>
                <a:gd name="T64" fmla="*/ 576 w 1056"/>
                <a:gd name="T65" fmla="*/ 432 h 576"/>
                <a:gd name="T66" fmla="*/ 672 w 1056"/>
                <a:gd name="T67" fmla="*/ 480 h 576"/>
                <a:gd name="T68" fmla="*/ 768 w 1056"/>
                <a:gd name="T69" fmla="*/ 480 h 576"/>
                <a:gd name="T70" fmla="*/ 768 w 1056"/>
                <a:gd name="T71" fmla="*/ 336 h 576"/>
                <a:gd name="T72" fmla="*/ 816 w 1056"/>
                <a:gd name="T73" fmla="*/ 336 h 576"/>
                <a:gd name="T74" fmla="*/ 912 w 1056"/>
                <a:gd name="T75" fmla="*/ 336 h 576"/>
                <a:gd name="T76" fmla="*/ 960 w 1056"/>
                <a:gd name="T77" fmla="*/ 384 h 576"/>
                <a:gd name="T78" fmla="*/ 1056 w 1056"/>
                <a:gd name="T79" fmla="*/ 336 h 576"/>
                <a:gd name="T80" fmla="*/ 1056 w 1056"/>
                <a:gd name="T81" fmla="*/ 288 h 576"/>
                <a:gd name="T82" fmla="*/ 960 w 1056"/>
                <a:gd name="T83" fmla="*/ 240 h 576"/>
                <a:gd name="T84" fmla="*/ 912 w 1056"/>
                <a:gd name="T85" fmla="*/ 288 h 576"/>
                <a:gd name="T86" fmla="*/ 864 w 1056"/>
                <a:gd name="T87" fmla="*/ 288 h 576"/>
                <a:gd name="T88" fmla="*/ 864 w 1056"/>
                <a:gd name="T89" fmla="*/ 192 h 576"/>
                <a:gd name="T90" fmla="*/ 816 w 1056"/>
                <a:gd name="T91" fmla="*/ 192 h 576"/>
                <a:gd name="T92" fmla="*/ 816 w 1056"/>
                <a:gd name="T93" fmla="*/ 144 h 576"/>
                <a:gd name="T94" fmla="*/ 912 w 1056"/>
                <a:gd name="T95" fmla="*/ 144 h 576"/>
                <a:gd name="T96" fmla="*/ 912 w 1056"/>
                <a:gd name="T97" fmla="*/ 48 h 576"/>
                <a:gd name="T98" fmla="*/ 864 w 1056"/>
                <a:gd name="T99" fmla="*/ 48 h 5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56"/>
                <a:gd name="T151" fmla="*/ 0 h 576"/>
                <a:gd name="T152" fmla="*/ 1056 w 1056"/>
                <a:gd name="T153" fmla="*/ 576 h 5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56" h="576">
                  <a:moveTo>
                    <a:pt x="864" y="48"/>
                  </a:moveTo>
                  <a:lnTo>
                    <a:pt x="720" y="48"/>
                  </a:lnTo>
                  <a:lnTo>
                    <a:pt x="672" y="0"/>
                  </a:lnTo>
                  <a:lnTo>
                    <a:pt x="576" y="0"/>
                  </a:lnTo>
                  <a:lnTo>
                    <a:pt x="528" y="48"/>
                  </a:lnTo>
                  <a:lnTo>
                    <a:pt x="528" y="144"/>
                  </a:lnTo>
                  <a:lnTo>
                    <a:pt x="432" y="144"/>
                  </a:lnTo>
                  <a:lnTo>
                    <a:pt x="384" y="96"/>
                  </a:lnTo>
                  <a:lnTo>
                    <a:pt x="432" y="48"/>
                  </a:lnTo>
                  <a:lnTo>
                    <a:pt x="384" y="0"/>
                  </a:lnTo>
                  <a:lnTo>
                    <a:pt x="288" y="0"/>
                  </a:lnTo>
                  <a:lnTo>
                    <a:pt x="192" y="48"/>
                  </a:lnTo>
                  <a:lnTo>
                    <a:pt x="48" y="48"/>
                  </a:lnTo>
                  <a:lnTo>
                    <a:pt x="48" y="192"/>
                  </a:lnTo>
                  <a:lnTo>
                    <a:pt x="96" y="192"/>
                  </a:lnTo>
                  <a:lnTo>
                    <a:pt x="144" y="144"/>
                  </a:lnTo>
                  <a:lnTo>
                    <a:pt x="192" y="144"/>
                  </a:lnTo>
                  <a:lnTo>
                    <a:pt x="192" y="336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48" y="288"/>
                  </a:lnTo>
                  <a:lnTo>
                    <a:pt x="48" y="384"/>
                  </a:lnTo>
                  <a:lnTo>
                    <a:pt x="0" y="480"/>
                  </a:lnTo>
                  <a:lnTo>
                    <a:pt x="0" y="528"/>
                  </a:lnTo>
                  <a:lnTo>
                    <a:pt x="144" y="528"/>
                  </a:lnTo>
                  <a:lnTo>
                    <a:pt x="192" y="480"/>
                  </a:lnTo>
                  <a:lnTo>
                    <a:pt x="288" y="480"/>
                  </a:lnTo>
                  <a:lnTo>
                    <a:pt x="288" y="528"/>
                  </a:lnTo>
                  <a:lnTo>
                    <a:pt x="336" y="576"/>
                  </a:lnTo>
                  <a:lnTo>
                    <a:pt x="384" y="528"/>
                  </a:lnTo>
                  <a:lnTo>
                    <a:pt x="480" y="528"/>
                  </a:lnTo>
                  <a:lnTo>
                    <a:pt x="480" y="480"/>
                  </a:lnTo>
                  <a:lnTo>
                    <a:pt x="576" y="432"/>
                  </a:lnTo>
                  <a:lnTo>
                    <a:pt x="672" y="480"/>
                  </a:lnTo>
                  <a:lnTo>
                    <a:pt x="768" y="480"/>
                  </a:lnTo>
                  <a:lnTo>
                    <a:pt x="768" y="336"/>
                  </a:lnTo>
                  <a:lnTo>
                    <a:pt x="816" y="336"/>
                  </a:lnTo>
                  <a:lnTo>
                    <a:pt x="912" y="336"/>
                  </a:lnTo>
                  <a:lnTo>
                    <a:pt x="960" y="384"/>
                  </a:lnTo>
                  <a:lnTo>
                    <a:pt x="1056" y="336"/>
                  </a:lnTo>
                  <a:lnTo>
                    <a:pt x="1056" y="288"/>
                  </a:lnTo>
                  <a:lnTo>
                    <a:pt x="960" y="240"/>
                  </a:lnTo>
                  <a:lnTo>
                    <a:pt x="912" y="288"/>
                  </a:lnTo>
                  <a:lnTo>
                    <a:pt x="864" y="288"/>
                  </a:lnTo>
                  <a:lnTo>
                    <a:pt x="864" y="192"/>
                  </a:lnTo>
                  <a:lnTo>
                    <a:pt x="816" y="192"/>
                  </a:lnTo>
                  <a:lnTo>
                    <a:pt x="816" y="144"/>
                  </a:lnTo>
                  <a:lnTo>
                    <a:pt x="912" y="144"/>
                  </a:lnTo>
                  <a:lnTo>
                    <a:pt x="912" y="48"/>
                  </a:lnTo>
                  <a:lnTo>
                    <a:pt x="864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Oval 71"/>
            <p:cNvSpPr>
              <a:spLocks noChangeArrowheads="1"/>
            </p:cNvSpPr>
            <p:nvPr/>
          </p:nvSpPr>
          <p:spPr bwMode="auto">
            <a:xfrm>
              <a:off x="2064" y="32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32</a:t>
              </a:r>
            </a:p>
          </p:txBody>
        </p:sp>
      </p:grpSp>
      <p:grpSp>
        <p:nvGrpSpPr>
          <p:cNvPr id="28" name="Group 141"/>
          <p:cNvGrpSpPr>
            <a:grpSpLocks/>
          </p:cNvGrpSpPr>
          <p:nvPr/>
        </p:nvGrpSpPr>
        <p:grpSpPr bwMode="auto">
          <a:xfrm>
            <a:off x="3810000" y="5410200"/>
            <a:ext cx="1981200" cy="762000"/>
            <a:chOff x="2400" y="3456"/>
            <a:chExt cx="1248" cy="480"/>
          </a:xfrm>
        </p:grpSpPr>
        <p:sp>
          <p:nvSpPr>
            <p:cNvPr id="7248" name="Freeform 24"/>
            <p:cNvSpPr>
              <a:spLocks/>
            </p:cNvSpPr>
            <p:nvPr/>
          </p:nvSpPr>
          <p:spPr bwMode="auto">
            <a:xfrm>
              <a:off x="2400" y="3456"/>
              <a:ext cx="1248" cy="480"/>
            </a:xfrm>
            <a:custGeom>
              <a:avLst/>
              <a:gdLst>
                <a:gd name="T0" fmla="*/ 144 w 1248"/>
                <a:gd name="T1" fmla="*/ 0 h 480"/>
                <a:gd name="T2" fmla="*/ 144 w 1248"/>
                <a:gd name="T3" fmla="*/ 48 h 480"/>
                <a:gd name="T4" fmla="*/ 192 w 1248"/>
                <a:gd name="T5" fmla="*/ 96 h 480"/>
                <a:gd name="T6" fmla="*/ 192 w 1248"/>
                <a:gd name="T7" fmla="*/ 192 h 480"/>
                <a:gd name="T8" fmla="*/ 144 w 1248"/>
                <a:gd name="T9" fmla="*/ 240 h 480"/>
                <a:gd name="T10" fmla="*/ 96 w 1248"/>
                <a:gd name="T11" fmla="*/ 240 h 480"/>
                <a:gd name="T12" fmla="*/ 48 w 1248"/>
                <a:gd name="T13" fmla="*/ 192 h 480"/>
                <a:gd name="T14" fmla="*/ 0 w 1248"/>
                <a:gd name="T15" fmla="*/ 240 h 480"/>
                <a:gd name="T16" fmla="*/ 0 w 1248"/>
                <a:gd name="T17" fmla="*/ 336 h 480"/>
                <a:gd name="T18" fmla="*/ 48 w 1248"/>
                <a:gd name="T19" fmla="*/ 384 h 480"/>
                <a:gd name="T20" fmla="*/ 96 w 1248"/>
                <a:gd name="T21" fmla="*/ 336 h 480"/>
                <a:gd name="T22" fmla="*/ 144 w 1248"/>
                <a:gd name="T23" fmla="*/ 336 h 480"/>
                <a:gd name="T24" fmla="*/ 240 w 1248"/>
                <a:gd name="T25" fmla="*/ 384 h 480"/>
                <a:gd name="T26" fmla="*/ 240 w 1248"/>
                <a:gd name="T27" fmla="*/ 480 h 480"/>
                <a:gd name="T28" fmla="*/ 1008 w 1248"/>
                <a:gd name="T29" fmla="*/ 480 h 480"/>
                <a:gd name="T30" fmla="*/ 1008 w 1248"/>
                <a:gd name="T31" fmla="*/ 384 h 480"/>
                <a:gd name="T32" fmla="*/ 1056 w 1248"/>
                <a:gd name="T33" fmla="*/ 336 h 480"/>
                <a:gd name="T34" fmla="*/ 1104 w 1248"/>
                <a:gd name="T35" fmla="*/ 336 h 480"/>
                <a:gd name="T36" fmla="*/ 1152 w 1248"/>
                <a:gd name="T37" fmla="*/ 384 h 480"/>
                <a:gd name="T38" fmla="*/ 1200 w 1248"/>
                <a:gd name="T39" fmla="*/ 384 h 480"/>
                <a:gd name="T40" fmla="*/ 1248 w 1248"/>
                <a:gd name="T41" fmla="*/ 336 h 480"/>
                <a:gd name="T42" fmla="*/ 1248 w 1248"/>
                <a:gd name="T43" fmla="*/ 288 h 480"/>
                <a:gd name="T44" fmla="*/ 1200 w 1248"/>
                <a:gd name="T45" fmla="*/ 240 h 480"/>
                <a:gd name="T46" fmla="*/ 1152 w 1248"/>
                <a:gd name="T47" fmla="*/ 240 h 480"/>
                <a:gd name="T48" fmla="*/ 1152 w 1248"/>
                <a:gd name="T49" fmla="*/ 288 h 480"/>
                <a:gd name="T50" fmla="*/ 1056 w 1248"/>
                <a:gd name="T51" fmla="*/ 240 h 480"/>
                <a:gd name="T52" fmla="*/ 1056 w 1248"/>
                <a:gd name="T53" fmla="*/ 192 h 480"/>
                <a:gd name="T54" fmla="*/ 1008 w 1248"/>
                <a:gd name="T55" fmla="*/ 192 h 480"/>
                <a:gd name="T56" fmla="*/ 1008 w 1248"/>
                <a:gd name="T57" fmla="*/ 48 h 480"/>
                <a:gd name="T58" fmla="*/ 912 w 1248"/>
                <a:gd name="T59" fmla="*/ 48 h 480"/>
                <a:gd name="T60" fmla="*/ 912 w 1248"/>
                <a:gd name="T61" fmla="*/ 0 h 480"/>
                <a:gd name="T62" fmla="*/ 768 w 1248"/>
                <a:gd name="T63" fmla="*/ 0 h 480"/>
                <a:gd name="T64" fmla="*/ 768 w 1248"/>
                <a:gd name="T65" fmla="*/ 96 h 480"/>
                <a:gd name="T66" fmla="*/ 816 w 1248"/>
                <a:gd name="T67" fmla="*/ 144 h 480"/>
                <a:gd name="T68" fmla="*/ 720 w 1248"/>
                <a:gd name="T69" fmla="*/ 192 h 480"/>
                <a:gd name="T70" fmla="*/ 624 w 1248"/>
                <a:gd name="T71" fmla="*/ 192 h 480"/>
                <a:gd name="T72" fmla="*/ 624 w 1248"/>
                <a:gd name="T73" fmla="*/ 240 h 480"/>
                <a:gd name="T74" fmla="*/ 480 w 1248"/>
                <a:gd name="T75" fmla="*/ 144 h 480"/>
                <a:gd name="T76" fmla="*/ 528 w 1248"/>
                <a:gd name="T77" fmla="*/ 96 h 480"/>
                <a:gd name="T78" fmla="*/ 528 w 1248"/>
                <a:gd name="T79" fmla="*/ 48 h 480"/>
                <a:gd name="T80" fmla="*/ 432 w 1248"/>
                <a:gd name="T81" fmla="*/ 48 h 480"/>
                <a:gd name="T82" fmla="*/ 432 w 1248"/>
                <a:gd name="T83" fmla="*/ 0 h 480"/>
                <a:gd name="T84" fmla="*/ 144 w 1248"/>
                <a:gd name="T85" fmla="*/ 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48"/>
                <a:gd name="T130" fmla="*/ 0 h 480"/>
                <a:gd name="T131" fmla="*/ 1248 w 1248"/>
                <a:gd name="T132" fmla="*/ 480 h 4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48" h="480">
                  <a:moveTo>
                    <a:pt x="144" y="0"/>
                  </a:moveTo>
                  <a:lnTo>
                    <a:pt x="144" y="48"/>
                  </a:lnTo>
                  <a:lnTo>
                    <a:pt x="192" y="96"/>
                  </a:lnTo>
                  <a:lnTo>
                    <a:pt x="192" y="192"/>
                  </a:lnTo>
                  <a:lnTo>
                    <a:pt x="144" y="240"/>
                  </a:lnTo>
                  <a:lnTo>
                    <a:pt x="96" y="240"/>
                  </a:lnTo>
                  <a:lnTo>
                    <a:pt x="48" y="192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48" y="384"/>
                  </a:lnTo>
                  <a:lnTo>
                    <a:pt x="96" y="336"/>
                  </a:lnTo>
                  <a:lnTo>
                    <a:pt x="144" y="336"/>
                  </a:lnTo>
                  <a:lnTo>
                    <a:pt x="240" y="384"/>
                  </a:lnTo>
                  <a:lnTo>
                    <a:pt x="240" y="480"/>
                  </a:lnTo>
                  <a:lnTo>
                    <a:pt x="1008" y="480"/>
                  </a:lnTo>
                  <a:lnTo>
                    <a:pt x="1008" y="384"/>
                  </a:lnTo>
                  <a:lnTo>
                    <a:pt x="1056" y="336"/>
                  </a:lnTo>
                  <a:lnTo>
                    <a:pt x="1104" y="336"/>
                  </a:lnTo>
                  <a:lnTo>
                    <a:pt x="1152" y="384"/>
                  </a:lnTo>
                  <a:lnTo>
                    <a:pt x="1200" y="384"/>
                  </a:lnTo>
                  <a:lnTo>
                    <a:pt x="1248" y="336"/>
                  </a:lnTo>
                  <a:lnTo>
                    <a:pt x="1248" y="288"/>
                  </a:lnTo>
                  <a:lnTo>
                    <a:pt x="1200" y="240"/>
                  </a:lnTo>
                  <a:lnTo>
                    <a:pt x="1152" y="240"/>
                  </a:lnTo>
                  <a:lnTo>
                    <a:pt x="1152" y="288"/>
                  </a:lnTo>
                  <a:lnTo>
                    <a:pt x="1056" y="240"/>
                  </a:lnTo>
                  <a:lnTo>
                    <a:pt x="1056" y="192"/>
                  </a:lnTo>
                  <a:lnTo>
                    <a:pt x="1008" y="192"/>
                  </a:lnTo>
                  <a:lnTo>
                    <a:pt x="1008" y="48"/>
                  </a:lnTo>
                  <a:lnTo>
                    <a:pt x="912" y="48"/>
                  </a:lnTo>
                  <a:lnTo>
                    <a:pt x="912" y="0"/>
                  </a:lnTo>
                  <a:lnTo>
                    <a:pt x="768" y="0"/>
                  </a:lnTo>
                  <a:lnTo>
                    <a:pt x="768" y="96"/>
                  </a:lnTo>
                  <a:lnTo>
                    <a:pt x="816" y="144"/>
                  </a:lnTo>
                  <a:lnTo>
                    <a:pt x="720" y="192"/>
                  </a:lnTo>
                  <a:lnTo>
                    <a:pt x="624" y="192"/>
                  </a:lnTo>
                  <a:lnTo>
                    <a:pt x="624" y="240"/>
                  </a:lnTo>
                  <a:lnTo>
                    <a:pt x="480" y="144"/>
                  </a:lnTo>
                  <a:lnTo>
                    <a:pt x="528" y="96"/>
                  </a:lnTo>
                  <a:lnTo>
                    <a:pt x="528" y="48"/>
                  </a:lnTo>
                  <a:lnTo>
                    <a:pt x="432" y="48"/>
                  </a:lnTo>
                  <a:lnTo>
                    <a:pt x="432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Oval 72"/>
            <p:cNvSpPr>
              <a:spLocks noChangeArrowheads="1"/>
            </p:cNvSpPr>
            <p:nvPr/>
          </p:nvSpPr>
          <p:spPr bwMode="auto">
            <a:xfrm>
              <a:off x="2688" y="36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38</a:t>
              </a:r>
            </a:p>
          </p:txBody>
        </p:sp>
      </p:grpSp>
      <p:grpSp>
        <p:nvGrpSpPr>
          <p:cNvPr id="29" name="Group 142"/>
          <p:cNvGrpSpPr>
            <a:grpSpLocks/>
          </p:cNvGrpSpPr>
          <p:nvPr/>
        </p:nvGrpSpPr>
        <p:grpSpPr bwMode="auto">
          <a:xfrm>
            <a:off x="5410200" y="5410200"/>
            <a:ext cx="1600200" cy="762000"/>
            <a:chOff x="3408" y="3456"/>
            <a:chExt cx="1008" cy="480"/>
          </a:xfrm>
        </p:grpSpPr>
        <p:sp>
          <p:nvSpPr>
            <p:cNvPr id="7246" name="Freeform 26"/>
            <p:cNvSpPr>
              <a:spLocks/>
            </p:cNvSpPr>
            <p:nvPr/>
          </p:nvSpPr>
          <p:spPr bwMode="auto">
            <a:xfrm>
              <a:off x="3408" y="3456"/>
              <a:ext cx="1008" cy="480"/>
            </a:xfrm>
            <a:custGeom>
              <a:avLst/>
              <a:gdLst>
                <a:gd name="T0" fmla="*/ 0 w 1008"/>
                <a:gd name="T1" fmla="*/ 96 h 480"/>
                <a:gd name="T2" fmla="*/ 0 w 1008"/>
                <a:gd name="T3" fmla="*/ 192 h 480"/>
                <a:gd name="T4" fmla="*/ 48 w 1008"/>
                <a:gd name="T5" fmla="*/ 192 h 480"/>
                <a:gd name="T6" fmla="*/ 48 w 1008"/>
                <a:gd name="T7" fmla="*/ 240 h 480"/>
                <a:gd name="T8" fmla="*/ 144 w 1008"/>
                <a:gd name="T9" fmla="*/ 288 h 480"/>
                <a:gd name="T10" fmla="*/ 144 w 1008"/>
                <a:gd name="T11" fmla="*/ 240 h 480"/>
                <a:gd name="T12" fmla="*/ 192 w 1008"/>
                <a:gd name="T13" fmla="*/ 240 h 480"/>
                <a:gd name="T14" fmla="*/ 240 w 1008"/>
                <a:gd name="T15" fmla="*/ 288 h 480"/>
                <a:gd name="T16" fmla="*/ 240 w 1008"/>
                <a:gd name="T17" fmla="*/ 336 h 480"/>
                <a:gd name="T18" fmla="*/ 192 w 1008"/>
                <a:gd name="T19" fmla="*/ 384 h 480"/>
                <a:gd name="T20" fmla="*/ 144 w 1008"/>
                <a:gd name="T21" fmla="*/ 384 h 480"/>
                <a:gd name="T22" fmla="*/ 96 w 1008"/>
                <a:gd name="T23" fmla="*/ 336 h 480"/>
                <a:gd name="T24" fmla="*/ 48 w 1008"/>
                <a:gd name="T25" fmla="*/ 336 h 480"/>
                <a:gd name="T26" fmla="*/ 0 w 1008"/>
                <a:gd name="T27" fmla="*/ 384 h 480"/>
                <a:gd name="T28" fmla="*/ 0 w 1008"/>
                <a:gd name="T29" fmla="*/ 480 h 480"/>
                <a:gd name="T30" fmla="*/ 768 w 1008"/>
                <a:gd name="T31" fmla="*/ 480 h 480"/>
                <a:gd name="T32" fmla="*/ 768 w 1008"/>
                <a:gd name="T33" fmla="*/ 384 h 480"/>
                <a:gd name="T34" fmla="*/ 816 w 1008"/>
                <a:gd name="T35" fmla="*/ 336 h 480"/>
                <a:gd name="T36" fmla="*/ 864 w 1008"/>
                <a:gd name="T37" fmla="*/ 384 h 480"/>
                <a:gd name="T38" fmla="*/ 1008 w 1008"/>
                <a:gd name="T39" fmla="*/ 288 h 480"/>
                <a:gd name="T40" fmla="*/ 1008 w 1008"/>
                <a:gd name="T41" fmla="*/ 240 h 480"/>
                <a:gd name="T42" fmla="*/ 960 w 1008"/>
                <a:gd name="T43" fmla="*/ 192 h 480"/>
                <a:gd name="T44" fmla="*/ 912 w 1008"/>
                <a:gd name="T45" fmla="*/ 240 h 480"/>
                <a:gd name="T46" fmla="*/ 816 w 1008"/>
                <a:gd name="T47" fmla="*/ 240 h 480"/>
                <a:gd name="T48" fmla="*/ 816 w 1008"/>
                <a:gd name="T49" fmla="*/ 144 h 480"/>
                <a:gd name="T50" fmla="*/ 768 w 1008"/>
                <a:gd name="T51" fmla="*/ 96 h 480"/>
                <a:gd name="T52" fmla="*/ 768 w 1008"/>
                <a:gd name="T53" fmla="*/ 48 h 480"/>
                <a:gd name="T54" fmla="*/ 672 w 1008"/>
                <a:gd name="T55" fmla="*/ 48 h 480"/>
                <a:gd name="T56" fmla="*/ 672 w 1008"/>
                <a:gd name="T57" fmla="*/ 0 h 480"/>
                <a:gd name="T58" fmla="*/ 576 w 1008"/>
                <a:gd name="T59" fmla="*/ 0 h 480"/>
                <a:gd name="T60" fmla="*/ 576 w 1008"/>
                <a:gd name="T61" fmla="*/ 48 h 480"/>
                <a:gd name="T62" fmla="*/ 528 w 1008"/>
                <a:gd name="T63" fmla="*/ 96 h 480"/>
                <a:gd name="T64" fmla="*/ 528 w 1008"/>
                <a:gd name="T65" fmla="*/ 144 h 480"/>
                <a:gd name="T66" fmla="*/ 432 w 1008"/>
                <a:gd name="T67" fmla="*/ 144 h 480"/>
                <a:gd name="T68" fmla="*/ 384 w 1008"/>
                <a:gd name="T69" fmla="*/ 96 h 480"/>
                <a:gd name="T70" fmla="*/ 384 w 1008"/>
                <a:gd name="T71" fmla="*/ 48 h 480"/>
                <a:gd name="T72" fmla="*/ 336 w 1008"/>
                <a:gd name="T73" fmla="*/ 0 h 480"/>
                <a:gd name="T74" fmla="*/ 192 w 1008"/>
                <a:gd name="T75" fmla="*/ 0 h 480"/>
                <a:gd name="T76" fmla="*/ 144 w 1008"/>
                <a:gd name="T77" fmla="*/ 48 h 480"/>
                <a:gd name="T78" fmla="*/ 96 w 1008"/>
                <a:gd name="T79" fmla="*/ 48 h 480"/>
                <a:gd name="T80" fmla="*/ 0 w 1008"/>
                <a:gd name="T81" fmla="*/ 96 h 4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08"/>
                <a:gd name="T124" fmla="*/ 0 h 480"/>
                <a:gd name="T125" fmla="*/ 1008 w 1008"/>
                <a:gd name="T126" fmla="*/ 480 h 4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08" h="480">
                  <a:moveTo>
                    <a:pt x="0" y="96"/>
                  </a:moveTo>
                  <a:lnTo>
                    <a:pt x="0" y="192"/>
                  </a:lnTo>
                  <a:lnTo>
                    <a:pt x="48" y="192"/>
                  </a:lnTo>
                  <a:lnTo>
                    <a:pt x="48" y="240"/>
                  </a:lnTo>
                  <a:lnTo>
                    <a:pt x="144" y="288"/>
                  </a:lnTo>
                  <a:lnTo>
                    <a:pt x="144" y="240"/>
                  </a:lnTo>
                  <a:lnTo>
                    <a:pt x="192" y="240"/>
                  </a:lnTo>
                  <a:lnTo>
                    <a:pt x="240" y="288"/>
                  </a:lnTo>
                  <a:lnTo>
                    <a:pt x="240" y="336"/>
                  </a:lnTo>
                  <a:lnTo>
                    <a:pt x="192" y="384"/>
                  </a:lnTo>
                  <a:lnTo>
                    <a:pt x="144" y="384"/>
                  </a:lnTo>
                  <a:lnTo>
                    <a:pt x="96" y="336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768" y="480"/>
                  </a:lnTo>
                  <a:lnTo>
                    <a:pt x="768" y="384"/>
                  </a:lnTo>
                  <a:lnTo>
                    <a:pt x="816" y="336"/>
                  </a:lnTo>
                  <a:lnTo>
                    <a:pt x="864" y="384"/>
                  </a:lnTo>
                  <a:lnTo>
                    <a:pt x="1008" y="288"/>
                  </a:lnTo>
                  <a:lnTo>
                    <a:pt x="1008" y="240"/>
                  </a:lnTo>
                  <a:lnTo>
                    <a:pt x="960" y="192"/>
                  </a:lnTo>
                  <a:lnTo>
                    <a:pt x="912" y="240"/>
                  </a:lnTo>
                  <a:lnTo>
                    <a:pt x="816" y="240"/>
                  </a:lnTo>
                  <a:lnTo>
                    <a:pt x="816" y="144"/>
                  </a:lnTo>
                  <a:lnTo>
                    <a:pt x="768" y="96"/>
                  </a:lnTo>
                  <a:lnTo>
                    <a:pt x="768" y="48"/>
                  </a:lnTo>
                  <a:lnTo>
                    <a:pt x="672" y="48"/>
                  </a:lnTo>
                  <a:lnTo>
                    <a:pt x="672" y="0"/>
                  </a:lnTo>
                  <a:lnTo>
                    <a:pt x="576" y="0"/>
                  </a:lnTo>
                  <a:lnTo>
                    <a:pt x="576" y="48"/>
                  </a:lnTo>
                  <a:lnTo>
                    <a:pt x="528" y="96"/>
                  </a:lnTo>
                  <a:lnTo>
                    <a:pt x="528" y="144"/>
                  </a:lnTo>
                  <a:lnTo>
                    <a:pt x="432" y="144"/>
                  </a:lnTo>
                  <a:lnTo>
                    <a:pt x="384" y="96"/>
                  </a:lnTo>
                  <a:lnTo>
                    <a:pt x="384" y="48"/>
                  </a:lnTo>
                  <a:lnTo>
                    <a:pt x="336" y="0"/>
                  </a:lnTo>
                  <a:lnTo>
                    <a:pt x="192" y="0"/>
                  </a:lnTo>
                  <a:lnTo>
                    <a:pt x="144" y="48"/>
                  </a:lnTo>
                  <a:lnTo>
                    <a:pt x="96" y="48"/>
                  </a:lnTo>
                  <a:lnTo>
                    <a:pt x="0" y="9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Oval 73"/>
            <p:cNvSpPr>
              <a:spLocks noChangeArrowheads="1"/>
            </p:cNvSpPr>
            <p:nvPr/>
          </p:nvSpPr>
          <p:spPr bwMode="auto">
            <a:xfrm>
              <a:off x="3744" y="36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39</a:t>
              </a:r>
            </a:p>
          </p:txBody>
        </p:sp>
      </p:grpSp>
      <p:grpSp>
        <p:nvGrpSpPr>
          <p:cNvPr id="30" name="Group 136"/>
          <p:cNvGrpSpPr>
            <a:grpSpLocks/>
          </p:cNvGrpSpPr>
          <p:nvPr/>
        </p:nvGrpSpPr>
        <p:grpSpPr bwMode="auto">
          <a:xfrm>
            <a:off x="4038600" y="4648200"/>
            <a:ext cx="1752600" cy="1143000"/>
            <a:chOff x="2544" y="2976"/>
            <a:chExt cx="1104" cy="720"/>
          </a:xfrm>
        </p:grpSpPr>
        <p:sp>
          <p:nvSpPr>
            <p:cNvPr id="7244" name="Freeform 25"/>
            <p:cNvSpPr>
              <a:spLocks/>
            </p:cNvSpPr>
            <p:nvPr/>
          </p:nvSpPr>
          <p:spPr bwMode="auto">
            <a:xfrm>
              <a:off x="2544" y="2976"/>
              <a:ext cx="1104" cy="720"/>
            </a:xfrm>
            <a:custGeom>
              <a:avLst/>
              <a:gdLst>
                <a:gd name="T0" fmla="*/ 864 w 1104"/>
                <a:gd name="T1" fmla="*/ 528 h 720"/>
                <a:gd name="T2" fmla="*/ 768 w 1104"/>
                <a:gd name="T3" fmla="*/ 528 h 720"/>
                <a:gd name="T4" fmla="*/ 768 w 1104"/>
                <a:gd name="T5" fmla="*/ 480 h 720"/>
                <a:gd name="T6" fmla="*/ 624 w 1104"/>
                <a:gd name="T7" fmla="*/ 480 h 720"/>
                <a:gd name="T8" fmla="*/ 624 w 1104"/>
                <a:gd name="T9" fmla="*/ 576 h 720"/>
                <a:gd name="T10" fmla="*/ 672 w 1104"/>
                <a:gd name="T11" fmla="*/ 624 h 720"/>
                <a:gd name="T12" fmla="*/ 576 w 1104"/>
                <a:gd name="T13" fmla="*/ 672 h 720"/>
                <a:gd name="T14" fmla="*/ 480 w 1104"/>
                <a:gd name="T15" fmla="*/ 672 h 720"/>
                <a:gd name="T16" fmla="*/ 480 w 1104"/>
                <a:gd name="T17" fmla="*/ 720 h 720"/>
                <a:gd name="T18" fmla="*/ 336 w 1104"/>
                <a:gd name="T19" fmla="*/ 624 h 720"/>
                <a:gd name="T20" fmla="*/ 384 w 1104"/>
                <a:gd name="T21" fmla="*/ 576 h 720"/>
                <a:gd name="T22" fmla="*/ 384 w 1104"/>
                <a:gd name="T23" fmla="*/ 528 h 720"/>
                <a:gd name="T24" fmla="*/ 288 w 1104"/>
                <a:gd name="T25" fmla="*/ 528 h 720"/>
                <a:gd name="T26" fmla="*/ 288 w 1104"/>
                <a:gd name="T27" fmla="*/ 480 h 720"/>
                <a:gd name="T28" fmla="*/ 0 w 1104"/>
                <a:gd name="T29" fmla="*/ 480 h 720"/>
                <a:gd name="T30" fmla="*/ 0 w 1104"/>
                <a:gd name="T31" fmla="*/ 384 h 720"/>
                <a:gd name="T32" fmla="*/ 144 w 1104"/>
                <a:gd name="T33" fmla="*/ 384 h 720"/>
                <a:gd name="T34" fmla="*/ 192 w 1104"/>
                <a:gd name="T35" fmla="*/ 432 h 720"/>
                <a:gd name="T36" fmla="*/ 288 w 1104"/>
                <a:gd name="T37" fmla="*/ 384 h 720"/>
                <a:gd name="T38" fmla="*/ 288 w 1104"/>
                <a:gd name="T39" fmla="*/ 336 h 720"/>
                <a:gd name="T40" fmla="*/ 192 w 1104"/>
                <a:gd name="T41" fmla="*/ 288 h 720"/>
                <a:gd name="T42" fmla="*/ 144 w 1104"/>
                <a:gd name="T43" fmla="*/ 336 h 720"/>
                <a:gd name="T44" fmla="*/ 96 w 1104"/>
                <a:gd name="T45" fmla="*/ 336 h 720"/>
                <a:gd name="T46" fmla="*/ 96 w 1104"/>
                <a:gd name="T47" fmla="*/ 240 h 720"/>
                <a:gd name="T48" fmla="*/ 48 w 1104"/>
                <a:gd name="T49" fmla="*/ 240 h 720"/>
                <a:gd name="T50" fmla="*/ 48 w 1104"/>
                <a:gd name="T51" fmla="*/ 192 h 720"/>
                <a:gd name="T52" fmla="*/ 144 w 1104"/>
                <a:gd name="T53" fmla="*/ 192 h 720"/>
                <a:gd name="T54" fmla="*/ 144 w 1104"/>
                <a:gd name="T55" fmla="*/ 96 h 720"/>
                <a:gd name="T56" fmla="*/ 96 w 1104"/>
                <a:gd name="T57" fmla="*/ 96 h 720"/>
                <a:gd name="T58" fmla="*/ 144 w 1104"/>
                <a:gd name="T59" fmla="*/ 48 h 720"/>
                <a:gd name="T60" fmla="*/ 288 w 1104"/>
                <a:gd name="T61" fmla="*/ 48 h 720"/>
                <a:gd name="T62" fmla="*/ 336 w 1104"/>
                <a:gd name="T63" fmla="*/ 0 h 720"/>
                <a:gd name="T64" fmla="*/ 384 w 1104"/>
                <a:gd name="T65" fmla="*/ 0 h 720"/>
                <a:gd name="T66" fmla="*/ 432 w 1104"/>
                <a:gd name="T67" fmla="*/ 48 h 720"/>
                <a:gd name="T68" fmla="*/ 432 w 1104"/>
                <a:gd name="T69" fmla="*/ 96 h 720"/>
                <a:gd name="T70" fmla="*/ 432 w 1104"/>
                <a:gd name="T71" fmla="*/ 144 h 720"/>
                <a:gd name="T72" fmla="*/ 480 w 1104"/>
                <a:gd name="T73" fmla="*/ 144 h 720"/>
                <a:gd name="T74" fmla="*/ 528 w 1104"/>
                <a:gd name="T75" fmla="*/ 192 h 720"/>
                <a:gd name="T76" fmla="*/ 576 w 1104"/>
                <a:gd name="T77" fmla="*/ 192 h 720"/>
                <a:gd name="T78" fmla="*/ 624 w 1104"/>
                <a:gd name="T79" fmla="*/ 144 h 720"/>
                <a:gd name="T80" fmla="*/ 624 w 1104"/>
                <a:gd name="T81" fmla="*/ 96 h 720"/>
                <a:gd name="T82" fmla="*/ 576 w 1104"/>
                <a:gd name="T83" fmla="*/ 48 h 720"/>
                <a:gd name="T84" fmla="*/ 624 w 1104"/>
                <a:gd name="T85" fmla="*/ 0 h 720"/>
                <a:gd name="T86" fmla="*/ 720 w 1104"/>
                <a:gd name="T87" fmla="*/ 0 h 720"/>
                <a:gd name="T88" fmla="*/ 768 w 1104"/>
                <a:gd name="T89" fmla="*/ 48 h 720"/>
                <a:gd name="T90" fmla="*/ 864 w 1104"/>
                <a:gd name="T91" fmla="*/ 48 h 720"/>
                <a:gd name="T92" fmla="*/ 864 w 1104"/>
                <a:gd name="T93" fmla="*/ 96 h 720"/>
                <a:gd name="T94" fmla="*/ 816 w 1104"/>
                <a:gd name="T95" fmla="*/ 144 h 720"/>
                <a:gd name="T96" fmla="*/ 816 w 1104"/>
                <a:gd name="T97" fmla="*/ 192 h 720"/>
                <a:gd name="T98" fmla="*/ 864 w 1104"/>
                <a:gd name="T99" fmla="*/ 240 h 720"/>
                <a:gd name="T100" fmla="*/ 960 w 1104"/>
                <a:gd name="T101" fmla="*/ 240 h 720"/>
                <a:gd name="T102" fmla="*/ 1008 w 1104"/>
                <a:gd name="T103" fmla="*/ 192 h 720"/>
                <a:gd name="T104" fmla="*/ 1056 w 1104"/>
                <a:gd name="T105" fmla="*/ 192 h 720"/>
                <a:gd name="T106" fmla="*/ 1104 w 1104"/>
                <a:gd name="T107" fmla="*/ 240 h 720"/>
                <a:gd name="T108" fmla="*/ 1104 w 1104"/>
                <a:gd name="T109" fmla="*/ 336 h 720"/>
                <a:gd name="T110" fmla="*/ 1056 w 1104"/>
                <a:gd name="T111" fmla="*/ 384 h 720"/>
                <a:gd name="T112" fmla="*/ 1008 w 1104"/>
                <a:gd name="T113" fmla="*/ 384 h 720"/>
                <a:gd name="T114" fmla="*/ 960 w 1104"/>
                <a:gd name="T115" fmla="*/ 336 h 720"/>
                <a:gd name="T116" fmla="*/ 864 w 1104"/>
                <a:gd name="T117" fmla="*/ 336 h 720"/>
                <a:gd name="T118" fmla="*/ 864 w 1104"/>
                <a:gd name="T119" fmla="*/ 384 h 720"/>
                <a:gd name="T120" fmla="*/ 864 w 1104"/>
                <a:gd name="T121" fmla="*/ 528 h 7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04"/>
                <a:gd name="T184" fmla="*/ 0 h 720"/>
                <a:gd name="T185" fmla="*/ 1104 w 1104"/>
                <a:gd name="T186" fmla="*/ 720 h 7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04" h="720">
                  <a:moveTo>
                    <a:pt x="864" y="528"/>
                  </a:moveTo>
                  <a:lnTo>
                    <a:pt x="768" y="528"/>
                  </a:lnTo>
                  <a:lnTo>
                    <a:pt x="768" y="480"/>
                  </a:lnTo>
                  <a:lnTo>
                    <a:pt x="624" y="480"/>
                  </a:lnTo>
                  <a:lnTo>
                    <a:pt x="624" y="576"/>
                  </a:lnTo>
                  <a:lnTo>
                    <a:pt x="672" y="624"/>
                  </a:lnTo>
                  <a:lnTo>
                    <a:pt x="576" y="672"/>
                  </a:lnTo>
                  <a:lnTo>
                    <a:pt x="480" y="672"/>
                  </a:lnTo>
                  <a:lnTo>
                    <a:pt x="480" y="720"/>
                  </a:lnTo>
                  <a:lnTo>
                    <a:pt x="336" y="624"/>
                  </a:lnTo>
                  <a:lnTo>
                    <a:pt x="384" y="576"/>
                  </a:lnTo>
                  <a:lnTo>
                    <a:pt x="384" y="528"/>
                  </a:lnTo>
                  <a:lnTo>
                    <a:pt x="288" y="528"/>
                  </a:lnTo>
                  <a:lnTo>
                    <a:pt x="288" y="480"/>
                  </a:lnTo>
                  <a:lnTo>
                    <a:pt x="0" y="480"/>
                  </a:lnTo>
                  <a:lnTo>
                    <a:pt x="0" y="384"/>
                  </a:lnTo>
                  <a:lnTo>
                    <a:pt x="144" y="384"/>
                  </a:lnTo>
                  <a:lnTo>
                    <a:pt x="192" y="432"/>
                  </a:lnTo>
                  <a:lnTo>
                    <a:pt x="288" y="384"/>
                  </a:lnTo>
                  <a:lnTo>
                    <a:pt x="288" y="336"/>
                  </a:lnTo>
                  <a:lnTo>
                    <a:pt x="192" y="288"/>
                  </a:lnTo>
                  <a:lnTo>
                    <a:pt x="144" y="336"/>
                  </a:lnTo>
                  <a:lnTo>
                    <a:pt x="96" y="336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48" y="192"/>
                  </a:lnTo>
                  <a:lnTo>
                    <a:pt x="144" y="192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144" y="48"/>
                  </a:lnTo>
                  <a:lnTo>
                    <a:pt x="288" y="48"/>
                  </a:lnTo>
                  <a:lnTo>
                    <a:pt x="336" y="0"/>
                  </a:lnTo>
                  <a:lnTo>
                    <a:pt x="384" y="0"/>
                  </a:lnTo>
                  <a:lnTo>
                    <a:pt x="432" y="48"/>
                  </a:lnTo>
                  <a:lnTo>
                    <a:pt x="432" y="96"/>
                  </a:lnTo>
                  <a:lnTo>
                    <a:pt x="432" y="144"/>
                  </a:lnTo>
                  <a:lnTo>
                    <a:pt x="480" y="144"/>
                  </a:lnTo>
                  <a:lnTo>
                    <a:pt x="528" y="192"/>
                  </a:lnTo>
                  <a:lnTo>
                    <a:pt x="576" y="192"/>
                  </a:lnTo>
                  <a:lnTo>
                    <a:pt x="624" y="144"/>
                  </a:lnTo>
                  <a:lnTo>
                    <a:pt x="624" y="96"/>
                  </a:lnTo>
                  <a:lnTo>
                    <a:pt x="576" y="48"/>
                  </a:lnTo>
                  <a:lnTo>
                    <a:pt x="624" y="0"/>
                  </a:lnTo>
                  <a:lnTo>
                    <a:pt x="720" y="0"/>
                  </a:lnTo>
                  <a:lnTo>
                    <a:pt x="768" y="48"/>
                  </a:lnTo>
                  <a:lnTo>
                    <a:pt x="864" y="48"/>
                  </a:lnTo>
                  <a:lnTo>
                    <a:pt x="864" y="96"/>
                  </a:lnTo>
                  <a:lnTo>
                    <a:pt x="816" y="144"/>
                  </a:lnTo>
                  <a:lnTo>
                    <a:pt x="816" y="192"/>
                  </a:lnTo>
                  <a:lnTo>
                    <a:pt x="864" y="240"/>
                  </a:lnTo>
                  <a:lnTo>
                    <a:pt x="960" y="240"/>
                  </a:lnTo>
                  <a:lnTo>
                    <a:pt x="1008" y="192"/>
                  </a:lnTo>
                  <a:lnTo>
                    <a:pt x="1056" y="192"/>
                  </a:lnTo>
                  <a:lnTo>
                    <a:pt x="1104" y="240"/>
                  </a:lnTo>
                  <a:lnTo>
                    <a:pt x="1104" y="336"/>
                  </a:lnTo>
                  <a:lnTo>
                    <a:pt x="1056" y="384"/>
                  </a:lnTo>
                  <a:lnTo>
                    <a:pt x="1008" y="384"/>
                  </a:lnTo>
                  <a:lnTo>
                    <a:pt x="960" y="336"/>
                  </a:lnTo>
                  <a:lnTo>
                    <a:pt x="864" y="336"/>
                  </a:lnTo>
                  <a:lnTo>
                    <a:pt x="864" y="384"/>
                  </a:lnTo>
                  <a:lnTo>
                    <a:pt x="864" y="52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Oval 74"/>
            <p:cNvSpPr>
              <a:spLocks noChangeArrowheads="1"/>
            </p:cNvSpPr>
            <p:nvPr/>
          </p:nvSpPr>
          <p:spPr bwMode="auto">
            <a:xfrm>
              <a:off x="2880" y="32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33</a:t>
              </a:r>
            </a:p>
          </p:txBody>
        </p:sp>
      </p:grpSp>
      <p:grpSp>
        <p:nvGrpSpPr>
          <p:cNvPr id="31" name="Group 137"/>
          <p:cNvGrpSpPr>
            <a:grpSpLocks/>
          </p:cNvGrpSpPr>
          <p:nvPr/>
        </p:nvGrpSpPr>
        <p:grpSpPr bwMode="auto">
          <a:xfrm>
            <a:off x="5334000" y="4495800"/>
            <a:ext cx="1371600" cy="1143000"/>
            <a:chOff x="3360" y="2880"/>
            <a:chExt cx="864" cy="720"/>
          </a:xfrm>
        </p:grpSpPr>
        <p:sp>
          <p:nvSpPr>
            <p:cNvPr id="7242" name="Freeform 27"/>
            <p:cNvSpPr>
              <a:spLocks/>
            </p:cNvSpPr>
            <p:nvPr/>
          </p:nvSpPr>
          <p:spPr bwMode="auto">
            <a:xfrm>
              <a:off x="3360" y="2880"/>
              <a:ext cx="864" cy="720"/>
            </a:xfrm>
            <a:custGeom>
              <a:avLst/>
              <a:gdLst>
                <a:gd name="T0" fmla="*/ 816 w 864"/>
                <a:gd name="T1" fmla="*/ 624 h 720"/>
                <a:gd name="T2" fmla="*/ 720 w 864"/>
                <a:gd name="T3" fmla="*/ 624 h 720"/>
                <a:gd name="T4" fmla="*/ 720 w 864"/>
                <a:gd name="T5" fmla="*/ 576 h 720"/>
                <a:gd name="T6" fmla="*/ 624 w 864"/>
                <a:gd name="T7" fmla="*/ 576 h 720"/>
                <a:gd name="T8" fmla="*/ 624 w 864"/>
                <a:gd name="T9" fmla="*/ 624 h 720"/>
                <a:gd name="T10" fmla="*/ 576 w 864"/>
                <a:gd name="T11" fmla="*/ 672 h 720"/>
                <a:gd name="T12" fmla="*/ 576 w 864"/>
                <a:gd name="T13" fmla="*/ 720 h 720"/>
                <a:gd name="T14" fmla="*/ 480 w 864"/>
                <a:gd name="T15" fmla="*/ 720 h 720"/>
                <a:gd name="T16" fmla="*/ 432 w 864"/>
                <a:gd name="T17" fmla="*/ 672 h 720"/>
                <a:gd name="T18" fmla="*/ 432 w 864"/>
                <a:gd name="T19" fmla="*/ 624 h 720"/>
                <a:gd name="T20" fmla="*/ 384 w 864"/>
                <a:gd name="T21" fmla="*/ 576 h 720"/>
                <a:gd name="T22" fmla="*/ 240 w 864"/>
                <a:gd name="T23" fmla="*/ 576 h 720"/>
                <a:gd name="T24" fmla="*/ 192 w 864"/>
                <a:gd name="T25" fmla="*/ 624 h 720"/>
                <a:gd name="T26" fmla="*/ 144 w 864"/>
                <a:gd name="T27" fmla="*/ 624 h 720"/>
                <a:gd name="T28" fmla="*/ 48 w 864"/>
                <a:gd name="T29" fmla="*/ 672 h 720"/>
                <a:gd name="T30" fmla="*/ 48 w 864"/>
                <a:gd name="T31" fmla="*/ 432 h 720"/>
                <a:gd name="T32" fmla="*/ 144 w 864"/>
                <a:gd name="T33" fmla="*/ 432 h 720"/>
                <a:gd name="T34" fmla="*/ 192 w 864"/>
                <a:gd name="T35" fmla="*/ 480 h 720"/>
                <a:gd name="T36" fmla="*/ 240 w 864"/>
                <a:gd name="T37" fmla="*/ 480 h 720"/>
                <a:gd name="T38" fmla="*/ 288 w 864"/>
                <a:gd name="T39" fmla="*/ 432 h 720"/>
                <a:gd name="T40" fmla="*/ 288 w 864"/>
                <a:gd name="T41" fmla="*/ 336 h 720"/>
                <a:gd name="T42" fmla="*/ 240 w 864"/>
                <a:gd name="T43" fmla="*/ 288 h 720"/>
                <a:gd name="T44" fmla="*/ 192 w 864"/>
                <a:gd name="T45" fmla="*/ 288 h 720"/>
                <a:gd name="T46" fmla="*/ 144 w 864"/>
                <a:gd name="T47" fmla="*/ 336 h 720"/>
                <a:gd name="T48" fmla="*/ 48 w 864"/>
                <a:gd name="T49" fmla="*/ 336 h 720"/>
                <a:gd name="T50" fmla="*/ 0 w 864"/>
                <a:gd name="T51" fmla="*/ 288 h 720"/>
                <a:gd name="T52" fmla="*/ 0 w 864"/>
                <a:gd name="T53" fmla="*/ 240 h 720"/>
                <a:gd name="T54" fmla="*/ 48 w 864"/>
                <a:gd name="T55" fmla="*/ 192 h 720"/>
                <a:gd name="T56" fmla="*/ 48 w 864"/>
                <a:gd name="T57" fmla="*/ 144 h 720"/>
                <a:gd name="T58" fmla="*/ 144 w 864"/>
                <a:gd name="T59" fmla="*/ 144 h 720"/>
                <a:gd name="T60" fmla="*/ 192 w 864"/>
                <a:gd name="T61" fmla="*/ 192 h 720"/>
                <a:gd name="T62" fmla="*/ 336 w 864"/>
                <a:gd name="T63" fmla="*/ 192 h 720"/>
                <a:gd name="T64" fmla="*/ 384 w 864"/>
                <a:gd name="T65" fmla="*/ 144 h 720"/>
                <a:gd name="T66" fmla="*/ 384 w 864"/>
                <a:gd name="T67" fmla="*/ 48 h 720"/>
                <a:gd name="T68" fmla="*/ 480 w 864"/>
                <a:gd name="T69" fmla="*/ 0 h 720"/>
                <a:gd name="T70" fmla="*/ 528 w 864"/>
                <a:gd name="T71" fmla="*/ 48 h 720"/>
                <a:gd name="T72" fmla="*/ 624 w 864"/>
                <a:gd name="T73" fmla="*/ 48 h 720"/>
                <a:gd name="T74" fmla="*/ 624 w 864"/>
                <a:gd name="T75" fmla="*/ 96 h 720"/>
                <a:gd name="T76" fmla="*/ 576 w 864"/>
                <a:gd name="T77" fmla="*/ 192 h 720"/>
                <a:gd name="T78" fmla="*/ 624 w 864"/>
                <a:gd name="T79" fmla="*/ 192 h 720"/>
                <a:gd name="T80" fmla="*/ 720 w 864"/>
                <a:gd name="T81" fmla="*/ 192 h 720"/>
                <a:gd name="T82" fmla="*/ 720 w 864"/>
                <a:gd name="T83" fmla="*/ 144 h 720"/>
                <a:gd name="T84" fmla="*/ 816 w 864"/>
                <a:gd name="T85" fmla="*/ 96 h 720"/>
                <a:gd name="T86" fmla="*/ 864 w 864"/>
                <a:gd name="T87" fmla="*/ 192 h 720"/>
                <a:gd name="T88" fmla="*/ 864 w 864"/>
                <a:gd name="T89" fmla="*/ 288 h 720"/>
                <a:gd name="T90" fmla="*/ 816 w 864"/>
                <a:gd name="T91" fmla="*/ 336 h 720"/>
                <a:gd name="T92" fmla="*/ 768 w 864"/>
                <a:gd name="T93" fmla="*/ 336 h 720"/>
                <a:gd name="T94" fmla="*/ 720 w 864"/>
                <a:gd name="T95" fmla="*/ 288 h 720"/>
                <a:gd name="T96" fmla="*/ 672 w 864"/>
                <a:gd name="T97" fmla="*/ 288 h 720"/>
                <a:gd name="T98" fmla="*/ 624 w 864"/>
                <a:gd name="T99" fmla="*/ 384 h 720"/>
                <a:gd name="T100" fmla="*/ 624 w 864"/>
                <a:gd name="T101" fmla="*/ 432 h 720"/>
                <a:gd name="T102" fmla="*/ 720 w 864"/>
                <a:gd name="T103" fmla="*/ 480 h 720"/>
                <a:gd name="T104" fmla="*/ 768 w 864"/>
                <a:gd name="T105" fmla="*/ 432 h 720"/>
                <a:gd name="T106" fmla="*/ 816 w 864"/>
                <a:gd name="T107" fmla="*/ 480 h 720"/>
                <a:gd name="T108" fmla="*/ 816 w 864"/>
                <a:gd name="T109" fmla="*/ 624 h 7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64"/>
                <a:gd name="T166" fmla="*/ 0 h 720"/>
                <a:gd name="T167" fmla="*/ 864 w 864"/>
                <a:gd name="T168" fmla="*/ 720 h 7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64" h="720">
                  <a:moveTo>
                    <a:pt x="816" y="624"/>
                  </a:moveTo>
                  <a:lnTo>
                    <a:pt x="720" y="624"/>
                  </a:lnTo>
                  <a:lnTo>
                    <a:pt x="720" y="576"/>
                  </a:lnTo>
                  <a:lnTo>
                    <a:pt x="624" y="576"/>
                  </a:lnTo>
                  <a:lnTo>
                    <a:pt x="624" y="624"/>
                  </a:lnTo>
                  <a:lnTo>
                    <a:pt x="576" y="672"/>
                  </a:lnTo>
                  <a:lnTo>
                    <a:pt x="576" y="720"/>
                  </a:lnTo>
                  <a:lnTo>
                    <a:pt x="480" y="720"/>
                  </a:lnTo>
                  <a:lnTo>
                    <a:pt x="432" y="672"/>
                  </a:lnTo>
                  <a:lnTo>
                    <a:pt x="432" y="624"/>
                  </a:lnTo>
                  <a:lnTo>
                    <a:pt x="384" y="576"/>
                  </a:lnTo>
                  <a:lnTo>
                    <a:pt x="240" y="576"/>
                  </a:lnTo>
                  <a:lnTo>
                    <a:pt x="192" y="624"/>
                  </a:lnTo>
                  <a:lnTo>
                    <a:pt x="144" y="624"/>
                  </a:lnTo>
                  <a:lnTo>
                    <a:pt x="48" y="672"/>
                  </a:lnTo>
                  <a:lnTo>
                    <a:pt x="48" y="432"/>
                  </a:lnTo>
                  <a:lnTo>
                    <a:pt x="144" y="432"/>
                  </a:lnTo>
                  <a:lnTo>
                    <a:pt x="192" y="480"/>
                  </a:lnTo>
                  <a:lnTo>
                    <a:pt x="240" y="480"/>
                  </a:lnTo>
                  <a:lnTo>
                    <a:pt x="288" y="432"/>
                  </a:lnTo>
                  <a:lnTo>
                    <a:pt x="288" y="336"/>
                  </a:lnTo>
                  <a:lnTo>
                    <a:pt x="240" y="288"/>
                  </a:lnTo>
                  <a:lnTo>
                    <a:pt x="192" y="288"/>
                  </a:lnTo>
                  <a:lnTo>
                    <a:pt x="144" y="336"/>
                  </a:lnTo>
                  <a:lnTo>
                    <a:pt x="48" y="336"/>
                  </a:lnTo>
                  <a:lnTo>
                    <a:pt x="0" y="288"/>
                  </a:lnTo>
                  <a:lnTo>
                    <a:pt x="0" y="240"/>
                  </a:lnTo>
                  <a:lnTo>
                    <a:pt x="48" y="192"/>
                  </a:lnTo>
                  <a:lnTo>
                    <a:pt x="48" y="144"/>
                  </a:lnTo>
                  <a:lnTo>
                    <a:pt x="144" y="144"/>
                  </a:lnTo>
                  <a:lnTo>
                    <a:pt x="192" y="192"/>
                  </a:lnTo>
                  <a:lnTo>
                    <a:pt x="336" y="192"/>
                  </a:lnTo>
                  <a:lnTo>
                    <a:pt x="384" y="144"/>
                  </a:lnTo>
                  <a:lnTo>
                    <a:pt x="384" y="48"/>
                  </a:lnTo>
                  <a:lnTo>
                    <a:pt x="480" y="0"/>
                  </a:lnTo>
                  <a:lnTo>
                    <a:pt x="528" y="48"/>
                  </a:lnTo>
                  <a:lnTo>
                    <a:pt x="624" y="48"/>
                  </a:lnTo>
                  <a:lnTo>
                    <a:pt x="624" y="96"/>
                  </a:lnTo>
                  <a:lnTo>
                    <a:pt x="576" y="192"/>
                  </a:lnTo>
                  <a:lnTo>
                    <a:pt x="624" y="192"/>
                  </a:lnTo>
                  <a:lnTo>
                    <a:pt x="720" y="192"/>
                  </a:lnTo>
                  <a:lnTo>
                    <a:pt x="720" y="144"/>
                  </a:lnTo>
                  <a:lnTo>
                    <a:pt x="816" y="96"/>
                  </a:lnTo>
                  <a:lnTo>
                    <a:pt x="864" y="192"/>
                  </a:lnTo>
                  <a:lnTo>
                    <a:pt x="864" y="288"/>
                  </a:lnTo>
                  <a:lnTo>
                    <a:pt x="816" y="336"/>
                  </a:lnTo>
                  <a:lnTo>
                    <a:pt x="768" y="336"/>
                  </a:lnTo>
                  <a:lnTo>
                    <a:pt x="720" y="288"/>
                  </a:lnTo>
                  <a:lnTo>
                    <a:pt x="672" y="288"/>
                  </a:lnTo>
                  <a:lnTo>
                    <a:pt x="624" y="384"/>
                  </a:lnTo>
                  <a:lnTo>
                    <a:pt x="624" y="432"/>
                  </a:lnTo>
                  <a:lnTo>
                    <a:pt x="720" y="480"/>
                  </a:lnTo>
                  <a:lnTo>
                    <a:pt x="768" y="432"/>
                  </a:lnTo>
                  <a:lnTo>
                    <a:pt x="816" y="480"/>
                  </a:lnTo>
                  <a:lnTo>
                    <a:pt x="816" y="62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Oval 75"/>
            <p:cNvSpPr>
              <a:spLocks noChangeArrowheads="1"/>
            </p:cNvSpPr>
            <p:nvPr/>
          </p:nvSpPr>
          <p:spPr bwMode="auto">
            <a:xfrm>
              <a:off x="3696" y="312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34</a:t>
              </a:r>
            </a:p>
          </p:txBody>
        </p:sp>
      </p:grpSp>
      <p:grpSp>
        <p:nvGrpSpPr>
          <p:cNvPr id="128" name="Group 130"/>
          <p:cNvGrpSpPr>
            <a:grpSpLocks/>
          </p:cNvGrpSpPr>
          <p:nvPr/>
        </p:nvGrpSpPr>
        <p:grpSpPr bwMode="auto">
          <a:xfrm>
            <a:off x="2895600" y="3886200"/>
            <a:ext cx="1447800" cy="1066800"/>
            <a:chOff x="1824" y="2496"/>
            <a:chExt cx="912" cy="672"/>
          </a:xfrm>
        </p:grpSpPr>
        <p:sp>
          <p:nvSpPr>
            <p:cNvPr id="7240" name="Freeform 21"/>
            <p:cNvSpPr>
              <a:spLocks/>
            </p:cNvSpPr>
            <p:nvPr/>
          </p:nvSpPr>
          <p:spPr bwMode="auto">
            <a:xfrm>
              <a:off x="1824" y="2496"/>
              <a:ext cx="912" cy="672"/>
            </a:xfrm>
            <a:custGeom>
              <a:avLst/>
              <a:gdLst>
                <a:gd name="T0" fmla="*/ 864 w 912"/>
                <a:gd name="T1" fmla="*/ 48 h 672"/>
                <a:gd name="T2" fmla="*/ 816 w 912"/>
                <a:gd name="T3" fmla="*/ 48 h 672"/>
                <a:gd name="T4" fmla="*/ 720 w 912"/>
                <a:gd name="T5" fmla="*/ 0 h 672"/>
                <a:gd name="T6" fmla="*/ 576 w 912"/>
                <a:gd name="T7" fmla="*/ 0 h 672"/>
                <a:gd name="T8" fmla="*/ 576 w 912"/>
                <a:gd name="T9" fmla="*/ 48 h 672"/>
                <a:gd name="T10" fmla="*/ 528 w 912"/>
                <a:gd name="T11" fmla="*/ 96 h 672"/>
                <a:gd name="T12" fmla="*/ 528 w 912"/>
                <a:gd name="T13" fmla="*/ 192 h 672"/>
                <a:gd name="T14" fmla="*/ 336 w 912"/>
                <a:gd name="T15" fmla="*/ 192 h 672"/>
                <a:gd name="T16" fmla="*/ 336 w 912"/>
                <a:gd name="T17" fmla="*/ 144 h 672"/>
                <a:gd name="T18" fmla="*/ 384 w 912"/>
                <a:gd name="T19" fmla="*/ 96 h 672"/>
                <a:gd name="T20" fmla="*/ 384 w 912"/>
                <a:gd name="T21" fmla="*/ 48 h 672"/>
                <a:gd name="T22" fmla="*/ 240 w 912"/>
                <a:gd name="T23" fmla="*/ 48 h 672"/>
                <a:gd name="T24" fmla="*/ 192 w 912"/>
                <a:gd name="T25" fmla="*/ 96 h 672"/>
                <a:gd name="T26" fmla="*/ 48 w 912"/>
                <a:gd name="T27" fmla="*/ 96 h 672"/>
                <a:gd name="T28" fmla="*/ 48 w 912"/>
                <a:gd name="T29" fmla="*/ 144 h 672"/>
                <a:gd name="T30" fmla="*/ 0 w 912"/>
                <a:gd name="T31" fmla="*/ 192 h 672"/>
                <a:gd name="T32" fmla="*/ 0 w 912"/>
                <a:gd name="T33" fmla="*/ 288 h 672"/>
                <a:gd name="T34" fmla="*/ 96 w 912"/>
                <a:gd name="T35" fmla="*/ 240 h 672"/>
                <a:gd name="T36" fmla="*/ 192 w 912"/>
                <a:gd name="T37" fmla="*/ 240 h 672"/>
                <a:gd name="T38" fmla="*/ 240 w 912"/>
                <a:gd name="T39" fmla="*/ 336 h 672"/>
                <a:gd name="T40" fmla="*/ 240 w 912"/>
                <a:gd name="T41" fmla="*/ 384 h 672"/>
                <a:gd name="T42" fmla="*/ 144 w 912"/>
                <a:gd name="T43" fmla="*/ 480 h 672"/>
                <a:gd name="T44" fmla="*/ 96 w 912"/>
                <a:gd name="T45" fmla="*/ 432 h 672"/>
                <a:gd name="T46" fmla="*/ 0 w 912"/>
                <a:gd name="T47" fmla="*/ 432 h 672"/>
                <a:gd name="T48" fmla="*/ 0 w 912"/>
                <a:gd name="T49" fmla="*/ 576 h 672"/>
                <a:gd name="T50" fmla="*/ 144 w 912"/>
                <a:gd name="T51" fmla="*/ 576 h 672"/>
                <a:gd name="T52" fmla="*/ 240 w 912"/>
                <a:gd name="T53" fmla="*/ 528 h 672"/>
                <a:gd name="T54" fmla="*/ 336 w 912"/>
                <a:gd name="T55" fmla="*/ 528 h 672"/>
                <a:gd name="T56" fmla="*/ 384 w 912"/>
                <a:gd name="T57" fmla="*/ 576 h 672"/>
                <a:gd name="T58" fmla="*/ 336 w 912"/>
                <a:gd name="T59" fmla="*/ 624 h 672"/>
                <a:gd name="T60" fmla="*/ 384 w 912"/>
                <a:gd name="T61" fmla="*/ 672 h 672"/>
                <a:gd name="T62" fmla="*/ 480 w 912"/>
                <a:gd name="T63" fmla="*/ 672 h 672"/>
                <a:gd name="T64" fmla="*/ 480 w 912"/>
                <a:gd name="T65" fmla="*/ 624 h 672"/>
                <a:gd name="T66" fmla="*/ 480 w 912"/>
                <a:gd name="T67" fmla="*/ 576 h 672"/>
                <a:gd name="T68" fmla="*/ 528 w 912"/>
                <a:gd name="T69" fmla="*/ 528 h 672"/>
                <a:gd name="T70" fmla="*/ 624 w 912"/>
                <a:gd name="T71" fmla="*/ 528 h 672"/>
                <a:gd name="T72" fmla="*/ 672 w 912"/>
                <a:gd name="T73" fmla="*/ 576 h 672"/>
                <a:gd name="T74" fmla="*/ 816 w 912"/>
                <a:gd name="T75" fmla="*/ 576 h 672"/>
                <a:gd name="T76" fmla="*/ 864 w 912"/>
                <a:gd name="T77" fmla="*/ 528 h 672"/>
                <a:gd name="T78" fmla="*/ 864 w 912"/>
                <a:gd name="T79" fmla="*/ 432 h 672"/>
                <a:gd name="T80" fmla="*/ 768 w 912"/>
                <a:gd name="T81" fmla="*/ 432 h 672"/>
                <a:gd name="T82" fmla="*/ 768 w 912"/>
                <a:gd name="T83" fmla="*/ 384 h 672"/>
                <a:gd name="T84" fmla="*/ 624 w 912"/>
                <a:gd name="T85" fmla="*/ 384 h 672"/>
                <a:gd name="T86" fmla="*/ 624 w 912"/>
                <a:gd name="T87" fmla="*/ 336 h 672"/>
                <a:gd name="T88" fmla="*/ 672 w 912"/>
                <a:gd name="T89" fmla="*/ 240 h 672"/>
                <a:gd name="T90" fmla="*/ 768 w 912"/>
                <a:gd name="T91" fmla="*/ 288 h 672"/>
                <a:gd name="T92" fmla="*/ 864 w 912"/>
                <a:gd name="T93" fmla="*/ 288 h 672"/>
                <a:gd name="T94" fmla="*/ 864 w 912"/>
                <a:gd name="T95" fmla="*/ 240 h 672"/>
                <a:gd name="T96" fmla="*/ 912 w 912"/>
                <a:gd name="T97" fmla="*/ 240 h 672"/>
                <a:gd name="T98" fmla="*/ 912 w 912"/>
                <a:gd name="T99" fmla="*/ 48 h 672"/>
                <a:gd name="T100" fmla="*/ 864 w 912"/>
                <a:gd name="T101" fmla="*/ 48 h 6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12"/>
                <a:gd name="T154" fmla="*/ 0 h 672"/>
                <a:gd name="T155" fmla="*/ 912 w 912"/>
                <a:gd name="T156" fmla="*/ 672 h 6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12" h="672">
                  <a:moveTo>
                    <a:pt x="864" y="48"/>
                  </a:moveTo>
                  <a:lnTo>
                    <a:pt x="816" y="48"/>
                  </a:lnTo>
                  <a:lnTo>
                    <a:pt x="720" y="0"/>
                  </a:lnTo>
                  <a:lnTo>
                    <a:pt x="576" y="0"/>
                  </a:lnTo>
                  <a:lnTo>
                    <a:pt x="576" y="48"/>
                  </a:lnTo>
                  <a:lnTo>
                    <a:pt x="528" y="96"/>
                  </a:lnTo>
                  <a:lnTo>
                    <a:pt x="528" y="192"/>
                  </a:lnTo>
                  <a:lnTo>
                    <a:pt x="336" y="192"/>
                  </a:lnTo>
                  <a:lnTo>
                    <a:pt x="336" y="144"/>
                  </a:lnTo>
                  <a:lnTo>
                    <a:pt x="384" y="96"/>
                  </a:lnTo>
                  <a:lnTo>
                    <a:pt x="384" y="48"/>
                  </a:lnTo>
                  <a:lnTo>
                    <a:pt x="240" y="48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144"/>
                  </a:lnTo>
                  <a:lnTo>
                    <a:pt x="0" y="192"/>
                  </a:lnTo>
                  <a:lnTo>
                    <a:pt x="0" y="288"/>
                  </a:lnTo>
                  <a:lnTo>
                    <a:pt x="96" y="240"/>
                  </a:lnTo>
                  <a:lnTo>
                    <a:pt x="192" y="240"/>
                  </a:lnTo>
                  <a:lnTo>
                    <a:pt x="240" y="336"/>
                  </a:lnTo>
                  <a:lnTo>
                    <a:pt x="240" y="384"/>
                  </a:lnTo>
                  <a:lnTo>
                    <a:pt x="144" y="480"/>
                  </a:lnTo>
                  <a:lnTo>
                    <a:pt x="96" y="432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144" y="576"/>
                  </a:lnTo>
                  <a:lnTo>
                    <a:pt x="240" y="528"/>
                  </a:lnTo>
                  <a:lnTo>
                    <a:pt x="336" y="528"/>
                  </a:lnTo>
                  <a:lnTo>
                    <a:pt x="384" y="576"/>
                  </a:lnTo>
                  <a:lnTo>
                    <a:pt x="336" y="624"/>
                  </a:lnTo>
                  <a:lnTo>
                    <a:pt x="384" y="672"/>
                  </a:lnTo>
                  <a:lnTo>
                    <a:pt x="480" y="672"/>
                  </a:lnTo>
                  <a:lnTo>
                    <a:pt x="480" y="624"/>
                  </a:lnTo>
                  <a:lnTo>
                    <a:pt x="480" y="576"/>
                  </a:lnTo>
                  <a:lnTo>
                    <a:pt x="528" y="528"/>
                  </a:lnTo>
                  <a:lnTo>
                    <a:pt x="624" y="528"/>
                  </a:lnTo>
                  <a:lnTo>
                    <a:pt x="672" y="576"/>
                  </a:lnTo>
                  <a:lnTo>
                    <a:pt x="816" y="576"/>
                  </a:lnTo>
                  <a:lnTo>
                    <a:pt x="864" y="528"/>
                  </a:lnTo>
                  <a:lnTo>
                    <a:pt x="864" y="432"/>
                  </a:lnTo>
                  <a:lnTo>
                    <a:pt x="768" y="432"/>
                  </a:lnTo>
                  <a:lnTo>
                    <a:pt x="768" y="384"/>
                  </a:lnTo>
                  <a:lnTo>
                    <a:pt x="624" y="384"/>
                  </a:lnTo>
                  <a:lnTo>
                    <a:pt x="624" y="336"/>
                  </a:lnTo>
                  <a:lnTo>
                    <a:pt x="672" y="240"/>
                  </a:lnTo>
                  <a:lnTo>
                    <a:pt x="768" y="288"/>
                  </a:lnTo>
                  <a:lnTo>
                    <a:pt x="864" y="288"/>
                  </a:lnTo>
                  <a:lnTo>
                    <a:pt x="864" y="240"/>
                  </a:lnTo>
                  <a:lnTo>
                    <a:pt x="912" y="240"/>
                  </a:lnTo>
                  <a:lnTo>
                    <a:pt x="912" y="48"/>
                  </a:lnTo>
                  <a:lnTo>
                    <a:pt x="864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Oval 76"/>
            <p:cNvSpPr>
              <a:spLocks noChangeArrowheads="1"/>
            </p:cNvSpPr>
            <p:nvPr/>
          </p:nvSpPr>
          <p:spPr bwMode="auto">
            <a:xfrm>
              <a:off x="2112" y="273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27</a:t>
              </a:r>
            </a:p>
          </p:txBody>
        </p:sp>
      </p:grpSp>
      <p:grpSp>
        <p:nvGrpSpPr>
          <p:cNvPr id="129" name="Group 131"/>
          <p:cNvGrpSpPr>
            <a:grpSpLocks/>
          </p:cNvGrpSpPr>
          <p:nvPr/>
        </p:nvGrpSpPr>
        <p:grpSpPr bwMode="auto">
          <a:xfrm>
            <a:off x="3886200" y="3810000"/>
            <a:ext cx="1828800" cy="1143000"/>
            <a:chOff x="2448" y="2448"/>
            <a:chExt cx="1152" cy="720"/>
          </a:xfrm>
        </p:grpSpPr>
        <p:sp>
          <p:nvSpPr>
            <p:cNvPr id="7238" name="Freeform 28"/>
            <p:cNvSpPr>
              <a:spLocks/>
            </p:cNvSpPr>
            <p:nvPr/>
          </p:nvSpPr>
          <p:spPr bwMode="auto">
            <a:xfrm>
              <a:off x="2448" y="2448"/>
              <a:ext cx="1152" cy="720"/>
            </a:xfrm>
            <a:custGeom>
              <a:avLst/>
              <a:gdLst>
                <a:gd name="T0" fmla="*/ 960 w 1152"/>
                <a:gd name="T1" fmla="*/ 576 h 720"/>
                <a:gd name="T2" fmla="*/ 864 w 1152"/>
                <a:gd name="T3" fmla="*/ 576 h 720"/>
                <a:gd name="T4" fmla="*/ 816 w 1152"/>
                <a:gd name="T5" fmla="*/ 528 h 720"/>
                <a:gd name="T6" fmla="*/ 720 w 1152"/>
                <a:gd name="T7" fmla="*/ 528 h 720"/>
                <a:gd name="T8" fmla="*/ 672 w 1152"/>
                <a:gd name="T9" fmla="*/ 576 h 720"/>
                <a:gd name="T10" fmla="*/ 720 w 1152"/>
                <a:gd name="T11" fmla="*/ 624 h 720"/>
                <a:gd name="T12" fmla="*/ 720 w 1152"/>
                <a:gd name="T13" fmla="*/ 672 h 720"/>
                <a:gd name="T14" fmla="*/ 672 w 1152"/>
                <a:gd name="T15" fmla="*/ 720 h 720"/>
                <a:gd name="T16" fmla="*/ 624 w 1152"/>
                <a:gd name="T17" fmla="*/ 720 h 720"/>
                <a:gd name="T18" fmla="*/ 576 w 1152"/>
                <a:gd name="T19" fmla="*/ 672 h 720"/>
                <a:gd name="T20" fmla="*/ 528 w 1152"/>
                <a:gd name="T21" fmla="*/ 672 h 720"/>
                <a:gd name="T22" fmla="*/ 528 w 1152"/>
                <a:gd name="T23" fmla="*/ 576 h 720"/>
                <a:gd name="T24" fmla="*/ 480 w 1152"/>
                <a:gd name="T25" fmla="*/ 528 h 720"/>
                <a:gd name="T26" fmla="*/ 432 w 1152"/>
                <a:gd name="T27" fmla="*/ 528 h 720"/>
                <a:gd name="T28" fmla="*/ 384 w 1152"/>
                <a:gd name="T29" fmla="*/ 576 h 720"/>
                <a:gd name="T30" fmla="*/ 240 w 1152"/>
                <a:gd name="T31" fmla="*/ 576 h 720"/>
                <a:gd name="T32" fmla="*/ 240 w 1152"/>
                <a:gd name="T33" fmla="*/ 480 h 720"/>
                <a:gd name="T34" fmla="*/ 144 w 1152"/>
                <a:gd name="T35" fmla="*/ 480 h 720"/>
                <a:gd name="T36" fmla="*/ 144 w 1152"/>
                <a:gd name="T37" fmla="*/ 432 h 720"/>
                <a:gd name="T38" fmla="*/ 0 w 1152"/>
                <a:gd name="T39" fmla="*/ 432 h 720"/>
                <a:gd name="T40" fmla="*/ 0 w 1152"/>
                <a:gd name="T41" fmla="*/ 384 h 720"/>
                <a:gd name="T42" fmla="*/ 48 w 1152"/>
                <a:gd name="T43" fmla="*/ 288 h 720"/>
                <a:gd name="T44" fmla="*/ 144 w 1152"/>
                <a:gd name="T45" fmla="*/ 336 h 720"/>
                <a:gd name="T46" fmla="*/ 240 w 1152"/>
                <a:gd name="T47" fmla="*/ 336 h 720"/>
                <a:gd name="T48" fmla="*/ 240 w 1152"/>
                <a:gd name="T49" fmla="*/ 288 h 720"/>
                <a:gd name="T50" fmla="*/ 288 w 1152"/>
                <a:gd name="T51" fmla="*/ 288 h 720"/>
                <a:gd name="T52" fmla="*/ 288 w 1152"/>
                <a:gd name="T53" fmla="*/ 144 h 720"/>
                <a:gd name="T54" fmla="*/ 336 w 1152"/>
                <a:gd name="T55" fmla="*/ 144 h 720"/>
                <a:gd name="T56" fmla="*/ 384 w 1152"/>
                <a:gd name="T57" fmla="*/ 144 h 720"/>
                <a:gd name="T58" fmla="*/ 432 w 1152"/>
                <a:gd name="T59" fmla="*/ 192 h 720"/>
                <a:gd name="T60" fmla="*/ 528 w 1152"/>
                <a:gd name="T61" fmla="*/ 144 h 720"/>
                <a:gd name="T62" fmla="*/ 528 w 1152"/>
                <a:gd name="T63" fmla="*/ 96 h 720"/>
                <a:gd name="T64" fmla="*/ 576 w 1152"/>
                <a:gd name="T65" fmla="*/ 48 h 720"/>
                <a:gd name="T66" fmla="*/ 576 w 1152"/>
                <a:gd name="T67" fmla="*/ 96 h 720"/>
                <a:gd name="T68" fmla="*/ 624 w 1152"/>
                <a:gd name="T69" fmla="*/ 96 h 720"/>
                <a:gd name="T70" fmla="*/ 672 w 1152"/>
                <a:gd name="T71" fmla="*/ 0 h 720"/>
                <a:gd name="T72" fmla="*/ 768 w 1152"/>
                <a:gd name="T73" fmla="*/ 0 h 720"/>
                <a:gd name="T74" fmla="*/ 768 w 1152"/>
                <a:gd name="T75" fmla="*/ 48 h 720"/>
                <a:gd name="T76" fmla="*/ 768 w 1152"/>
                <a:gd name="T77" fmla="*/ 96 h 720"/>
                <a:gd name="T78" fmla="*/ 720 w 1152"/>
                <a:gd name="T79" fmla="*/ 96 h 720"/>
                <a:gd name="T80" fmla="*/ 720 w 1152"/>
                <a:gd name="T81" fmla="*/ 144 h 720"/>
                <a:gd name="T82" fmla="*/ 960 w 1152"/>
                <a:gd name="T83" fmla="*/ 144 h 720"/>
                <a:gd name="T84" fmla="*/ 960 w 1152"/>
                <a:gd name="T85" fmla="*/ 192 h 720"/>
                <a:gd name="T86" fmla="*/ 912 w 1152"/>
                <a:gd name="T87" fmla="*/ 192 h 720"/>
                <a:gd name="T88" fmla="*/ 912 w 1152"/>
                <a:gd name="T89" fmla="*/ 288 h 720"/>
                <a:gd name="T90" fmla="*/ 1008 w 1152"/>
                <a:gd name="T91" fmla="*/ 288 h 720"/>
                <a:gd name="T92" fmla="*/ 1008 w 1152"/>
                <a:gd name="T93" fmla="*/ 336 h 720"/>
                <a:gd name="T94" fmla="*/ 1056 w 1152"/>
                <a:gd name="T95" fmla="*/ 336 h 720"/>
                <a:gd name="T96" fmla="*/ 1104 w 1152"/>
                <a:gd name="T97" fmla="*/ 288 h 720"/>
                <a:gd name="T98" fmla="*/ 1152 w 1152"/>
                <a:gd name="T99" fmla="*/ 288 h 720"/>
                <a:gd name="T100" fmla="*/ 1152 w 1152"/>
                <a:gd name="T101" fmla="*/ 432 h 720"/>
                <a:gd name="T102" fmla="*/ 1104 w 1152"/>
                <a:gd name="T103" fmla="*/ 432 h 720"/>
                <a:gd name="T104" fmla="*/ 1056 w 1152"/>
                <a:gd name="T105" fmla="*/ 384 h 720"/>
                <a:gd name="T106" fmla="*/ 1008 w 1152"/>
                <a:gd name="T107" fmla="*/ 384 h 720"/>
                <a:gd name="T108" fmla="*/ 1008 w 1152"/>
                <a:gd name="T109" fmla="*/ 432 h 720"/>
                <a:gd name="T110" fmla="*/ 912 w 1152"/>
                <a:gd name="T111" fmla="*/ 480 h 720"/>
                <a:gd name="T112" fmla="*/ 960 w 1152"/>
                <a:gd name="T113" fmla="*/ 576 h 7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52"/>
                <a:gd name="T172" fmla="*/ 0 h 720"/>
                <a:gd name="T173" fmla="*/ 1152 w 1152"/>
                <a:gd name="T174" fmla="*/ 720 h 7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52" h="720">
                  <a:moveTo>
                    <a:pt x="960" y="576"/>
                  </a:moveTo>
                  <a:lnTo>
                    <a:pt x="864" y="576"/>
                  </a:lnTo>
                  <a:lnTo>
                    <a:pt x="816" y="528"/>
                  </a:lnTo>
                  <a:lnTo>
                    <a:pt x="720" y="528"/>
                  </a:lnTo>
                  <a:lnTo>
                    <a:pt x="672" y="576"/>
                  </a:lnTo>
                  <a:lnTo>
                    <a:pt x="720" y="624"/>
                  </a:lnTo>
                  <a:lnTo>
                    <a:pt x="720" y="672"/>
                  </a:lnTo>
                  <a:lnTo>
                    <a:pt x="672" y="720"/>
                  </a:lnTo>
                  <a:lnTo>
                    <a:pt x="624" y="720"/>
                  </a:lnTo>
                  <a:lnTo>
                    <a:pt x="576" y="672"/>
                  </a:lnTo>
                  <a:lnTo>
                    <a:pt x="528" y="672"/>
                  </a:lnTo>
                  <a:lnTo>
                    <a:pt x="528" y="576"/>
                  </a:lnTo>
                  <a:lnTo>
                    <a:pt x="480" y="528"/>
                  </a:lnTo>
                  <a:lnTo>
                    <a:pt x="432" y="528"/>
                  </a:lnTo>
                  <a:lnTo>
                    <a:pt x="384" y="576"/>
                  </a:lnTo>
                  <a:lnTo>
                    <a:pt x="240" y="576"/>
                  </a:lnTo>
                  <a:lnTo>
                    <a:pt x="240" y="480"/>
                  </a:lnTo>
                  <a:lnTo>
                    <a:pt x="144" y="480"/>
                  </a:lnTo>
                  <a:lnTo>
                    <a:pt x="144" y="432"/>
                  </a:lnTo>
                  <a:lnTo>
                    <a:pt x="0" y="432"/>
                  </a:lnTo>
                  <a:lnTo>
                    <a:pt x="0" y="384"/>
                  </a:lnTo>
                  <a:lnTo>
                    <a:pt x="48" y="288"/>
                  </a:lnTo>
                  <a:lnTo>
                    <a:pt x="144" y="336"/>
                  </a:lnTo>
                  <a:lnTo>
                    <a:pt x="240" y="336"/>
                  </a:lnTo>
                  <a:lnTo>
                    <a:pt x="240" y="288"/>
                  </a:lnTo>
                  <a:lnTo>
                    <a:pt x="288" y="288"/>
                  </a:lnTo>
                  <a:lnTo>
                    <a:pt x="288" y="144"/>
                  </a:lnTo>
                  <a:lnTo>
                    <a:pt x="336" y="144"/>
                  </a:lnTo>
                  <a:lnTo>
                    <a:pt x="384" y="144"/>
                  </a:lnTo>
                  <a:lnTo>
                    <a:pt x="432" y="192"/>
                  </a:lnTo>
                  <a:lnTo>
                    <a:pt x="528" y="144"/>
                  </a:lnTo>
                  <a:lnTo>
                    <a:pt x="528" y="96"/>
                  </a:lnTo>
                  <a:lnTo>
                    <a:pt x="576" y="48"/>
                  </a:lnTo>
                  <a:lnTo>
                    <a:pt x="576" y="96"/>
                  </a:lnTo>
                  <a:lnTo>
                    <a:pt x="624" y="96"/>
                  </a:lnTo>
                  <a:lnTo>
                    <a:pt x="672" y="0"/>
                  </a:lnTo>
                  <a:lnTo>
                    <a:pt x="768" y="0"/>
                  </a:lnTo>
                  <a:lnTo>
                    <a:pt x="768" y="48"/>
                  </a:lnTo>
                  <a:lnTo>
                    <a:pt x="768" y="96"/>
                  </a:lnTo>
                  <a:lnTo>
                    <a:pt x="720" y="96"/>
                  </a:lnTo>
                  <a:lnTo>
                    <a:pt x="720" y="144"/>
                  </a:lnTo>
                  <a:lnTo>
                    <a:pt x="960" y="144"/>
                  </a:lnTo>
                  <a:lnTo>
                    <a:pt x="960" y="192"/>
                  </a:lnTo>
                  <a:lnTo>
                    <a:pt x="912" y="192"/>
                  </a:lnTo>
                  <a:lnTo>
                    <a:pt x="912" y="288"/>
                  </a:lnTo>
                  <a:lnTo>
                    <a:pt x="1008" y="288"/>
                  </a:lnTo>
                  <a:lnTo>
                    <a:pt x="1008" y="336"/>
                  </a:lnTo>
                  <a:lnTo>
                    <a:pt x="1056" y="336"/>
                  </a:lnTo>
                  <a:lnTo>
                    <a:pt x="1104" y="288"/>
                  </a:lnTo>
                  <a:lnTo>
                    <a:pt x="1152" y="288"/>
                  </a:lnTo>
                  <a:lnTo>
                    <a:pt x="1152" y="432"/>
                  </a:lnTo>
                  <a:lnTo>
                    <a:pt x="1104" y="432"/>
                  </a:lnTo>
                  <a:lnTo>
                    <a:pt x="1056" y="384"/>
                  </a:lnTo>
                  <a:lnTo>
                    <a:pt x="1008" y="384"/>
                  </a:lnTo>
                  <a:lnTo>
                    <a:pt x="1008" y="432"/>
                  </a:lnTo>
                  <a:lnTo>
                    <a:pt x="912" y="480"/>
                  </a:lnTo>
                  <a:lnTo>
                    <a:pt x="960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Oval 77"/>
            <p:cNvSpPr>
              <a:spLocks noChangeArrowheads="1"/>
            </p:cNvSpPr>
            <p:nvPr/>
          </p:nvSpPr>
          <p:spPr bwMode="auto">
            <a:xfrm>
              <a:off x="2880" y="268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28</a:t>
              </a:r>
            </a:p>
          </p:txBody>
        </p:sp>
      </p:grpSp>
      <p:grpSp>
        <p:nvGrpSpPr>
          <p:cNvPr id="130" name="Group 143"/>
          <p:cNvGrpSpPr>
            <a:grpSpLocks/>
          </p:cNvGrpSpPr>
          <p:nvPr/>
        </p:nvGrpSpPr>
        <p:grpSpPr bwMode="auto">
          <a:xfrm>
            <a:off x="6629400" y="5181600"/>
            <a:ext cx="1219200" cy="990600"/>
            <a:chOff x="4176" y="3312"/>
            <a:chExt cx="768" cy="624"/>
          </a:xfrm>
        </p:grpSpPr>
        <p:sp>
          <p:nvSpPr>
            <p:cNvPr id="7236" name="Freeform 41"/>
            <p:cNvSpPr>
              <a:spLocks/>
            </p:cNvSpPr>
            <p:nvPr/>
          </p:nvSpPr>
          <p:spPr bwMode="auto">
            <a:xfrm>
              <a:off x="4176" y="3312"/>
              <a:ext cx="768" cy="624"/>
            </a:xfrm>
            <a:custGeom>
              <a:avLst/>
              <a:gdLst>
                <a:gd name="T0" fmla="*/ 768 w 768"/>
                <a:gd name="T1" fmla="*/ 192 h 624"/>
                <a:gd name="T2" fmla="*/ 624 w 768"/>
                <a:gd name="T3" fmla="*/ 192 h 624"/>
                <a:gd name="T4" fmla="*/ 576 w 768"/>
                <a:gd name="T5" fmla="*/ 144 h 624"/>
                <a:gd name="T6" fmla="*/ 576 w 768"/>
                <a:gd name="T7" fmla="*/ 48 h 624"/>
                <a:gd name="T8" fmla="*/ 480 w 768"/>
                <a:gd name="T9" fmla="*/ 48 h 624"/>
                <a:gd name="T10" fmla="*/ 480 w 768"/>
                <a:gd name="T11" fmla="*/ 96 h 624"/>
                <a:gd name="T12" fmla="*/ 384 w 768"/>
                <a:gd name="T13" fmla="*/ 144 h 624"/>
                <a:gd name="T14" fmla="*/ 336 w 768"/>
                <a:gd name="T15" fmla="*/ 0 h 624"/>
                <a:gd name="T16" fmla="*/ 240 w 768"/>
                <a:gd name="T17" fmla="*/ 96 h 624"/>
                <a:gd name="T18" fmla="*/ 288 w 768"/>
                <a:gd name="T19" fmla="*/ 144 h 624"/>
                <a:gd name="T20" fmla="*/ 288 w 768"/>
                <a:gd name="T21" fmla="*/ 192 h 624"/>
                <a:gd name="T22" fmla="*/ 192 w 768"/>
                <a:gd name="T23" fmla="*/ 192 h 624"/>
                <a:gd name="T24" fmla="*/ 96 w 768"/>
                <a:gd name="T25" fmla="*/ 144 h 624"/>
                <a:gd name="T26" fmla="*/ 0 w 768"/>
                <a:gd name="T27" fmla="*/ 144 h 624"/>
                <a:gd name="T28" fmla="*/ 0 w 768"/>
                <a:gd name="T29" fmla="*/ 240 h 624"/>
                <a:gd name="T30" fmla="*/ 48 w 768"/>
                <a:gd name="T31" fmla="*/ 288 h 624"/>
                <a:gd name="T32" fmla="*/ 48 w 768"/>
                <a:gd name="T33" fmla="*/ 384 h 624"/>
                <a:gd name="T34" fmla="*/ 144 w 768"/>
                <a:gd name="T35" fmla="*/ 384 h 624"/>
                <a:gd name="T36" fmla="*/ 192 w 768"/>
                <a:gd name="T37" fmla="*/ 336 h 624"/>
                <a:gd name="T38" fmla="*/ 240 w 768"/>
                <a:gd name="T39" fmla="*/ 384 h 624"/>
                <a:gd name="T40" fmla="*/ 240 w 768"/>
                <a:gd name="T41" fmla="*/ 432 h 624"/>
                <a:gd name="T42" fmla="*/ 96 w 768"/>
                <a:gd name="T43" fmla="*/ 528 h 624"/>
                <a:gd name="T44" fmla="*/ 48 w 768"/>
                <a:gd name="T45" fmla="*/ 480 h 624"/>
                <a:gd name="T46" fmla="*/ 0 w 768"/>
                <a:gd name="T47" fmla="*/ 528 h 624"/>
                <a:gd name="T48" fmla="*/ 0 w 768"/>
                <a:gd name="T49" fmla="*/ 624 h 624"/>
                <a:gd name="T50" fmla="*/ 768 w 768"/>
                <a:gd name="T51" fmla="*/ 624 h 624"/>
                <a:gd name="T52" fmla="*/ 768 w 768"/>
                <a:gd name="T53" fmla="*/ 192 h 6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68"/>
                <a:gd name="T82" fmla="*/ 0 h 624"/>
                <a:gd name="T83" fmla="*/ 768 w 768"/>
                <a:gd name="T84" fmla="*/ 624 h 6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68" h="624">
                  <a:moveTo>
                    <a:pt x="768" y="192"/>
                  </a:moveTo>
                  <a:lnTo>
                    <a:pt x="624" y="192"/>
                  </a:lnTo>
                  <a:lnTo>
                    <a:pt x="576" y="144"/>
                  </a:lnTo>
                  <a:lnTo>
                    <a:pt x="576" y="48"/>
                  </a:lnTo>
                  <a:lnTo>
                    <a:pt x="480" y="48"/>
                  </a:lnTo>
                  <a:lnTo>
                    <a:pt x="480" y="96"/>
                  </a:lnTo>
                  <a:lnTo>
                    <a:pt x="384" y="144"/>
                  </a:lnTo>
                  <a:lnTo>
                    <a:pt x="336" y="0"/>
                  </a:lnTo>
                  <a:lnTo>
                    <a:pt x="240" y="96"/>
                  </a:lnTo>
                  <a:lnTo>
                    <a:pt x="288" y="144"/>
                  </a:lnTo>
                  <a:lnTo>
                    <a:pt x="288" y="192"/>
                  </a:lnTo>
                  <a:lnTo>
                    <a:pt x="192" y="192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88"/>
                  </a:lnTo>
                  <a:lnTo>
                    <a:pt x="48" y="384"/>
                  </a:lnTo>
                  <a:lnTo>
                    <a:pt x="144" y="384"/>
                  </a:lnTo>
                  <a:lnTo>
                    <a:pt x="192" y="336"/>
                  </a:lnTo>
                  <a:lnTo>
                    <a:pt x="240" y="384"/>
                  </a:lnTo>
                  <a:lnTo>
                    <a:pt x="240" y="432"/>
                  </a:lnTo>
                  <a:lnTo>
                    <a:pt x="96" y="528"/>
                  </a:lnTo>
                  <a:lnTo>
                    <a:pt x="48" y="480"/>
                  </a:lnTo>
                  <a:lnTo>
                    <a:pt x="0" y="528"/>
                  </a:lnTo>
                  <a:lnTo>
                    <a:pt x="0" y="624"/>
                  </a:lnTo>
                  <a:lnTo>
                    <a:pt x="768" y="624"/>
                  </a:lnTo>
                  <a:lnTo>
                    <a:pt x="768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Oval 78"/>
            <p:cNvSpPr>
              <a:spLocks noChangeArrowheads="1"/>
            </p:cNvSpPr>
            <p:nvPr/>
          </p:nvSpPr>
          <p:spPr bwMode="auto">
            <a:xfrm>
              <a:off x="4512" y="36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40</a:t>
              </a:r>
            </a:p>
          </p:txBody>
        </p:sp>
      </p:grpSp>
      <p:grpSp>
        <p:nvGrpSpPr>
          <p:cNvPr id="131" name="Group 132"/>
          <p:cNvGrpSpPr>
            <a:grpSpLocks/>
          </p:cNvGrpSpPr>
          <p:nvPr/>
        </p:nvGrpSpPr>
        <p:grpSpPr bwMode="auto">
          <a:xfrm>
            <a:off x="5334000" y="3886200"/>
            <a:ext cx="1676400" cy="914400"/>
            <a:chOff x="3360" y="2496"/>
            <a:chExt cx="1056" cy="576"/>
          </a:xfrm>
        </p:grpSpPr>
        <p:sp>
          <p:nvSpPr>
            <p:cNvPr id="7234" name="Freeform 36"/>
            <p:cNvSpPr>
              <a:spLocks/>
            </p:cNvSpPr>
            <p:nvPr/>
          </p:nvSpPr>
          <p:spPr bwMode="auto">
            <a:xfrm>
              <a:off x="3360" y="2496"/>
              <a:ext cx="1056" cy="576"/>
            </a:xfrm>
            <a:custGeom>
              <a:avLst/>
              <a:gdLst>
                <a:gd name="T0" fmla="*/ 864 w 1056"/>
                <a:gd name="T1" fmla="*/ 576 h 576"/>
                <a:gd name="T2" fmla="*/ 816 w 1056"/>
                <a:gd name="T3" fmla="*/ 480 h 576"/>
                <a:gd name="T4" fmla="*/ 720 w 1056"/>
                <a:gd name="T5" fmla="*/ 528 h 576"/>
                <a:gd name="T6" fmla="*/ 720 w 1056"/>
                <a:gd name="T7" fmla="*/ 576 h 576"/>
                <a:gd name="T8" fmla="*/ 576 w 1056"/>
                <a:gd name="T9" fmla="*/ 576 h 576"/>
                <a:gd name="T10" fmla="*/ 624 w 1056"/>
                <a:gd name="T11" fmla="*/ 480 h 576"/>
                <a:gd name="T12" fmla="*/ 624 w 1056"/>
                <a:gd name="T13" fmla="*/ 432 h 576"/>
                <a:gd name="T14" fmla="*/ 528 w 1056"/>
                <a:gd name="T15" fmla="*/ 432 h 576"/>
                <a:gd name="T16" fmla="*/ 480 w 1056"/>
                <a:gd name="T17" fmla="*/ 384 h 576"/>
                <a:gd name="T18" fmla="*/ 384 w 1056"/>
                <a:gd name="T19" fmla="*/ 432 h 576"/>
                <a:gd name="T20" fmla="*/ 384 w 1056"/>
                <a:gd name="T21" fmla="*/ 528 h 576"/>
                <a:gd name="T22" fmla="*/ 336 w 1056"/>
                <a:gd name="T23" fmla="*/ 576 h 576"/>
                <a:gd name="T24" fmla="*/ 192 w 1056"/>
                <a:gd name="T25" fmla="*/ 576 h 576"/>
                <a:gd name="T26" fmla="*/ 144 w 1056"/>
                <a:gd name="T27" fmla="*/ 528 h 576"/>
                <a:gd name="T28" fmla="*/ 48 w 1056"/>
                <a:gd name="T29" fmla="*/ 528 h 576"/>
                <a:gd name="T30" fmla="*/ 0 w 1056"/>
                <a:gd name="T31" fmla="*/ 432 h 576"/>
                <a:gd name="T32" fmla="*/ 96 w 1056"/>
                <a:gd name="T33" fmla="*/ 384 h 576"/>
                <a:gd name="T34" fmla="*/ 96 w 1056"/>
                <a:gd name="T35" fmla="*/ 336 h 576"/>
                <a:gd name="T36" fmla="*/ 144 w 1056"/>
                <a:gd name="T37" fmla="*/ 336 h 576"/>
                <a:gd name="T38" fmla="*/ 192 w 1056"/>
                <a:gd name="T39" fmla="*/ 384 h 576"/>
                <a:gd name="T40" fmla="*/ 240 w 1056"/>
                <a:gd name="T41" fmla="*/ 384 h 576"/>
                <a:gd name="T42" fmla="*/ 240 w 1056"/>
                <a:gd name="T43" fmla="*/ 240 h 576"/>
                <a:gd name="T44" fmla="*/ 192 w 1056"/>
                <a:gd name="T45" fmla="*/ 240 h 576"/>
                <a:gd name="T46" fmla="*/ 144 w 1056"/>
                <a:gd name="T47" fmla="*/ 288 h 576"/>
                <a:gd name="T48" fmla="*/ 96 w 1056"/>
                <a:gd name="T49" fmla="*/ 288 h 576"/>
                <a:gd name="T50" fmla="*/ 96 w 1056"/>
                <a:gd name="T51" fmla="*/ 240 h 576"/>
                <a:gd name="T52" fmla="*/ 0 w 1056"/>
                <a:gd name="T53" fmla="*/ 240 h 576"/>
                <a:gd name="T54" fmla="*/ 0 w 1056"/>
                <a:gd name="T55" fmla="*/ 144 h 576"/>
                <a:gd name="T56" fmla="*/ 48 w 1056"/>
                <a:gd name="T57" fmla="*/ 144 h 576"/>
                <a:gd name="T58" fmla="*/ 48 w 1056"/>
                <a:gd name="T59" fmla="*/ 48 h 576"/>
                <a:gd name="T60" fmla="*/ 240 w 1056"/>
                <a:gd name="T61" fmla="*/ 48 h 576"/>
                <a:gd name="T62" fmla="*/ 288 w 1056"/>
                <a:gd name="T63" fmla="*/ 0 h 576"/>
                <a:gd name="T64" fmla="*/ 384 w 1056"/>
                <a:gd name="T65" fmla="*/ 0 h 576"/>
                <a:gd name="T66" fmla="*/ 432 w 1056"/>
                <a:gd name="T67" fmla="*/ 48 h 576"/>
                <a:gd name="T68" fmla="*/ 432 w 1056"/>
                <a:gd name="T69" fmla="*/ 96 h 576"/>
                <a:gd name="T70" fmla="*/ 384 w 1056"/>
                <a:gd name="T71" fmla="*/ 96 h 576"/>
                <a:gd name="T72" fmla="*/ 432 w 1056"/>
                <a:gd name="T73" fmla="*/ 192 h 576"/>
                <a:gd name="T74" fmla="*/ 528 w 1056"/>
                <a:gd name="T75" fmla="*/ 192 h 576"/>
                <a:gd name="T76" fmla="*/ 624 w 1056"/>
                <a:gd name="T77" fmla="*/ 144 h 576"/>
                <a:gd name="T78" fmla="*/ 624 w 1056"/>
                <a:gd name="T79" fmla="*/ 96 h 576"/>
                <a:gd name="T80" fmla="*/ 576 w 1056"/>
                <a:gd name="T81" fmla="*/ 48 h 576"/>
                <a:gd name="T82" fmla="*/ 672 w 1056"/>
                <a:gd name="T83" fmla="*/ 0 h 576"/>
                <a:gd name="T84" fmla="*/ 816 w 1056"/>
                <a:gd name="T85" fmla="*/ 0 h 576"/>
                <a:gd name="T86" fmla="*/ 864 w 1056"/>
                <a:gd name="T87" fmla="*/ 48 h 576"/>
                <a:gd name="T88" fmla="*/ 912 w 1056"/>
                <a:gd name="T89" fmla="*/ 48 h 576"/>
                <a:gd name="T90" fmla="*/ 912 w 1056"/>
                <a:gd name="T91" fmla="*/ 144 h 576"/>
                <a:gd name="T92" fmla="*/ 864 w 1056"/>
                <a:gd name="T93" fmla="*/ 192 h 576"/>
                <a:gd name="T94" fmla="*/ 864 w 1056"/>
                <a:gd name="T95" fmla="*/ 240 h 576"/>
                <a:gd name="T96" fmla="*/ 1008 w 1056"/>
                <a:gd name="T97" fmla="*/ 192 h 576"/>
                <a:gd name="T98" fmla="*/ 1056 w 1056"/>
                <a:gd name="T99" fmla="*/ 240 h 576"/>
                <a:gd name="T100" fmla="*/ 1056 w 1056"/>
                <a:gd name="T101" fmla="*/ 336 h 576"/>
                <a:gd name="T102" fmla="*/ 1008 w 1056"/>
                <a:gd name="T103" fmla="*/ 384 h 576"/>
                <a:gd name="T104" fmla="*/ 864 w 1056"/>
                <a:gd name="T105" fmla="*/ 336 h 576"/>
                <a:gd name="T106" fmla="*/ 864 w 1056"/>
                <a:gd name="T107" fmla="*/ 432 h 576"/>
                <a:gd name="T108" fmla="*/ 912 w 1056"/>
                <a:gd name="T109" fmla="*/ 432 h 576"/>
                <a:gd name="T110" fmla="*/ 912 w 1056"/>
                <a:gd name="T111" fmla="*/ 576 h 576"/>
                <a:gd name="T112" fmla="*/ 864 w 1056"/>
                <a:gd name="T113" fmla="*/ 576 h 57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56"/>
                <a:gd name="T172" fmla="*/ 0 h 576"/>
                <a:gd name="T173" fmla="*/ 1056 w 1056"/>
                <a:gd name="T174" fmla="*/ 576 h 57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56" h="576">
                  <a:moveTo>
                    <a:pt x="864" y="576"/>
                  </a:moveTo>
                  <a:lnTo>
                    <a:pt x="816" y="480"/>
                  </a:lnTo>
                  <a:lnTo>
                    <a:pt x="720" y="528"/>
                  </a:lnTo>
                  <a:lnTo>
                    <a:pt x="720" y="576"/>
                  </a:lnTo>
                  <a:lnTo>
                    <a:pt x="576" y="576"/>
                  </a:lnTo>
                  <a:lnTo>
                    <a:pt x="624" y="480"/>
                  </a:lnTo>
                  <a:lnTo>
                    <a:pt x="624" y="432"/>
                  </a:lnTo>
                  <a:lnTo>
                    <a:pt x="528" y="432"/>
                  </a:lnTo>
                  <a:lnTo>
                    <a:pt x="480" y="384"/>
                  </a:lnTo>
                  <a:lnTo>
                    <a:pt x="384" y="432"/>
                  </a:lnTo>
                  <a:lnTo>
                    <a:pt x="384" y="528"/>
                  </a:lnTo>
                  <a:lnTo>
                    <a:pt x="336" y="576"/>
                  </a:lnTo>
                  <a:lnTo>
                    <a:pt x="192" y="576"/>
                  </a:lnTo>
                  <a:lnTo>
                    <a:pt x="144" y="528"/>
                  </a:lnTo>
                  <a:lnTo>
                    <a:pt x="48" y="528"/>
                  </a:lnTo>
                  <a:lnTo>
                    <a:pt x="0" y="432"/>
                  </a:lnTo>
                  <a:lnTo>
                    <a:pt x="96" y="384"/>
                  </a:lnTo>
                  <a:lnTo>
                    <a:pt x="96" y="336"/>
                  </a:lnTo>
                  <a:lnTo>
                    <a:pt x="144" y="336"/>
                  </a:lnTo>
                  <a:lnTo>
                    <a:pt x="192" y="384"/>
                  </a:lnTo>
                  <a:lnTo>
                    <a:pt x="240" y="384"/>
                  </a:lnTo>
                  <a:lnTo>
                    <a:pt x="240" y="240"/>
                  </a:lnTo>
                  <a:lnTo>
                    <a:pt x="192" y="240"/>
                  </a:lnTo>
                  <a:lnTo>
                    <a:pt x="144" y="288"/>
                  </a:lnTo>
                  <a:lnTo>
                    <a:pt x="96" y="288"/>
                  </a:lnTo>
                  <a:lnTo>
                    <a:pt x="96" y="240"/>
                  </a:lnTo>
                  <a:lnTo>
                    <a:pt x="0" y="240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48" y="48"/>
                  </a:lnTo>
                  <a:lnTo>
                    <a:pt x="240" y="48"/>
                  </a:lnTo>
                  <a:lnTo>
                    <a:pt x="288" y="0"/>
                  </a:lnTo>
                  <a:lnTo>
                    <a:pt x="384" y="0"/>
                  </a:lnTo>
                  <a:lnTo>
                    <a:pt x="432" y="48"/>
                  </a:lnTo>
                  <a:lnTo>
                    <a:pt x="432" y="96"/>
                  </a:lnTo>
                  <a:lnTo>
                    <a:pt x="384" y="96"/>
                  </a:lnTo>
                  <a:lnTo>
                    <a:pt x="432" y="192"/>
                  </a:lnTo>
                  <a:lnTo>
                    <a:pt x="528" y="192"/>
                  </a:lnTo>
                  <a:lnTo>
                    <a:pt x="624" y="144"/>
                  </a:lnTo>
                  <a:lnTo>
                    <a:pt x="624" y="96"/>
                  </a:lnTo>
                  <a:lnTo>
                    <a:pt x="576" y="48"/>
                  </a:lnTo>
                  <a:lnTo>
                    <a:pt x="672" y="0"/>
                  </a:lnTo>
                  <a:lnTo>
                    <a:pt x="816" y="0"/>
                  </a:lnTo>
                  <a:lnTo>
                    <a:pt x="864" y="48"/>
                  </a:lnTo>
                  <a:lnTo>
                    <a:pt x="912" y="48"/>
                  </a:lnTo>
                  <a:lnTo>
                    <a:pt x="912" y="144"/>
                  </a:lnTo>
                  <a:lnTo>
                    <a:pt x="864" y="192"/>
                  </a:lnTo>
                  <a:lnTo>
                    <a:pt x="864" y="240"/>
                  </a:lnTo>
                  <a:lnTo>
                    <a:pt x="1008" y="192"/>
                  </a:lnTo>
                  <a:lnTo>
                    <a:pt x="1056" y="240"/>
                  </a:lnTo>
                  <a:lnTo>
                    <a:pt x="1056" y="336"/>
                  </a:lnTo>
                  <a:lnTo>
                    <a:pt x="1008" y="384"/>
                  </a:lnTo>
                  <a:lnTo>
                    <a:pt x="864" y="336"/>
                  </a:lnTo>
                  <a:lnTo>
                    <a:pt x="864" y="432"/>
                  </a:lnTo>
                  <a:lnTo>
                    <a:pt x="912" y="432"/>
                  </a:lnTo>
                  <a:lnTo>
                    <a:pt x="912" y="576"/>
                  </a:lnTo>
                  <a:lnTo>
                    <a:pt x="864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Oval 79"/>
            <p:cNvSpPr>
              <a:spLocks noChangeArrowheads="1"/>
            </p:cNvSpPr>
            <p:nvPr/>
          </p:nvSpPr>
          <p:spPr bwMode="auto">
            <a:xfrm>
              <a:off x="3936" y="264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29</a:t>
              </a:r>
            </a:p>
          </p:txBody>
        </p:sp>
      </p:grpSp>
      <p:grpSp>
        <p:nvGrpSpPr>
          <p:cNvPr id="132" name="Group 138"/>
          <p:cNvGrpSpPr>
            <a:grpSpLocks/>
          </p:cNvGrpSpPr>
          <p:nvPr/>
        </p:nvGrpSpPr>
        <p:grpSpPr bwMode="auto">
          <a:xfrm>
            <a:off x="6324600" y="4648200"/>
            <a:ext cx="1524000" cy="838200"/>
            <a:chOff x="3984" y="2976"/>
            <a:chExt cx="960" cy="528"/>
          </a:xfrm>
        </p:grpSpPr>
        <p:sp>
          <p:nvSpPr>
            <p:cNvPr id="7232" name="Freeform 40"/>
            <p:cNvSpPr>
              <a:spLocks/>
            </p:cNvSpPr>
            <p:nvPr/>
          </p:nvSpPr>
          <p:spPr bwMode="auto">
            <a:xfrm>
              <a:off x="3984" y="2976"/>
              <a:ext cx="960" cy="528"/>
            </a:xfrm>
            <a:custGeom>
              <a:avLst/>
              <a:gdLst>
                <a:gd name="T0" fmla="*/ 960 w 960"/>
                <a:gd name="T1" fmla="*/ 0 h 528"/>
                <a:gd name="T2" fmla="*/ 912 w 960"/>
                <a:gd name="T3" fmla="*/ 0 h 528"/>
                <a:gd name="T4" fmla="*/ 864 w 960"/>
                <a:gd name="T5" fmla="*/ 48 h 528"/>
                <a:gd name="T6" fmla="*/ 768 w 960"/>
                <a:gd name="T7" fmla="*/ 48 h 528"/>
                <a:gd name="T8" fmla="*/ 720 w 960"/>
                <a:gd name="T9" fmla="*/ 96 h 528"/>
                <a:gd name="T10" fmla="*/ 720 w 960"/>
                <a:gd name="T11" fmla="*/ 144 h 528"/>
                <a:gd name="T12" fmla="*/ 672 w 960"/>
                <a:gd name="T13" fmla="*/ 192 h 528"/>
                <a:gd name="T14" fmla="*/ 576 w 960"/>
                <a:gd name="T15" fmla="*/ 192 h 528"/>
                <a:gd name="T16" fmla="*/ 528 w 960"/>
                <a:gd name="T17" fmla="*/ 144 h 528"/>
                <a:gd name="T18" fmla="*/ 528 w 960"/>
                <a:gd name="T19" fmla="*/ 96 h 528"/>
                <a:gd name="T20" fmla="*/ 480 w 960"/>
                <a:gd name="T21" fmla="*/ 48 h 528"/>
                <a:gd name="T22" fmla="*/ 288 w 960"/>
                <a:gd name="T23" fmla="*/ 48 h 528"/>
                <a:gd name="T24" fmla="*/ 288 w 960"/>
                <a:gd name="T25" fmla="*/ 96 h 528"/>
                <a:gd name="T26" fmla="*/ 240 w 960"/>
                <a:gd name="T27" fmla="*/ 96 h 528"/>
                <a:gd name="T28" fmla="*/ 240 w 960"/>
                <a:gd name="T29" fmla="*/ 192 h 528"/>
                <a:gd name="T30" fmla="*/ 192 w 960"/>
                <a:gd name="T31" fmla="*/ 240 h 528"/>
                <a:gd name="T32" fmla="*/ 144 w 960"/>
                <a:gd name="T33" fmla="*/ 240 h 528"/>
                <a:gd name="T34" fmla="*/ 96 w 960"/>
                <a:gd name="T35" fmla="*/ 192 h 528"/>
                <a:gd name="T36" fmla="*/ 48 w 960"/>
                <a:gd name="T37" fmla="*/ 192 h 528"/>
                <a:gd name="T38" fmla="*/ 0 w 960"/>
                <a:gd name="T39" fmla="*/ 288 h 528"/>
                <a:gd name="T40" fmla="*/ 0 w 960"/>
                <a:gd name="T41" fmla="*/ 336 h 528"/>
                <a:gd name="T42" fmla="*/ 96 w 960"/>
                <a:gd name="T43" fmla="*/ 384 h 528"/>
                <a:gd name="T44" fmla="*/ 144 w 960"/>
                <a:gd name="T45" fmla="*/ 336 h 528"/>
                <a:gd name="T46" fmla="*/ 192 w 960"/>
                <a:gd name="T47" fmla="*/ 384 h 528"/>
                <a:gd name="T48" fmla="*/ 192 w 960"/>
                <a:gd name="T49" fmla="*/ 480 h 528"/>
                <a:gd name="T50" fmla="*/ 288 w 960"/>
                <a:gd name="T51" fmla="*/ 480 h 528"/>
                <a:gd name="T52" fmla="*/ 384 w 960"/>
                <a:gd name="T53" fmla="*/ 528 h 528"/>
                <a:gd name="T54" fmla="*/ 480 w 960"/>
                <a:gd name="T55" fmla="*/ 528 h 528"/>
                <a:gd name="T56" fmla="*/ 480 w 960"/>
                <a:gd name="T57" fmla="*/ 480 h 528"/>
                <a:gd name="T58" fmla="*/ 432 w 960"/>
                <a:gd name="T59" fmla="*/ 432 h 528"/>
                <a:gd name="T60" fmla="*/ 528 w 960"/>
                <a:gd name="T61" fmla="*/ 336 h 528"/>
                <a:gd name="T62" fmla="*/ 576 w 960"/>
                <a:gd name="T63" fmla="*/ 480 h 528"/>
                <a:gd name="T64" fmla="*/ 672 w 960"/>
                <a:gd name="T65" fmla="*/ 432 h 528"/>
                <a:gd name="T66" fmla="*/ 672 w 960"/>
                <a:gd name="T67" fmla="*/ 384 h 528"/>
                <a:gd name="T68" fmla="*/ 768 w 960"/>
                <a:gd name="T69" fmla="*/ 384 h 528"/>
                <a:gd name="T70" fmla="*/ 768 w 960"/>
                <a:gd name="T71" fmla="*/ 480 h 528"/>
                <a:gd name="T72" fmla="*/ 816 w 960"/>
                <a:gd name="T73" fmla="*/ 528 h 528"/>
                <a:gd name="T74" fmla="*/ 960 w 960"/>
                <a:gd name="T75" fmla="*/ 528 h 528"/>
                <a:gd name="T76" fmla="*/ 960 w 960"/>
                <a:gd name="T77" fmla="*/ 0 h 5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60"/>
                <a:gd name="T118" fmla="*/ 0 h 528"/>
                <a:gd name="T119" fmla="*/ 960 w 960"/>
                <a:gd name="T120" fmla="*/ 528 h 5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60" h="528">
                  <a:moveTo>
                    <a:pt x="960" y="0"/>
                  </a:moveTo>
                  <a:lnTo>
                    <a:pt x="912" y="0"/>
                  </a:lnTo>
                  <a:lnTo>
                    <a:pt x="864" y="48"/>
                  </a:lnTo>
                  <a:lnTo>
                    <a:pt x="768" y="48"/>
                  </a:lnTo>
                  <a:lnTo>
                    <a:pt x="720" y="96"/>
                  </a:lnTo>
                  <a:lnTo>
                    <a:pt x="720" y="144"/>
                  </a:lnTo>
                  <a:lnTo>
                    <a:pt x="672" y="192"/>
                  </a:lnTo>
                  <a:lnTo>
                    <a:pt x="576" y="192"/>
                  </a:lnTo>
                  <a:lnTo>
                    <a:pt x="528" y="144"/>
                  </a:lnTo>
                  <a:lnTo>
                    <a:pt x="528" y="96"/>
                  </a:lnTo>
                  <a:lnTo>
                    <a:pt x="480" y="48"/>
                  </a:lnTo>
                  <a:lnTo>
                    <a:pt x="288" y="48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240" y="192"/>
                  </a:lnTo>
                  <a:lnTo>
                    <a:pt x="192" y="240"/>
                  </a:lnTo>
                  <a:lnTo>
                    <a:pt x="144" y="240"/>
                  </a:lnTo>
                  <a:lnTo>
                    <a:pt x="96" y="192"/>
                  </a:lnTo>
                  <a:lnTo>
                    <a:pt x="48" y="192"/>
                  </a:lnTo>
                  <a:lnTo>
                    <a:pt x="0" y="288"/>
                  </a:lnTo>
                  <a:lnTo>
                    <a:pt x="0" y="336"/>
                  </a:lnTo>
                  <a:lnTo>
                    <a:pt x="96" y="384"/>
                  </a:lnTo>
                  <a:lnTo>
                    <a:pt x="144" y="336"/>
                  </a:lnTo>
                  <a:lnTo>
                    <a:pt x="192" y="384"/>
                  </a:lnTo>
                  <a:lnTo>
                    <a:pt x="192" y="480"/>
                  </a:lnTo>
                  <a:lnTo>
                    <a:pt x="288" y="480"/>
                  </a:lnTo>
                  <a:lnTo>
                    <a:pt x="384" y="528"/>
                  </a:lnTo>
                  <a:lnTo>
                    <a:pt x="480" y="528"/>
                  </a:lnTo>
                  <a:lnTo>
                    <a:pt x="480" y="480"/>
                  </a:lnTo>
                  <a:lnTo>
                    <a:pt x="432" y="432"/>
                  </a:lnTo>
                  <a:lnTo>
                    <a:pt x="528" y="336"/>
                  </a:lnTo>
                  <a:lnTo>
                    <a:pt x="576" y="480"/>
                  </a:lnTo>
                  <a:lnTo>
                    <a:pt x="672" y="432"/>
                  </a:lnTo>
                  <a:lnTo>
                    <a:pt x="672" y="384"/>
                  </a:lnTo>
                  <a:lnTo>
                    <a:pt x="768" y="384"/>
                  </a:lnTo>
                  <a:lnTo>
                    <a:pt x="768" y="480"/>
                  </a:lnTo>
                  <a:lnTo>
                    <a:pt x="816" y="528"/>
                  </a:lnTo>
                  <a:lnTo>
                    <a:pt x="960" y="528"/>
                  </a:lnTo>
                  <a:lnTo>
                    <a:pt x="96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Oval 80"/>
            <p:cNvSpPr>
              <a:spLocks noChangeArrowheads="1"/>
            </p:cNvSpPr>
            <p:nvPr/>
          </p:nvSpPr>
          <p:spPr bwMode="auto">
            <a:xfrm>
              <a:off x="4224" y="312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35</a:t>
              </a:r>
            </a:p>
          </p:txBody>
        </p:sp>
      </p:grpSp>
      <p:grpSp>
        <p:nvGrpSpPr>
          <p:cNvPr id="133" name="Group 133"/>
          <p:cNvGrpSpPr>
            <a:grpSpLocks/>
          </p:cNvGrpSpPr>
          <p:nvPr/>
        </p:nvGrpSpPr>
        <p:grpSpPr bwMode="auto">
          <a:xfrm>
            <a:off x="6705600" y="3733800"/>
            <a:ext cx="1143000" cy="1219200"/>
            <a:chOff x="4224" y="2400"/>
            <a:chExt cx="720" cy="768"/>
          </a:xfrm>
        </p:grpSpPr>
        <p:sp>
          <p:nvSpPr>
            <p:cNvPr id="7230" name="Freeform 39"/>
            <p:cNvSpPr>
              <a:spLocks/>
            </p:cNvSpPr>
            <p:nvPr/>
          </p:nvSpPr>
          <p:spPr bwMode="auto">
            <a:xfrm>
              <a:off x="4224" y="2400"/>
              <a:ext cx="720" cy="768"/>
            </a:xfrm>
            <a:custGeom>
              <a:avLst/>
              <a:gdLst>
                <a:gd name="T0" fmla="*/ 720 w 720"/>
                <a:gd name="T1" fmla="*/ 192 h 768"/>
                <a:gd name="T2" fmla="*/ 624 w 720"/>
                <a:gd name="T3" fmla="*/ 192 h 768"/>
                <a:gd name="T4" fmla="*/ 480 w 720"/>
                <a:gd name="T5" fmla="*/ 144 h 768"/>
                <a:gd name="T6" fmla="*/ 432 w 720"/>
                <a:gd name="T7" fmla="*/ 96 h 768"/>
                <a:gd name="T8" fmla="*/ 432 w 720"/>
                <a:gd name="T9" fmla="*/ 48 h 768"/>
                <a:gd name="T10" fmla="*/ 384 w 720"/>
                <a:gd name="T11" fmla="*/ 0 h 768"/>
                <a:gd name="T12" fmla="*/ 336 w 720"/>
                <a:gd name="T13" fmla="*/ 48 h 768"/>
                <a:gd name="T14" fmla="*/ 288 w 720"/>
                <a:gd name="T15" fmla="*/ 48 h 768"/>
                <a:gd name="T16" fmla="*/ 240 w 720"/>
                <a:gd name="T17" fmla="*/ 96 h 768"/>
                <a:gd name="T18" fmla="*/ 192 w 720"/>
                <a:gd name="T19" fmla="*/ 96 h 768"/>
                <a:gd name="T20" fmla="*/ 144 w 720"/>
                <a:gd name="T21" fmla="*/ 144 h 768"/>
                <a:gd name="T22" fmla="*/ 48 w 720"/>
                <a:gd name="T23" fmla="*/ 144 h 768"/>
                <a:gd name="T24" fmla="*/ 48 w 720"/>
                <a:gd name="T25" fmla="*/ 240 h 768"/>
                <a:gd name="T26" fmla="*/ 0 w 720"/>
                <a:gd name="T27" fmla="*/ 288 h 768"/>
                <a:gd name="T28" fmla="*/ 0 w 720"/>
                <a:gd name="T29" fmla="*/ 336 h 768"/>
                <a:gd name="T30" fmla="*/ 144 w 720"/>
                <a:gd name="T31" fmla="*/ 288 h 768"/>
                <a:gd name="T32" fmla="*/ 192 w 720"/>
                <a:gd name="T33" fmla="*/ 336 h 768"/>
                <a:gd name="T34" fmla="*/ 192 w 720"/>
                <a:gd name="T35" fmla="*/ 432 h 768"/>
                <a:gd name="T36" fmla="*/ 144 w 720"/>
                <a:gd name="T37" fmla="*/ 480 h 768"/>
                <a:gd name="T38" fmla="*/ 0 w 720"/>
                <a:gd name="T39" fmla="*/ 432 h 768"/>
                <a:gd name="T40" fmla="*/ 0 w 720"/>
                <a:gd name="T41" fmla="*/ 528 h 768"/>
                <a:gd name="T42" fmla="*/ 48 w 720"/>
                <a:gd name="T43" fmla="*/ 528 h 768"/>
                <a:gd name="T44" fmla="*/ 48 w 720"/>
                <a:gd name="T45" fmla="*/ 624 h 768"/>
                <a:gd name="T46" fmla="*/ 240 w 720"/>
                <a:gd name="T47" fmla="*/ 624 h 768"/>
                <a:gd name="T48" fmla="*/ 288 w 720"/>
                <a:gd name="T49" fmla="*/ 672 h 768"/>
                <a:gd name="T50" fmla="*/ 288 w 720"/>
                <a:gd name="T51" fmla="*/ 720 h 768"/>
                <a:gd name="T52" fmla="*/ 336 w 720"/>
                <a:gd name="T53" fmla="*/ 768 h 768"/>
                <a:gd name="T54" fmla="*/ 432 w 720"/>
                <a:gd name="T55" fmla="*/ 768 h 768"/>
                <a:gd name="T56" fmla="*/ 480 w 720"/>
                <a:gd name="T57" fmla="*/ 720 h 768"/>
                <a:gd name="T58" fmla="*/ 480 w 720"/>
                <a:gd name="T59" fmla="*/ 672 h 768"/>
                <a:gd name="T60" fmla="*/ 528 w 720"/>
                <a:gd name="T61" fmla="*/ 624 h 768"/>
                <a:gd name="T62" fmla="*/ 624 w 720"/>
                <a:gd name="T63" fmla="*/ 624 h 768"/>
                <a:gd name="T64" fmla="*/ 672 w 720"/>
                <a:gd name="T65" fmla="*/ 576 h 768"/>
                <a:gd name="T66" fmla="*/ 720 w 720"/>
                <a:gd name="T67" fmla="*/ 576 h 768"/>
                <a:gd name="T68" fmla="*/ 720 w 720"/>
                <a:gd name="T69" fmla="*/ 192 h 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0"/>
                <a:gd name="T106" fmla="*/ 0 h 768"/>
                <a:gd name="T107" fmla="*/ 720 w 720"/>
                <a:gd name="T108" fmla="*/ 768 h 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0" h="768">
                  <a:moveTo>
                    <a:pt x="720" y="192"/>
                  </a:moveTo>
                  <a:lnTo>
                    <a:pt x="624" y="192"/>
                  </a:lnTo>
                  <a:lnTo>
                    <a:pt x="480" y="144"/>
                  </a:lnTo>
                  <a:lnTo>
                    <a:pt x="432" y="96"/>
                  </a:lnTo>
                  <a:lnTo>
                    <a:pt x="432" y="48"/>
                  </a:lnTo>
                  <a:lnTo>
                    <a:pt x="384" y="0"/>
                  </a:lnTo>
                  <a:lnTo>
                    <a:pt x="336" y="48"/>
                  </a:lnTo>
                  <a:lnTo>
                    <a:pt x="288" y="48"/>
                  </a:lnTo>
                  <a:lnTo>
                    <a:pt x="240" y="96"/>
                  </a:lnTo>
                  <a:lnTo>
                    <a:pt x="192" y="96"/>
                  </a:lnTo>
                  <a:lnTo>
                    <a:pt x="144" y="144"/>
                  </a:lnTo>
                  <a:lnTo>
                    <a:pt x="48" y="144"/>
                  </a:lnTo>
                  <a:lnTo>
                    <a:pt x="48" y="240"/>
                  </a:lnTo>
                  <a:lnTo>
                    <a:pt x="0" y="288"/>
                  </a:lnTo>
                  <a:lnTo>
                    <a:pt x="0" y="336"/>
                  </a:lnTo>
                  <a:lnTo>
                    <a:pt x="144" y="288"/>
                  </a:lnTo>
                  <a:lnTo>
                    <a:pt x="192" y="336"/>
                  </a:lnTo>
                  <a:lnTo>
                    <a:pt x="192" y="432"/>
                  </a:lnTo>
                  <a:lnTo>
                    <a:pt x="144" y="480"/>
                  </a:lnTo>
                  <a:lnTo>
                    <a:pt x="0" y="432"/>
                  </a:lnTo>
                  <a:lnTo>
                    <a:pt x="0" y="528"/>
                  </a:lnTo>
                  <a:lnTo>
                    <a:pt x="48" y="528"/>
                  </a:lnTo>
                  <a:lnTo>
                    <a:pt x="48" y="624"/>
                  </a:lnTo>
                  <a:lnTo>
                    <a:pt x="240" y="624"/>
                  </a:lnTo>
                  <a:lnTo>
                    <a:pt x="288" y="672"/>
                  </a:lnTo>
                  <a:lnTo>
                    <a:pt x="288" y="720"/>
                  </a:lnTo>
                  <a:lnTo>
                    <a:pt x="336" y="768"/>
                  </a:lnTo>
                  <a:lnTo>
                    <a:pt x="432" y="768"/>
                  </a:lnTo>
                  <a:lnTo>
                    <a:pt x="480" y="720"/>
                  </a:lnTo>
                  <a:lnTo>
                    <a:pt x="480" y="672"/>
                  </a:lnTo>
                  <a:lnTo>
                    <a:pt x="528" y="624"/>
                  </a:lnTo>
                  <a:lnTo>
                    <a:pt x="624" y="624"/>
                  </a:lnTo>
                  <a:lnTo>
                    <a:pt x="672" y="576"/>
                  </a:lnTo>
                  <a:lnTo>
                    <a:pt x="720" y="576"/>
                  </a:lnTo>
                  <a:lnTo>
                    <a:pt x="720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Oval 81"/>
            <p:cNvSpPr>
              <a:spLocks noChangeArrowheads="1"/>
            </p:cNvSpPr>
            <p:nvPr/>
          </p:nvSpPr>
          <p:spPr bwMode="auto">
            <a:xfrm>
              <a:off x="4512" y="268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30</a:t>
              </a:r>
            </a:p>
          </p:txBody>
        </p:sp>
      </p:grpSp>
      <p:grpSp>
        <p:nvGrpSpPr>
          <p:cNvPr id="134" name="Group 125"/>
          <p:cNvGrpSpPr>
            <a:grpSpLocks/>
          </p:cNvGrpSpPr>
          <p:nvPr/>
        </p:nvGrpSpPr>
        <p:grpSpPr bwMode="auto">
          <a:xfrm>
            <a:off x="2514600" y="2971800"/>
            <a:ext cx="1752600" cy="1219200"/>
            <a:chOff x="1584" y="1920"/>
            <a:chExt cx="1104" cy="768"/>
          </a:xfrm>
        </p:grpSpPr>
        <p:sp>
          <p:nvSpPr>
            <p:cNvPr id="7228" name="Freeform 20"/>
            <p:cNvSpPr>
              <a:spLocks/>
            </p:cNvSpPr>
            <p:nvPr/>
          </p:nvSpPr>
          <p:spPr bwMode="auto">
            <a:xfrm>
              <a:off x="1584" y="1920"/>
              <a:ext cx="1104" cy="768"/>
            </a:xfrm>
            <a:custGeom>
              <a:avLst/>
              <a:gdLst>
                <a:gd name="T0" fmla="*/ 1056 w 1104"/>
                <a:gd name="T1" fmla="*/ 144 h 768"/>
                <a:gd name="T2" fmla="*/ 912 w 1104"/>
                <a:gd name="T3" fmla="*/ 144 h 768"/>
                <a:gd name="T4" fmla="*/ 864 w 1104"/>
                <a:gd name="T5" fmla="*/ 192 h 768"/>
                <a:gd name="T6" fmla="*/ 720 w 1104"/>
                <a:gd name="T7" fmla="*/ 192 h 768"/>
                <a:gd name="T8" fmla="*/ 720 w 1104"/>
                <a:gd name="T9" fmla="*/ 144 h 768"/>
                <a:gd name="T10" fmla="*/ 768 w 1104"/>
                <a:gd name="T11" fmla="*/ 96 h 768"/>
                <a:gd name="T12" fmla="*/ 768 w 1104"/>
                <a:gd name="T13" fmla="*/ 48 h 768"/>
                <a:gd name="T14" fmla="*/ 720 w 1104"/>
                <a:gd name="T15" fmla="*/ 48 h 768"/>
                <a:gd name="T16" fmla="*/ 672 w 1104"/>
                <a:gd name="T17" fmla="*/ 0 h 768"/>
                <a:gd name="T18" fmla="*/ 624 w 1104"/>
                <a:gd name="T19" fmla="*/ 0 h 768"/>
                <a:gd name="T20" fmla="*/ 576 w 1104"/>
                <a:gd name="T21" fmla="*/ 48 h 768"/>
                <a:gd name="T22" fmla="*/ 576 w 1104"/>
                <a:gd name="T23" fmla="*/ 144 h 768"/>
                <a:gd name="T24" fmla="*/ 528 w 1104"/>
                <a:gd name="T25" fmla="*/ 240 h 768"/>
                <a:gd name="T26" fmla="*/ 480 w 1104"/>
                <a:gd name="T27" fmla="*/ 240 h 768"/>
                <a:gd name="T28" fmla="*/ 432 w 1104"/>
                <a:gd name="T29" fmla="*/ 192 h 768"/>
                <a:gd name="T30" fmla="*/ 288 w 1104"/>
                <a:gd name="T31" fmla="*/ 192 h 768"/>
                <a:gd name="T32" fmla="*/ 288 w 1104"/>
                <a:gd name="T33" fmla="*/ 288 h 768"/>
                <a:gd name="T34" fmla="*/ 240 w 1104"/>
                <a:gd name="T35" fmla="*/ 336 h 768"/>
                <a:gd name="T36" fmla="*/ 192 w 1104"/>
                <a:gd name="T37" fmla="*/ 336 h 768"/>
                <a:gd name="T38" fmla="*/ 144 w 1104"/>
                <a:gd name="T39" fmla="*/ 288 h 768"/>
                <a:gd name="T40" fmla="*/ 48 w 1104"/>
                <a:gd name="T41" fmla="*/ 336 h 768"/>
                <a:gd name="T42" fmla="*/ 0 w 1104"/>
                <a:gd name="T43" fmla="*/ 432 h 768"/>
                <a:gd name="T44" fmla="*/ 96 w 1104"/>
                <a:gd name="T45" fmla="*/ 480 h 768"/>
                <a:gd name="T46" fmla="*/ 192 w 1104"/>
                <a:gd name="T47" fmla="*/ 480 h 768"/>
                <a:gd name="T48" fmla="*/ 240 w 1104"/>
                <a:gd name="T49" fmla="*/ 528 h 768"/>
                <a:gd name="T50" fmla="*/ 288 w 1104"/>
                <a:gd name="T51" fmla="*/ 528 h 768"/>
                <a:gd name="T52" fmla="*/ 288 w 1104"/>
                <a:gd name="T53" fmla="*/ 624 h 768"/>
                <a:gd name="T54" fmla="*/ 288 w 1104"/>
                <a:gd name="T55" fmla="*/ 672 h 768"/>
                <a:gd name="T56" fmla="*/ 432 w 1104"/>
                <a:gd name="T57" fmla="*/ 672 h 768"/>
                <a:gd name="T58" fmla="*/ 480 w 1104"/>
                <a:gd name="T59" fmla="*/ 624 h 768"/>
                <a:gd name="T60" fmla="*/ 624 w 1104"/>
                <a:gd name="T61" fmla="*/ 624 h 768"/>
                <a:gd name="T62" fmla="*/ 624 w 1104"/>
                <a:gd name="T63" fmla="*/ 672 h 768"/>
                <a:gd name="T64" fmla="*/ 576 w 1104"/>
                <a:gd name="T65" fmla="*/ 720 h 768"/>
                <a:gd name="T66" fmla="*/ 576 w 1104"/>
                <a:gd name="T67" fmla="*/ 768 h 768"/>
                <a:gd name="T68" fmla="*/ 768 w 1104"/>
                <a:gd name="T69" fmla="*/ 768 h 768"/>
                <a:gd name="T70" fmla="*/ 768 w 1104"/>
                <a:gd name="T71" fmla="*/ 672 h 768"/>
                <a:gd name="T72" fmla="*/ 816 w 1104"/>
                <a:gd name="T73" fmla="*/ 624 h 768"/>
                <a:gd name="T74" fmla="*/ 816 w 1104"/>
                <a:gd name="T75" fmla="*/ 576 h 768"/>
                <a:gd name="T76" fmla="*/ 960 w 1104"/>
                <a:gd name="T77" fmla="*/ 576 h 768"/>
                <a:gd name="T78" fmla="*/ 1056 w 1104"/>
                <a:gd name="T79" fmla="*/ 624 h 768"/>
                <a:gd name="T80" fmla="*/ 1104 w 1104"/>
                <a:gd name="T81" fmla="*/ 624 h 768"/>
                <a:gd name="T82" fmla="*/ 1104 w 1104"/>
                <a:gd name="T83" fmla="*/ 480 h 768"/>
                <a:gd name="T84" fmla="*/ 1056 w 1104"/>
                <a:gd name="T85" fmla="*/ 432 h 768"/>
                <a:gd name="T86" fmla="*/ 960 w 1104"/>
                <a:gd name="T87" fmla="*/ 480 h 768"/>
                <a:gd name="T88" fmla="*/ 864 w 1104"/>
                <a:gd name="T89" fmla="*/ 480 h 768"/>
                <a:gd name="T90" fmla="*/ 816 w 1104"/>
                <a:gd name="T91" fmla="*/ 384 h 768"/>
                <a:gd name="T92" fmla="*/ 912 w 1104"/>
                <a:gd name="T93" fmla="*/ 336 h 768"/>
                <a:gd name="T94" fmla="*/ 1008 w 1104"/>
                <a:gd name="T95" fmla="*/ 336 h 768"/>
                <a:gd name="T96" fmla="*/ 1056 w 1104"/>
                <a:gd name="T97" fmla="*/ 384 h 768"/>
                <a:gd name="T98" fmla="*/ 1104 w 1104"/>
                <a:gd name="T99" fmla="*/ 288 h 768"/>
                <a:gd name="T100" fmla="*/ 1104 w 1104"/>
                <a:gd name="T101" fmla="*/ 144 h 768"/>
                <a:gd name="T102" fmla="*/ 1056 w 1104"/>
                <a:gd name="T103" fmla="*/ 144 h 7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4"/>
                <a:gd name="T157" fmla="*/ 0 h 768"/>
                <a:gd name="T158" fmla="*/ 1104 w 1104"/>
                <a:gd name="T159" fmla="*/ 768 h 76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4" h="768">
                  <a:moveTo>
                    <a:pt x="1056" y="144"/>
                  </a:moveTo>
                  <a:lnTo>
                    <a:pt x="912" y="144"/>
                  </a:lnTo>
                  <a:lnTo>
                    <a:pt x="864" y="192"/>
                  </a:lnTo>
                  <a:lnTo>
                    <a:pt x="720" y="192"/>
                  </a:lnTo>
                  <a:lnTo>
                    <a:pt x="720" y="144"/>
                  </a:lnTo>
                  <a:lnTo>
                    <a:pt x="768" y="96"/>
                  </a:lnTo>
                  <a:lnTo>
                    <a:pt x="768" y="48"/>
                  </a:lnTo>
                  <a:lnTo>
                    <a:pt x="720" y="48"/>
                  </a:lnTo>
                  <a:lnTo>
                    <a:pt x="672" y="0"/>
                  </a:lnTo>
                  <a:lnTo>
                    <a:pt x="624" y="0"/>
                  </a:lnTo>
                  <a:lnTo>
                    <a:pt x="576" y="48"/>
                  </a:lnTo>
                  <a:lnTo>
                    <a:pt x="576" y="144"/>
                  </a:lnTo>
                  <a:lnTo>
                    <a:pt x="528" y="240"/>
                  </a:lnTo>
                  <a:lnTo>
                    <a:pt x="480" y="240"/>
                  </a:lnTo>
                  <a:lnTo>
                    <a:pt x="432" y="192"/>
                  </a:lnTo>
                  <a:lnTo>
                    <a:pt x="288" y="192"/>
                  </a:lnTo>
                  <a:lnTo>
                    <a:pt x="288" y="288"/>
                  </a:lnTo>
                  <a:lnTo>
                    <a:pt x="240" y="336"/>
                  </a:lnTo>
                  <a:lnTo>
                    <a:pt x="192" y="336"/>
                  </a:lnTo>
                  <a:lnTo>
                    <a:pt x="144" y="288"/>
                  </a:lnTo>
                  <a:lnTo>
                    <a:pt x="48" y="336"/>
                  </a:lnTo>
                  <a:lnTo>
                    <a:pt x="0" y="432"/>
                  </a:lnTo>
                  <a:lnTo>
                    <a:pt x="96" y="480"/>
                  </a:lnTo>
                  <a:lnTo>
                    <a:pt x="192" y="480"/>
                  </a:lnTo>
                  <a:lnTo>
                    <a:pt x="240" y="528"/>
                  </a:lnTo>
                  <a:lnTo>
                    <a:pt x="288" y="528"/>
                  </a:lnTo>
                  <a:lnTo>
                    <a:pt x="288" y="624"/>
                  </a:lnTo>
                  <a:lnTo>
                    <a:pt x="288" y="672"/>
                  </a:lnTo>
                  <a:lnTo>
                    <a:pt x="432" y="672"/>
                  </a:lnTo>
                  <a:lnTo>
                    <a:pt x="480" y="624"/>
                  </a:lnTo>
                  <a:lnTo>
                    <a:pt x="624" y="624"/>
                  </a:lnTo>
                  <a:lnTo>
                    <a:pt x="624" y="672"/>
                  </a:lnTo>
                  <a:lnTo>
                    <a:pt x="576" y="720"/>
                  </a:lnTo>
                  <a:lnTo>
                    <a:pt x="576" y="768"/>
                  </a:lnTo>
                  <a:lnTo>
                    <a:pt x="768" y="768"/>
                  </a:lnTo>
                  <a:lnTo>
                    <a:pt x="768" y="672"/>
                  </a:lnTo>
                  <a:lnTo>
                    <a:pt x="816" y="624"/>
                  </a:lnTo>
                  <a:lnTo>
                    <a:pt x="816" y="576"/>
                  </a:lnTo>
                  <a:lnTo>
                    <a:pt x="960" y="576"/>
                  </a:lnTo>
                  <a:lnTo>
                    <a:pt x="1056" y="624"/>
                  </a:lnTo>
                  <a:lnTo>
                    <a:pt x="1104" y="624"/>
                  </a:lnTo>
                  <a:lnTo>
                    <a:pt x="1104" y="480"/>
                  </a:lnTo>
                  <a:lnTo>
                    <a:pt x="1056" y="432"/>
                  </a:lnTo>
                  <a:lnTo>
                    <a:pt x="960" y="480"/>
                  </a:lnTo>
                  <a:lnTo>
                    <a:pt x="864" y="480"/>
                  </a:lnTo>
                  <a:lnTo>
                    <a:pt x="816" y="384"/>
                  </a:lnTo>
                  <a:lnTo>
                    <a:pt x="912" y="336"/>
                  </a:lnTo>
                  <a:lnTo>
                    <a:pt x="1008" y="336"/>
                  </a:lnTo>
                  <a:lnTo>
                    <a:pt x="1056" y="384"/>
                  </a:lnTo>
                  <a:lnTo>
                    <a:pt x="1104" y="288"/>
                  </a:lnTo>
                  <a:lnTo>
                    <a:pt x="1104" y="144"/>
                  </a:lnTo>
                  <a:lnTo>
                    <a:pt x="1056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Oval 82"/>
            <p:cNvSpPr>
              <a:spLocks noChangeArrowheads="1"/>
            </p:cNvSpPr>
            <p:nvPr/>
          </p:nvSpPr>
          <p:spPr bwMode="auto">
            <a:xfrm>
              <a:off x="2064" y="220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22</a:t>
              </a:r>
            </a:p>
          </p:txBody>
        </p:sp>
      </p:grpSp>
      <p:grpSp>
        <p:nvGrpSpPr>
          <p:cNvPr id="135" name="Group 126"/>
          <p:cNvGrpSpPr>
            <a:grpSpLocks/>
          </p:cNvGrpSpPr>
          <p:nvPr/>
        </p:nvGrpSpPr>
        <p:grpSpPr bwMode="auto">
          <a:xfrm>
            <a:off x="3810000" y="2971800"/>
            <a:ext cx="1905000" cy="1143000"/>
            <a:chOff x="2400" y="1920"/>
            <a:chExt cx="1200" cy="720"/>
          </a:xfrm>
        </p:grpSpPr>
        <p:sp>
          <p:nvSpPr>
            <p:cNvPr id="7226" name="Freeform 33"/>
            <p:cNvSpPr>
              <a:spLocks/>
            </p:cNvSpPr>
            <p:nvPr/>
          </p:nvSpPr>
          <p:spPr bwMode="auto">
            <a:xfrm>
              <a:off x="2400" y="1920"/>
              <a:ext cx="1200" cy="720"/>
            </a:xfrm>
            <a:custGeom>
              <a:avLst/>
              <a:gdLst>
                <a:gd name="T0" fmla="*/ 960 w 1200"/>
                <a:gd name="T1" fmla="*/ 192 h 720"/>
                <a:gd name="T2" fmla="*/ 864 w 1200"/>
                <a:gd name="T3" fmla="*/ 192 h 720"/>
                <a:gd name="T4" fmla="*/ 864 w 1200"/>
                <a:gd name="T5" fmla="*/ 144 h 720"/>
                <a:gd name="T6" fmla="*/ 816 w 1200"/>
                <a:gd name="T7" fmla="*/ 144 h 720"/>
                <a:gd name="T8" fmla="*/ 768 w 1200"/>
                <a:gd name="T9" fmla="*/ 96 h 720"/>
                <a:gd name="T10" fmla="*/ 768 w 1200"/>
                <a:gd name="T11" fmla="*/ 48 h 720"/>
                <a:gd name="T12" fmla="*/ 720 w 1200"/>
                <a:gd name="T13" fmla="*/ 0 h 720"/>
                <a:gd name="T14" fmla="*/ 624 w 1200"/>
                <a:gd name="T15" fmla="*/ 0 h 720"/>
                <a:gd name="T16" fmla="*/ 576 w 1200"/>
                <a:gd name="T17" fmla="*/ 48 h 720"/>
                <a:gd name="T18" fmla="*/ 576 w 1200"/>
                <a:gd name="T19" fmla="*/ 96 h 720"/>
                <a:gd name="T20" fmla="*/ 528 w 1200"/>
                <a:gd name="T21" fmla="*/ 192 h 720"/>
                <a:gd name="T22" fmla="*/ 432 w 1200"/>
                <a:gd name="T23" fmla="*/ 192 h 720"/>
                <a:gd name="T24" fmla="*/ 384 w 1200"/>
                <a:gd name="T25" fmla="*/ 144 h 720"/>
                <a:gd name="T26" fmla="*/ 288 w 1200"/>
                <a:gd name="T27" fmla="*/ 144 h 720"/>
                <a:gd name="T28" fmla="*/ 288 w 1200"/>
                <a:gd name="T29" fmla="*/ 288 h 720"/>
                <a:gd name="T30" fmla="*/ 240 w 1200"/>
                <a:gd name="T31" fmla="*/ 384 h 720"/>
                <a:gd name="T32" fmla="*/ 192 w 1200"/>
                <a:gd name="T33" fmla="*/ 336 h 720"/>
                <a:gd name="T34" fmla="*/ 96 w 1200"/>
                <a:gd name="T35" fmla="*/ 336 h 720"/>
                <a:gd name="T36" fmla="*/ 0 w 1200"/>
                <a:gd name="T37" fmla="*/ 384 h 720"/>
                <a:gd name="T38" fmla="*/ 48 w 1200"/>
                <a:gd name="T39" fmla="*/ 480 h 720"/>
                <a:gd name="T40" fmla="*/ 144 w 1200"/>
                <a:gd name="T41" fmla="*/ 480 h 720"/>
                <a:gd name="T42" fmla="*/ 240 w 1200"/>
                <a:gd name="T43" fmla="*/ 432 h 720"/>
                <a:gd name="T44" fmla="*/ 288 w 1200"/>
                <a:gd name="T45" fmla="*/ 480 h 720"/>
                <a:gd name="T46" fmla="*/ 288 w 1200"/>
                <a:gd name="T47" fmla="*/ 624 h 720"/>
                <a:gd name="T48" fmla="*/ 336 w 1200"/>
                <a:gd name="T49" fmla="*/ 624 h 720"/>
                <a:gd name="T50" fmla="*/ 336 w 1200"/>
                <a:gd name="T51" fmla="*/ 672 h 720"/>
                <a:gd name="T52" fmla="*/ 432 w 1200"/>
                <a:gd name="T53" fmla="*/ 672 h 720"/>
                <a:gd name="T54" fmla="*/ 480 w 1200"/>
                <a:gd name="T55" fmla="*/ 720 h 720"/>
                <a:gd name="T56" fmla="*/ 576 w 1200"/>
                <a:gd name="T57" fmla="*/ 672 h 720"/>
                <a:gd name="T58" fmla="*/ 576 w 1200"/>
                <a:gd name="T59" fmla="*/ 624 h 720"/>
                <a:gd name="T60" fmla="*/ 624 w 1200"/>
                <a:gd name="T61" fmla="*/ 576 h 720"/>
                <a:gd name="T62" fmla="*/ 624 w 1200"/>
                <a:gd name="T63" fmla="*/ 624 h 720"/>
                <a:gd name="T64" fmla="*/ 672 w 1200"/>
                <a:gd name="T65" fmla="*/ 624 h 720"/>
                <a:gd name="T66" fmla="*/ 720 w 1200"/>
                <a:gd name="T67" fmla="*/ 528 h 720"/>
                <a:gd name="T68" fmla="*/ 816 w 1200"/>
                <a:gd name="T69" fmla="*/ 528 h 720"/>
                <a:gd name="T70" fmla="*/ 816 w 1200"/>
                <a:gd name="T71" fmla="*/ 624 h 720"/>
                <a:gd name="T72" fmla="*/ 768 w 1200"/>
                <a:gd name="T73" fmla="*/ 624 h 720"/>
                <a:gd name="T74" fmla="*/ 768 w 1200"/>
                <a:gd name="T75" fmla="*/ 672 h 720"/>
                <a:gd name="T76" fmla="*/ 1008 w 1200"/>
                <a:gd name="T77" fmla="*/ 672 h 720"/>
                <a:gd name="T78" fmla="*/ 1008 w 1200"/>
                <a:gd name="T79" fmla="*/ 624 h 720"/>
                <a:gd name="T80" fmla="*/ 1008 w 1200"/>
                <a:gd name="T81" fmla="*/ 576 h 720"/>
                <a:gd name="T82" fmla="*/ 1056 w 1200"/>
                <a:gd name="T83" fmla="*/ 528 h 720"/>
                <a:gd name="T84" fmla="*/ 1056 w 1200"/>
                <a:gd name="T85" fmla="*/ 480 h 720"/>
                <a:gd name="T86" fmla="*/ 1152 w 1200"/>
                <a:gd name="T87" fmla="*/ 480 h 720"/>
                <a:gd name="T88" fmla="*/ 1200 w 1200"/>
                <a:gd name="T89" fmla="*/ 432 h 720"/>
                <a:gd name="T90" fmla="*/ 1200 w 1200"/>
                <a:gd name="T91" fmla="*/ 384 h 720"/>
                <a:gd name="T92" fmla="*/ 1152 w 1200"/>
                <a:gd name="T93" fmla="*/ 336 h 720"/>
                <a:gd name="T94" fmla="*/ 1104 w 1200"/>
                <a:gd name="T95" fmla="*/ 336 h 720"/>
                <a:gd name="T96" fmla="*/ 1056 w 1200"/>
                <a:gd name="T97" fmla="*/ 384 h 720"/>
                <a:gd name="T98" fmla="*/ 1008 w 1200"/>
                <a:gd name="T99" fmla="*/ 384 h 720"/>
                <a:gd name="T100" fmla="*/ 1008 w 1200"/>
                <a:gd name="T101" fmla="*/ 192 h 720"/>
                <a:gd name="T102" fmla="*/ 960 w 1200"/>
                <a:gd name="T103" fmla="*/ 192 h 7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00"/>
                <a:gd name="T157" fmla="*/ 0 h 720"/>
                <a:gd name="T158" fmla="*/ 1200 w 1200"/>
                <a:gd name="T159" fmla="*/ 720 h 7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00" h="720">
                  <a:moveTo>
                    <a:pt x="960" y="192"/>
                  </a:moveTo>
                  <a:lnTo>
                    <a:pt x="864" y="192"/>
                  </a:lnTo>
                  <a:lnTo>
                    <a:pt x="864" y="144"/>
                  </a:lnTo>
                  <a:lnTo>
                    <a:pt x="816" y="144"/>
                  </a:lnTo>
                  <a:lnTo>
                    <a:pt x="768" y="96"/>
                  </a:lnTo>
                  <a:lnTo>
                    <a:pt x="768" y="48"/>
                  </a:lnTo>
                  <a:lnTo>
                    <a:pt x="720" y="0"/>
                  </a:lnTo>
                  <a:lnTo>
                    <a:pt x="624" y="0"/>
                  </a:lnTo>
                  <a:lnTo>
                    <a:pt x="576" y="48"/>
                  </a:lnTo>
                  <a:lnTo>
                    <a:pt x="576" y="96"/>
                  </a:lnTo>
                  <a:lnTo>
                    <a:pt x="528" y="192"/>
                  </a:lnTo>
                  <a:lnTo>
                    <a:pt x="432" y="192"/>
                  </a:lnTo>
                  <a:lnTo>
                    <a:pt x="384" y="144"/>
                  </a:lnTo>
                  <a:lnTo>
                    <a:pt x="288" y="144"/>
                  </a:lnTo>
                  <a:lnTo>
                    <a:pt x="288" y="288"/>
                  </a:lnTo>
                  <a:lnTo>
                    <a:pt x="240" y="384"/>
                  </a:lnTo>
                  <a:lnTo>
                    <a:pt x="192" y="336"/>
                  </a:lnTo>
                  <a:lnTo>
                    <a:pt x="96" y="336"/>
                  </a:lnTo>
                  <a:lnTo>
                    <a:pt x="0" y="384"/>
                  </a:lnTo>
                  <a:lnTo>
                    <a:pt x="48" y="480"/>
                  </a:lnTo>
                  <a:lnTo>
                    <a:pt x="144" y="480"/>
                  </a:lnTo>
                  <a:lnTo>
                    <a:pt x="240" y="432"/>
                  </a:lnTo>
                  <a:lnTo>
                    <a:pt x="288" y="480"/>
                  </a:lnTo>
                  <a:lnTo>
                    <a:pt x="288" y="624"/>
                  </a:lnTo>
                  <a:lnTo>
                    <a:pt x="336" y="624"/>
                  </a:lnTo>
                  <a:lnTo>
                    <a:pt x="336" y="672"/>
                  </a:lnTo>
                  <a:lnTo>
                    <a:pt x="432" y="672"/>
                  </a:lnTo>
                  <a:lnTo>
                    <a:pt x="480" y="720"/>
                  </a:lnTo>
                  <a:lnTo>
                    <a:pt x="576" y="672"/>
                  </a:lnTo>
                  <a:lnTo>
                    <a:pt x="576" y="624"/>
                  </a:lnTo>
                  <a:lnTo>
                    <a:pt x="624" y="576"/>
                  </a:lnTo>
                  <a:lnTo>
                    <a:pt x="624" y="624"/>
                  </a:lnTo>
                  <a:lnTo>
                    <a:pt x="672" y="624"/>
                  </a:lnTo>
                  <a:lnTo>
                    <a:pt x="720" y="528"/>
                  </a:lnTo>
                  <a:lnTo>
                    <a:pt x="816" y="528"/>
                  </a:lnTo>
                  <a:lnTo>
                    <a:pt x="816" y="624"/>
                  </a:lnTo>
                  <a:lnTo>
                    <a:pt x="768" y="624"/>
                  </a:lnTo>
                  <a:lnTo>
                    <a:pt x="768" y="672"/>
                  </a:lnTo>
                  <a:lnTo>
                    <a:pt x="1008" y="672"/>
                  </a:lnTo>
                  <a:lnTo>
                    <a:pt x="1008" y="624"/>
                  </a:lnTo>
                  <a:lnTo>
                    <a:pt x="1008" y="576"/>
                  </a:lnTo>
                  <a:lnTo>
                    <a:pt x="1056" y="528"/>
                  </a:lnTo>
                  <a:lnTo>
                    <a:pt x="1056" y="480"/>
                  </a:lnTo>
                  <a:lnTo>
                    <a:pt x="1152" y="480"/>
                  </a:lnTo>
                  <a:lnTo>
                    <a:pt x="1200" y="432"/>
                  </a:lnTo>
                  <a:lnTo>
                    <a:pt x="1200" y="384"/>
                  </a:lnTo>
                  <a:lnTo>
                    <a:pt x="1152" y="336"/>
                  </a:lnTo>
                  <a:lnTo>
                    <a:pt x="1104" y="336"/>
                  </a:lnTo>
                  <a:lnTo>
                    <a:pt x="1056" y="384"/>
                  </a:lnTo>
                  <a:lnTo>
                    <a:pt x="1008" y="384"/>
                  </a:lnTo>
                  <a:lnTo>
                    <a:pt x="1008" y="192"/>
                  </a:lnTo>
                  <a:lnTo>
                    <a:pt x="960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Oval 83"/>
            <p:cNvSpPr>
              <a:spLocks noChangeArrowheads="1"/>
            </p:cNvSpPr>
            <p:nvPr/>
          </p:nvSpPr>
          <p:spPr bwMode="auto">
            <a:xfrm>
              <a:off x="2880" y="216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23</a:t>
              </a:r>
            </a:p>
          </p:txBody>
        </p:sp>
      </p:grpSp>
      <p:grpSp>
        <p:nvGrpSpPr>
          <p:cNvPr id="136" name="Group 127"/>
          <p:cNvGrpSpPr>
            <a:grpSpLocks/>
          </p:cNvGrpSpPr>
          <p:nvPr/>
        </p:nvGrpSpPr>
        <p:grpSpPr bwMode="auto">
          <a:xfrm>
            <a:off x="5410200" y="3124200"/>
            <a:ext cx="1524000" cy="1066800"/>
            <a:chOff x="3408" y="2016"/>
            <a:chExt cx="960" cy="672"/>
          </a:xfrm>
        </p:grpSpPr>
        <p:sp>
          <p:nvSpPr>
            <p:cNvPr id="7224" name="Freeform 35"/>
            <p:cNvSpPr>
              <a:spLocks/>
            </p:cNvSpPr>
            <p:nvPr/>
          </p:nvSpPr>
          <p:spPr bwMode="auto">
            <a:xfrm>
              <a:off x="3408" y="2016"/>
              <a:ext cx="960" cy="672"/>
            </a:xfrm>
            <a:custGeom>
              <a:avLst/>
              <a:gdLst>
                <a:gd name="T0" fmla="*/ 672 w 960"/>
                <a:gd name="T1" fmla="*/ 48 h 672"/>
                <a:gd name="T2" fmla="*/ 576 w 960"/>
                <a:gd name="T3" fmla="*/ 48 h 672"/>
                <a:gd name="T4" fmla="*/ 576 w 960"/>
                <a:gd name="T5" fmla="*/ 144 h 672"/>
                <a:gd name="T6" fmla="*/ 528 w 960"/>
                <a:gd name="T7" fmla="*/ 192 h 672"/>
                <a:gd name="T8" fmla="*/ 432 w 960"/>
                <a:gd name="T9" fmla="*/ 192 h 672"/>
                <a:gd name="T10" fmla="*/ 384 w 960"/>
                <a:gd name="T11" fmla="*/ 144 h 672"/>
                <a:gd name="T12" fmla="*/ 384 w 960"/>
                <a:gd name="T13" fmla="*/ 48 h 672"/>
                <a:gd name="T14" fmla="*/ 192 w 960"/>
                <a:gd name="T15" fmla="*/ 48 h 672"/>
                <a:gd name="T16" fmla="*/ 144 w 960"/>
                <a:gd name="T17" fmla="*/ 96 h 672"/>
                <a:gd name="T18" fmla="*/ 0 w 960"/>
                <a:gd name="T19" fmla="*/ 96 h 672"/>
                <a:gd name="T20" fmla="*/ 0 w 960"/>
                <a:gd name="T21" fmla="*/ 288 h 672"/>
                <a:gd name="T22" fmla="*/ 48 w 960"/>
                <a:gd name="T23" fmla="*/ 288 h 672"/>
                <a:gd name="T24" fmla="*/ 96 w 960"/>
                <a:gd name="T25" fmla="*/ 240 h 672"/>
                <a:gd name="T26" fmla="*/ 144 w 960"/>
                <a:gd name="T27" fmla="*/ 240 h 672"/>
                <a:gd name="T28" fmla="*/ 192 w 960"/>
                <a:gd name="T29" fmla="*/ 288 h 672"/>
                <a:gd name="T30" fmla="*/ 192 w 960"/>
                <a:gd name="T31" fmla="*/ 336 h 672"/>
                <a:gd name="T32" fmla="*/ 144 w 960"/>
                <a:gd name="T33" fmla="*/ 384 h 672"/>
                <a:gd name="T34" fmla="*/ 48 w 960"/>
                <a:gd name="T35" fmla="*/ 384 h 672"/>
                <a:gd name="T36" fmla="*/ 48 w 960"/>
                <a:gd name="T37" fmla="*/ 432 h 672"/>
                <a:gd name="T38" fmla="*/ 0 w 960"/>
                <a:gd name="T39" fmla="*/ 480 h 672"/>
                <a:gd name="T40" fmla="*/ 0 w 960"/>
                <a:gd name="T41" fmla="*/ 528 h 672"/>
                <a:gd name="T42" fmla="*/ 192 w 960"/>
                <a:gd name="T43" fmla="*/ 528 h 672"/>
                <a:gd name="T44" fmla="*/ 240 w 960"/>
                <a:gd name="T45" fmla="*/ 480 h 672"/>
                <a:gd name="T46" fmla="*/ 336 w 960"/>
                <a:gd name="T47" fmla="*/ 480 h 672"/>
                <a:gd name="T48" fmla="*/ 384 w 960"/>
                <a:gd name="T49" fmla="*/ 528 h 672"/>
                <a:gd name="T50" fmla="*/ 384 w 960"/>
                <a:gd name="T51" fmla="*/ 576 h 672"/>
                <a:gd name="T52" fmla="*/ 336 w 960"/>
                <a:gd name="T53" fmla="*/ 576 h 672"/>
                <a:gd name="T54" fmla="*/ 384 w 960"/>
                <a:gd name="T55" fmla="*/ 672 h 672"/>
                <a:gd name="T56" fmla="*/ 480 w 960"/>
                <a:gd name="T57" fmla="*/ 672 h 672"/>
                <a:gd name="T58" fmla="*/ 576 w 960"/>
                <a:gd name="T59" fmla="*/ 624 h 672"/>
                <a:gd name="T60" fmla="*/ 576 w 960"/>
                <a:gd name="T61" fmla="*/ 576 h 672"/>
                <a:gd name="T62" fmla="*/ 528 w 960"/>
                <a:gd name="T63" fmla="*/ 528 h 672"/>
                <a:gd name="T64" fmla="*/ 624 w 960"/>
                <a:gd name="T65" fmla="*/ 480 h 672"/>
                <a:gd name="T66" fmla="*/ 768 w 960"/>
                <a:gd name="T67" fmla="*/ 480 h 672"/>
                <a:gd name="T68" fmla="*/ 816 w 960"/>
                <a:gd name="T69" fmla="*/ 528 h 672"/>
                <a:gd name="T70" fmla="*/ 864 w 960"/>
                <a:gd name="T71" fmla="*/ 528 h 672"/>
                <a:gd name="T72" fmla="*/ 816 w 960"/>
                <a:gd name="T73" fmla="*/ 432 h 672"/>
                <a:gd name="T74" fmla="*/ 768 w 960"/>
                <a:gd name="T75" fmla="*/ 384 h 672"/>
                <a:gd name="T76" fmla="*/ 768 w 960"/>
                <a:gd name="T77" fmla="*/ 336 h 672"/>
                <a:gd name="T78" fmla="*/ 816 w 960"/>
                <a:gd name="T79" fmla="*/ 336 h 672"/>
                <a:gd name="T80" fmla="*/ 864 w 960"/>
                <a:gd name="T81" fmla="*/ 336 h 672"/>
                <a:gd name="T82" fmla="*/ 960 w 960"/>
                <a:gd name="T83" fmla="*/ 288 h 672"/>
                <a:gd name="T84" fmla="*/ 912 w 960"/>
                <a:gd name="T85" fmla="*/ 240 h 672"/>
                <a:gd name="T86" fmla="*/ 912 w 960"/>
                <a:gd name="T87" fmla="*/ 192 h 672"/>
                <a:gd name="T88" fmla="*/ 864 w 960"/>
                <a:gd name="T89" fmla="*/ 192 h 672"/>
                <a:gd name="T90" fmla="*/ 816 w 960"/>
                <a:gd name="T91" fmla="*/ 288 h 672"/>
                <a:gd name="T92" fmla="*/ 768 w 960"/>
                <a:gd name="T93" fmla="*/ 240 h 672"/>
                <a:gd name="T94" fmla="*/ 768 w 960"/>
                <a:gd name="T95" fmla="*/ 96 h 672"/>
                <a:gd name="T96" fmla="*/ 816 w 960"/>
                <a:gd name="T97" fmla="*/ 96 h 672"/>
                <a:gd name="T98" fmla="*/ 816 w 960"/>
                <a:gd name="T99" fmla="*/ 0 h 672"/>
                <a:gd name="T100" fmla="*/ 720 w 960"/>
                <a:gd name="T101" fmla="*/ 0 h 672"/>
                <a:gd name="T102" fmla="*/ 672 w 960"/>
                <a:gd name="T103" fmla="*/ 48 h 6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0"/>
                <a:gd name="T157" fmla="*/ 0 h 672"/>
                <a:gd name="T158" fmla="*/ 960 w 960"/>
                <a:gd name="T159" fmla="*/ 672 h 6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0" h="672">
                  <a:moveTo>
                    <a:pt x="672" y="48"/>
                  </a:moveTo>
                  <a:lnTo>
                    <a:pt x="576" y="48"/>
                  </a:lnTo>
                  <a:lnTo>
                    <a:pt x="576" y="144"/>
                  </a:lnTo>
                  <a:lnTo>
                    <a:pt x="528" y="192"/>
                  </a:lnTo>
                  <a:lnTo>
                    <a:pt x="432" y="192"/>
                  </a:lnTo>
                  <a:lnTo>
                    <a:pt x="384" y="144"/>
                  </a:lnTo>
                  <a:lnTo>
                    <a:pt x="384" y="48"/>
                  </a:lnTo>
                  <a:lnTo>
                    <a:pt x="192" y="48"/>
                  </a:lnTo>
                  <a:lnTo>
                    <a:pt x="144" y="96"/>
                  </a:lnTo>
                  <a:lnTo>
                    <a:pt x="0" y="96"/>
                  </a:lnTo>
                  <a:lnTo>
                    <a:pt x="0" y="288"/>
                  </a:lnTo>
                  <a:lnTo>
                    <a:pt x="48" y="288"/>
                  </a:lnTo>
                  <a:lnTo>
                    <a:pt x="96" y="240"/>
                  </a:lnTo>
                  <a:lnTo>
                    <a:pt x="144" y="240"/>
                  </a:lnTo>
                  <a:lnTo>
                    <a:pt x="192" y="288"/>
                  </a:lnTo>
                  <a:lnTo>
                    <a:pt x="192" y="336"/>
                  </a:lnTo>
                  <a:lnTo>
                    <a:pt x="144" y="384"/>
                  </a:lnTo>
                  <a:lnTo>
                    <a:pt x="48" y="384"/>
                  </a:lnTo>
                  <a:lnTo>
                    <a:pt x="48" y="432"/>
                  </a:lnTo>
                  <a:lnTo>
                    <a:pt x="0" y="480"/>
                  </a:lnTo>
                  <a:lnTo>
                    <a:pt x="0" y="528"/>
                  </a:lnTo>
                  <a:lnTo>
                    <a:pt x="192" y="528"/>
                  </a:lnTo>
                  <a:lnTo>
                    <a:pt x="240" y="480"/>
                  </a:lnTo>
                  <a:lnTo>
                    <a:pt x="336" y="480"/>
                  </a:lnTo>
                  <a:lnTo>
                    <a:pt x="384" y="528"/>
                  </a:lnTo>
                  <a:lnTo>
                    <a:pt x="384" y="576"/>
                  </a:lnTo>
                  <a:lnTo>
                    <a:pt x="336" y="576"/>
                  </a:lnTo>
                  <a:lnTo>
                    <a:pt x="384" y="672"/>
                  </a:lnTo>
                  <a:lnTo>
                    <a:pt x="480" y="672"/>
                  </a:lnTo>
                  <a:lnTo>
                    <a:pt x="576" y="624"/>
                  </a:lnTo>
                  <a:lnTo>
                    <a:pt x="576" y="576"/>
                  </a:lnTo>
                  <a:lnTo>
                    <a:pt x="528" y="528"/>
                  </a:lnTo>
                  <a:lnTo>
                    <a:pt x="624" y="480"/>
                  </a:lnTo>
                  <a:lnTo>
                    <a:pt x="768" y="480"/>
                  </a:lnTo>
                  <a:lnTo>
                    <a:pt x="816" y="528"/>
                  </a:lnTo>
                  <a:lnTo>
                    <a:pt x="864" y="528"/>
                  </a:lnTo>
                  <a:lnTo>
                    <a:pt x="816" y="432"/>
                  </a:lnTo>
                  <a:lnTo>
                    <a:pt x="768" y="384"/>
                  </a:lnTo>
                  <a:lnTo>
                    <a:pt x="768" y="336"/>
                  </a:lnTo>
                  <a:lnTo>
                    <a:pt x="816" y="336"/>
                  </a:lnTo>
                  <a:lnTo>
                    <a:pt x="864" y="336"/>
                  </a:lnTo>
                  <a:lnTo>
                    <a:pt x="960" y="288"/>
                  </a:lnTo>
                  <a:lnTo>
                    <a:pt x="912" y="240"/>
                  </a:lnTo>
                  <a:lnTo>
                    <a:pt x="912" y="192"/>
                  </a:lnTo>
                  <a:lnTo>
                    <a:pt x="864" y="192"/>
                  </a:lnTo>
                  <a:lnTo>
                    <a:pt x="816" y="288"/>
                  </a:lnTo>
                  <a:lnTo>
                    <a:pt x="768" y="240"/>
                  </a:lnTo>
                  <a:lnTo>
                    <a:pt x="768" y="96"/>
                  </a:lnTo>
                  <a:lnTo>
                    <a:pt x="816" y="96"/>
                  </a:lnTo>
                  <a:lnTo>
                    <a:pt x="816" y="0"/>
                  </a:lnTo>
                  <a:lnTo>
                    <a:pt x="720" y="0"/>
                  </a:lnTo>
                  <a:lnTo>
                    <a:pt x="672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Oval 84"/>
            <p:cNvSpPr>
              <a:spLocks noChangeArrowheads="1"/>
            </p:cNvSpPr>
            <p:nvPr/>
          </p:nvSpPr>
          <p:spPr bwMode="auto">
            <a:xfrm>
              <a:off x="3744" y="225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24</a:t>
              </a:r>
            </a:p>
          </p:txBody>
        </p:sp>
      </p:grpSp>
      <p:grpSp>
        <p:nvGrpSpPr>
          <p:cNvPr id="137" name="Group 128"/>
          <p:cNvGrpSpPr>
            <a:grpSpLocks/>
          </p:cNvGrpSpPr>
          <p:nvPr/>
        </p:nvGrpSpPr>
        <p:grpSpPr bwMode="auto">
          <a:xfrm>
            <a:off x="6629400" y="3124200"/>
            <a:ext cx="1219200" cy="914400"/>
            <a:chOff x="4176" y="2016"/>
            <a:chExt cx="768" cy="576"/>
          </a:xfrm>
        </p:grpSpPr>
        <p:sp>
          <p:nvSpPr>
            <p:cNvPr id="7222" name="Freeform 38"/>
            <p:cNvSpPr>
              <a:spLocks/>
            </p:cNvSpPr>
            <p:nvPr/>
          </p:nvSpPr>
          <p:spPr bwMode="auto">
            <a:xfrm>
              <a:off x="4176" y="2016"/>
              <a:ext cx="768" cy="576"/>
            </a:xfrm>
            <a:custGeom>
              <a:avLst/>
              <a:gdLst>
                <a:gd name="T0" fmla="*/ 768 w 768"/>
                <a:gd name="T1" fmla="*/ 96 h 576"/>
                <a:gd name="T2" fmla="*/ 672 w 768"/>
                <a:gd name="T3" fmla="*/ 96 h 576"/>
                <a:gd name="T4" fmla="*/ 576 w 768"/>
                <a:gd name="T5" fmla="*/ 0 h 576"/>
                <a:gd name="T6" fmla="*/ 480 w 768"/>
                <a:gd name="T7" fmla="*/ 48 h 576"/>
                <a:gd name="T8" fmla="*/ 528 w 768"/>
                <a:gd name="T9" fmla="*/ 144 h 576"/>
                <a:gd name="T10" fmla="*/ 384 w 768"/>
                <a:gd name="T11" fmla="*/ 144 h 576"/>
                <a:gd name="T12" fmla="*/ 384 w 768"/>
                <a:gd name="T13" fmla="*/ 96 h 576"/>
                <a:gd name="T14" fmla="*/ 336 w 768"/>
                <a:gd name="T15" fmla="*/ 0 h 576"/>
                <a:gd name="T16" fmla="*/ 192 w 768"/>
                <a:gd name="T17" fmla="*/ 0 h 576"/>
                <a:gd name="T18" fmla="*/ 192 w 768"/>
                <a:gd name="T19" fmla="*/ 48 h 576"/>
                <a:gd name="T20" fmla="*/ 48 w 768"/>
                <a:gd name="T21" fmla="*/ 48 h 576"/>
                <a:gd name="T22" fmla="*/ 48 w 768"/>
                <a:gd name="T23" fmla="*/ 96 h 576"/>
                <a:gd name="T24" fmla="*/ 0 w 768"/>
                <a:gd name="T25" fmla="*/ 96 h 576"/>
                <a:gd name="T26" fmla="*/ 0 w 768"/>
                <a:gd name="T27" fmla="*/ 240 h 576"/>
                <a:gd name="T28" fmla="*/ 48 w 768"/>
                <a:gd name="T29" fmla="*/ 288 h 576"/>
                <a:gd name="T30" fmla="*/ 96 w 768"/>
                <a:gd name="T31" fmla="*/ 192 h 576"/>
                <a:gd name="T32" fmla="*/ 144 w 768"/>
                <a:gd name="T33" fmla="*/ 192 h 576"/>
                <a:gd name="T34" fmla="*/ 144 w 768"/>
                <a:gd name="T35" fmla="*/ 240 h 576"/>
                <a:gd name="T36" fmla="*/ 192 w 768"/>
                <a:gd name="T37" fmla="*/ 288 h 576"/>
                <a:gd name="T38" fmla="*/ 96 w 768"/>
                <a:gd name="T39" fmla="*/ 336 h 576"/>
                <a:gd name="T40" fmla="*/ 0 w 768"/>
                <a:gd name="T41" fmla="*/ 336 h 576"/>
                <a:gd name="T42" fmla="*/ 0 w 768"/>
                <a:gd name="T43" fmla="*/ 384 h 576"/>
                <a:gd name="T44" fmla="*/ 48 w 768"/>
                <a:gd name="T45" fmla="*/ 432 h 576"/>
                <a:gd name="T46" fmla="*/ 96 w 768"/>
                <a:gd name="T47" fmla="*/ 528 h 576"/>
                <a:gd name="T48" fmla="*/ 192 w 768"/>
                <a:gd name="T49" fmla="*/ 528 h 576"/>
                <a:gd name="T50" fmla="*/ 240 w 768"/>
                <a:gd name="T51" fmla="*/ 480 h 576"/>
                <a:gd name="T52" fmla="*/ 288 w 768"/>
                <a:gd name="T53" fmla="*/ 480 h 576"/>
                <a:gd name="T54" fmla="*/ 336 w 768"/>
                <a:gd name="T55" fmla="*/ 432 h 576"/>
                <a:gd name="T56" fmla="*/ 384 w 768"/>
                <a:gd name="T57" fmla="*/ 432 h 576"/>
                <a:gd name="T58" fmla="*/ 432 w 768"/>
                <a:gd name="T59" fmla="*/ 384 h 576"/>
                <a:gd name="T60" fmla="*/ 480 w 768"/>
                <a:gd name="T61" fmla="*/ 432 h 576"/>
                <a:gd name="T62" fmla="*/ 480 w 768"/>
                <a:gd name="T63" fmla="*/ 480 h 576"/>
                <a:gd name="T64" fmla="*/ 528 w 768"/>
                <a:gd name="T65" fmla="*/ 528 h 576"/>
                <a:gd name="T66" fmla="*/ 672 w 768"/>
                <a:gd name="T67" fmla="*/ 576 h 576"/>
                <a:gd name="T68" fmla="*/ 768 w 768"/>
                <a:gd name="T69" fmla="*/ 576 h 576"/>
                <a:gd name="T70" fmla="*/ 768 w 768"/>
                <a:gd name="T71" fmla="*/ 96 h 5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68"/>
                <a:gd name="T109" fmla="*/ 0 h 576"/>
                <a:gd name="T110" fmla="*/ 768 w 768"/>
                <a:gd name="T111" fmla="*/ 576 h 5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68" h="576">
                  <a:moveTo>
                    <a:pt x="768" y="96"/>
                  </a:moveTo>
                  <a:lnTo>
                    <a:pt x="672" y="96"/>
                  </a:lnTo>
                  <a:lnTo>
                    <a:pt x="576" y="0"/>
                  </a:lnTo>
                  <a:lnTo>
                    <a:pt x="480" y="48"/>
                  </a:lnTo>
                  <a:lnTo>
                    <a:pt x="528" y="144"/>
                  </a:lnTo>
                  <a:lnTo>
                    <a:pt x="384" y="144"/>
                  </a:lnTo>
                  <a:lnTo>
                    <a:pt x="384" y="96"/>
                  </a:lnTo>
                  <a:lnTo>
                    <a:pt x="336" y="0"/>
                  </a:lnTo>
                  <a:lnTo>
                    <a:pt x="192" y="0"/>
                  </a:lnTo>
                  <a:lnTo>
                    <a:pt x="192" y="48"/>
                  </a:lnTo>
                  <a:lnTo>
                    <a:pt x="48" y="48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240"/>
                  </a:lnTo>
                  <a:lnTo>
                    <a:pt x="48" y="288"/>
                  </a:lnTo>
                  <a:lnTo>
                    <a:pt x="96" y="192"/>
                  </a:lnTo>
                  <a:lnTo>
                    <a:pt x="144" y="192"/>
                  </a:lnTo>
                  <a:lnTo>
                    <a:pt x="144" y="240"/>
                  </a:lnTo>
                  <a:lnTo>
                    <a:pt x="192" y="288"/>
                  </a:lnTo>
                  <a:lnTo>
                    <a:pt x="96" y="336"/>
                  </a:lnTo>
                  <a:lnTo>
                    <a:pt x="0" y="336"/>
                  </a:lnTo>
                  <a:lnTo>
                    <a:pt x="0" y="384"/>
                  </a:lnTo>
                  <a:lnTo>
                    <a:pt x="48" y="432"/>
                  </a:lnTo>
                  <a:lnTo>
                    <a:pt x="96" y="528"/>
                  </a:lnTo>
                  <a:lnTo>
                    <a:pt x="192" y="528"/>
                  </a:lnTo>
                  <a:lnTo>
                    <a:pt x="240" y="480"/>
                  </a:lnTo>
                  <a:lnTo>
                    <a:pt x="288" y="480"/>
                  </a:lnTo>
                  <a:lnTo>
                    <a:pt x="336" y="432"/>
                  </a:lnTo>
                  <a:lnTo>
                    <a:pt x="384" y="432"/>
                  </a:lnTo>
                  <a:lnTo>
                    <a:pt x="432" y="384"/>
                  </a:lnTo>
                  <a:lnTo>
                    <a:pt x="480" y="432"/>
                  </a:lnTo>
                  <a:lnTo>
                    <a:pt x="480" y="480"/>
                  </a:lnTo>
                  <a:lnTo>
                    <a:pt x="528" y="528"/>
                  </a:lnTo>
                  <a:lnTo>
                    <a:pt x="672" y="576"/>
                  </a:lnTo>
                  <a:lnTo>
                    <a:pt x="768" y="576"/>
                  </a:lnTo>
                  <a:lnTo>
                    <a:pt x="768" y="9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Oval 85"/>
            <p:cNvSpPr>
              <a:spLocks noChangeArrowheads="1"/>
            </p:cNvSpPr>
            <p:nvPr/>
          </p:nvSpPr>
          <p:spPr bwMode="auto">
            <a:xfrm>
              <a:off x="4392" y="216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25</a:t>
              </a:r>
            </a:p>
          </p:txBody>
        </p:sp>
      </p:grpSp>
      <p:sp>
        <p:nvSpPr>
          <p:cNvPr id="278" name="AutoShape 19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4625" y="4038600"/>
            <a:ext cx="6096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view</a:t>
            </a:r>
          </a:p>
        </p:txBody>
      </p:sp>
      <p:sp>
        <p:nvSpPr>
          <p:cNvPr id="280" name="TextBox 279"/>
          <p:cNvSpPr txBox="1">
            <a:spLocks noChangeArrowheads="1"/>
          </p:cNvSpPr>
          <p:nvPr/>
        </p:nvSpPr>
        <p:spPr bwMode="auto">
          <a:xfrm>
            <a:off x="3810000" y="6149975"/>
            <a:ext cx="220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sz="4000" b="1" dirty="0" err="1">
                <a:solidFill>
                  <a:schemeClr val="bg1"/>
                </a:solidFill>
              </a:rPr>
              <a:t>eiga</a:t>
            </a:r>
            <a:endParaRPr lang="en-A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 nodeType="clickPar">
                      <p:stCondLst>
                        <p:cond delay="0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 nodeType="clickPar">
                      <p:stCondLst>
                        <p:cond delay="0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 nodeType="clickPar">
                      <p:stCondLst>
                        <p:cond delay="0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 nodeType="clickPar">
                      <p:stCondLst>
                        <p:cond delay="0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 nodeType="clickPar">
                      <p:stCondLst>
                        <p:cond delay="0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 nodeType="clickPar">
                      <p:stCondLst>
                        <p:cond delay="0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 nodeType="clickPar">
                      <p:stCondLst>
                        <p:cond delay="0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 nodeType="clickPar">
                      <p:stCondLst>
                        <p:cond delay="0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 nodeType="clickPar">
                      <p:stCondLst>
                        <p:cond delay="0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 nodeType="clickPar">
                      <p:stCondLst>
                        <p:cond delay="0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 nodeType="clickPar">
                      <p:stCondLst>
                        <p:cond delay="0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 nodeType="clickPar">
                      <p:stCondLst>
                        <p:cond delay="0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 nodeType="clickPar">
                      <p:stCondLst>
                        <p:cond delay="0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 nodeType="clickPar">
                      <p:stCondLst>
                        <p:cond delay="0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 nodeType="clickPar">
                      <p:stCondLst>
                        <p:cond delay="0"/>
                      </p:stCondLst>
                      <p:childTnLst>
                        <p:par>
                          <p:cTn id="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 nodeType="clickPar">
                      <p:stCondLst>
                        <p:cond delay="0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 nodeType="clickPar">
                      <p:stCondLst>
                        <p:cond delay="0"/>
                      </p:stCondLst>
                      <p:childTnLst>
                        <p:par>
                          <p:cTn id="3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 nodeType="clickPar">
                      <p:stCondLst>
                        <p:cond delay="0"/>
                      </p:stCondLst>
                      <p:childTnLst>
                        <p:par>
                          <p:cTn id="3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 nodeType="clickPar">
                      <p:stCondLst>
                        <p:cond delay="0"/>
                      </p:stCondLst>
                      <p:childTnLst>
                        <p:par>
                          <p:cTn id="3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 nodeType="clickPar">
                      <p:stCondLst>
                        <p:cond delay="0"/>
                      </p:stCondLst>
                      <p:childTnLst>
                        <p:par>
                          <p:cTn id="3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 nodeType="clickPar">
                      <p:stCondLst>
                        <p:cond delay="0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 nodeType="clickPar">
                      <p:stCondLst>
                        <p:cond delay="0"/>
                      </p:stCondLst>
                      <p:childTnLst>
                        <p:par>
                          <p:cTn id="3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 nodeType="clickPar">
                      <p:stCondLst>
                        <p:cond delay="0"/>
                      </p:stCondLst>
                      <p:childTnLst>
                        <p:par>
                          <p:cTn id="3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 nodeType="clickPar">
                      <p:stCondLst>
                        <p:cond delay="0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 nodeType="clickPar">
                      <p:stCondLst>
                        <p:cond delay="0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 nodeType="clickPar">
                      <p:stCondLst>
                        <p:cond delay="0"/>
                      </p:stCondLst>
                      <p:childTnLst>
                        <p:par>
                          <p:cTn id="4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 nodeType="clickPar">
                      <p:stCondLst>
                        <p:cond delay="0"/>
                      </p:stCondLst>
                      <p:childTnLst>
                        <p:par>
                          <p:cTn id="4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 nodeType="clickPar">
                      <p:stCondLst>
                        <p:cond delay="0"/>
                      </p:stCondLst>
                      <p:childTnLst>
                        <p:par>
                          <p:cTn id="4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 nodeType="clickPar">
                      <p:stCondLst>
                        <p:cond delay="0"/>
                      </p:stCondLst>
                      <p:childTnLst>
                        <p:par>
                          <p:cTn id="4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 nodeType="clickPar">
                      <p:stCondLst>
                        <p:cond delay="0"/>
                      </p:stCondLst>
                      <p:childTnLst>
                        <p:par>
                          <p:cTn id="4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 nodeType="clickPar">
                      <p:stCondLst>
                        <p:cond delay="0"/>
                      </p:stCondLst>
                      <p:childTnLst>
                        <p:par>
                          <p:cTn id="4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 nodeType="clickPar">
                      <p:stCondLst>
                        <p:cond delay="0"/>
                      </p:stCondLst>
                      <p:childTnLst>
                        <p:par>
                          <p:cTn id="4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 nodeType="clickPar">
                      <p:stCondLst>
                        <p:cond delay="0"/>
                      </p:stCondLst>
                      <p:childTnLst>
                        <p:par>
                          <p:cTn id="4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5" fill="hold" nodeType="clickPar">
                      <p:stCondLst>
                        <p:cond delay="0"/>
                      </p:stCondLst>
                      <p:childTnLst>
                        <p:par>
                          <p:cTn id="4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4" fill="hold" nodeType="clickPar">
                      <p:stCondLst>
                        <p:cond delay="0"/>
                      </p:stCondLst>
                      <p:childTnLst>
                        <p:par>
                          <p:cTn id="4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 nodeType="clickPar">
                      <p:stCondLst>
                        <p:cond delay="0"/>
                      </p:stCondLst>
                      <p:childTnLst>
                        <p:par>
                          <p:cTn id="5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2" fill="hold" nodeType="clickPar">
                      <p:stCondLst>
                        <p:cond delay="0"/>
                      </p:stCondLst>
                      <p:childTnLst>
                        <p:par>
                          <p:cTn id="5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 nodeType="clickPar">
                      <p:stCondLst>
                        <p:cond delay="0"/>
                      </p:stCondLst>
                      <p:childTnLst>
                        <p:par>
                          <p:cTn id="5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 nodeType="clickPar">
                      <p:stCondLst>
                        <p:cond delay="0"/>
                      </p:stCondLst>
                      <p:childTnLst>
                        <p:par>
                          <p:cTn id="5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3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1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5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9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3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1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5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9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2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29" name="Picture 137" descr="http://comps.fotosearch.com/comp/UNN/UNN693/dressage-horseman-horseback_~u165030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1"/>
          <a:stretch>
            <a:fillRect/>
          </a:stretch>
        </p:blipFill>
        <p:spPr bwMode="auto">
          <a:xfrm>
            <a:off x="1676400" y="457200"/>
            <a:ext cx="6172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AutoShape 12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1905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141" name="AutoShape 12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1905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142" name="AutoShape 12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2286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143" name="AutoShape 12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2286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144" name="AutoShape 12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2667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146" name="AutoShape 12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048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</a:p>
        </p:txBody>
      </p:sp>
      <p:sp>
        <p:nvSpPr>
          <p:cNvPr id="147" name="AutoShape 129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3048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8</a:t>
            </a:r>
          </a:p>
        </p:txBody>
      </p:sp>
      <p:sp>
        <p:nvSpPr>
          <p:cNvPr id="156" name="AutoShape 17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2667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</a:p>
        </p:txBody>
      </p:sp>
      <p:sp>
        <p:nvSpPr>
          <p:cNvPr id="157" name="AutoShape 19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4625" y="3581400"/>
            <a:ext cx="6096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list</a:t>
            </a:r>
          </a:p>
        </p:txBody>
      </p:sp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1676400" y="2971800"/>
            <a:ext cx="1295400" cy="1219200"/>
            <a:chOff x="1056" y="1920"/>
            <a:chExt cx="816" cy="768"/>
          </a:xfrm>
        </p:grpSpPr>
        <p:sp>
          <p:nvSpPr>
            <p:cNvPr id="8324" name="Freeform 6"/>
            <p:cNvSpPr>
              <a:spLocks/>
            </p:cNvSpPr>
            <p:nvPr/>
          </p:nvSpPr>
          <p:spPr bwMode="auto">
            <a:xfrm>
              <a:off x="1056" y="1920"/>
              <a:ext cx="816" cy="768"/>
            </a:xfrm>
            <a:custGeom>
              <a:avLst/>
              <a:gdLst>
                <a:gd name="T0" fmla="*/ 0 w 816"/>
                <a:gd name="T1" fmla="*/ 240 h 768"/>
                <a:gd name="T2" fmla="*/ 144 w 816"/>
                <a:gd name="T3" fmla="*/ 240 h 768"/>
                <a:gd name="T4" fmla="*/ 144 w 816"/>
                <a:gd name="T5" fmla="*/ 144 h 768"/>
                <a:gd name="T6" fmla="*/ 336 w 816"/>
                <a:gd name="T7" fmla="*/ 144 h 768"/>
                <a:gd name="T8" fmla="*/ 336 w 816"/>
                <a:gd name="T9" fmla="*/ 96 h 768"/>
                <a:gd name="T10" fmla="*/ 240 w 816"/>
                <a:gd name="T11" fmla="*/ 48 h 768"/>
                <a:gd name="T12" fmla="*/ 288 w 816"/>
                <a:gd name="T13" fmla="*/ 0 h 768"/>
                <a:gd name="T14" fmla="*/ 480 w 816"/>
                <a:gd name="T15" fmla="*/ 0 h 768"/>
                <a:gd name="T16" fmla="*/ 576 w 816"/>
                <a:gd name="T17" fmla="*/ 48 h 768"/>
                <a:gd name="T18" fmla="*/ 528 w 816"/>
                <a:gd name="T19" fmla="*/ 96 h 768"/>
                <a:gd name="T20" fmla="*/ 528 w 816"/>
                <a:gd name="T21" fmla="*/ 144 h 768"/>
                <a:gd name="T22" fmla="*/ 768 w 816"/>
                <a:gd name="T23" fmla="*/ 144 h 768"/>
                <a:gd name="T24" fmla="*/ 816 w 816"/>
                <a:gd name="T25" fmla="*/ 192 h 768"/>
                <a:gd name="T26" fmla="*/ 816 w 816"/>
                <a:gd name="T27" fmla="*/ 288 h 768"/>
                <a:gd name="T28" fmla="*/ 768 w 816"/>
                <a:gd name="T29" fmla="*/ 336 h 768"/>
                <a:gd name="T30" fmla="*/ 720 w 816"/>
                <a:gd name="T31" fmla="*/ 336 h 768"/>
                <a:gd name="T32" fmla="*/ 672 w 816"/>
                <a:gd name="T33" fmla="*/ 288 h 768"/>
                <a:gd name="T34" fmla="*/ 576 w 816"/>
                <a:gd name="T35" fmla="*/ 336 h 768"/>
                <a:gd name="T36" fmla="*/ 528 w 816"/>
                <a:gd name="T37" fmla="*/ 432 h 768"/>
                <a:gd name="T38" fmla="*/ 624 w 816"/>
                <a:gd name="T39" fmla="*/ 480 h 768"/>
                <a:gd name="T40" fmla="*/ 720 w 816"/>
                <a:gd name="T41" fmla="*/ 480 h 768"/>
                <a:gd name="T42" fmla="*/ 768 w 816"/>
                <a:gd name="T43" fmla="*/ 528 h 768"/>
                <a:gd name="T44" fmla="*/ 816 w 816"/>
                <a:gd name="T45" fmla="*/ 528 h 768"/>
                <a:gd name="T46" fmla="*/ 816 w 816"/>
                <a:gd name="T47" fmla="*/ 624 h 768"/>
                <a:gd name="T48" fmla="*/ 720 w 816"/>
                <a:gd name="T49" fmla="*/ 624 h 768"/>
                <a:gd name="T50" fmla="*/ 720 w 816"/>
                <a:gd name="T51" fmla="*/ 672 h 768"/>
                <a:gd name="T52" fmla="*/ 576 w 816"/>
                <a:gd name="T53" fmla="*/ 672 h 768"/>
                <a:gd name="T54" fmla="*/ 528 w 816"/>
                <a:gd name="T55" fmla="*/ 624 h 768"/>
                <a:gd name="T56" fmla="*/ 480 w 816"/>
                <a:gd name="T57" fmla="*/ 624 h 768"/>
                <a:gd name="T58" fmla="*/ 480 w 816"/>
                <a:gd name="T59" fmla="*/ 672 h 768"/>
                <a:gd name="T60" fmla="*/ 528 w 816"/>
                <a:gd name="T61" fmla="*/ 720 h 768"/>
                <a:gd name="T62" fmla="*/ 480 w 816"/>
                <a:gd name="T63" fmla="*/ 768 h 768"/>
                <a:gd name="T64" fmla="*/ 384 w 816"/>
                <a:gd name="T65" fmla="*/ 768 h 768"/>
                <a:gd name="T66" fmla="*/ 288 w 816"/>
                <a:gd name="T67" fmla="*/ 720 h 768"/>
                <a:gd name="T68" fmla="*/ 336 w 816"/>
                <a:gd name="T69" fmla="*/ 672 h 768"/>
                <a:gd name="T70" fmla="*/ 336 w 816"/>
                <a:gd name="T71" fmla="*/ 624 h 768"/>
                <a:gd name="T72" fmla="*/ 192 w 816"/>
                <a:gd name="T73" fmla="*/ 624 h 768"/>
                <a:gd name="T74" fmla="*/ 144 w 816"/>
                <a:gd name="T75" fmla="*/ 672 h 768"/>
                <a:gd name="T76" fmla="*/ 0 w 816"/>
                <a:gd name="T77" fmla="*/ 672 h 768"/>
                <a:gd name="T78" fmla="*/ 0 w 816"/>
                <a:gd name="T79" fmla="*/ 240 h 7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16"/>
                <a:gd name="T121" fmla="*/ 0 h 768"/>
                <a:gd name="T122" fmla="*/ 816 w 816"/>
                <a:gd name="T123" fmla="*/ 768 h 7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16" h="768">
                  <a:moveTo>
                    <a:pt x="0" y="240"/>
                  </a:moveTo>
                  <a:lnTo>
                    <a:pt x="144" y="240"/>
                  </a:lnTo>
                  <a:lnTo>
                    <a:pt x="144" y="144"/>
                  </a:lnTo>
                  <a:lnTo>
                    <a:pt x="336" y="144"/>
                  </a:lnTo>
                  <a:lnTo>
                    <a:pt x="336" y="96"/>
                  </a:lnTo>
                  <a:lnTo>
                    <a:pt x="240" y="48"/>
                  </a:lnTo>
                  <a:lnTo>
                    <a:pt x="288" y="0"/>
                  </a:lnTo>
                  <a:lnTo>
                    <a:pt x="480" y="0"/>
                  </a:lnTo>
                  <a:lnTo>
                    <a:pt x="576" y="48"/>
                  </a:lnTo>
                  <a:lnTo>
                    <a:pt x="528" y="96"/>
                  </a:lnTo>
                  <a:lnTo>
                    <a:pt x="528" y="144"/>
                  </a:lnTo>
                  <a:lnTo>
                    <a:pt x="768" y="144"/>
                  </a:lnTo>
                  <a:lnTo>
                    <a:pt x="816" y="192"/>
                  </a:lnTo>
                  <a:lnTo>
                    <a:pt x="816" y="288"/>
                  </a:lnTo>
                  <a:lnTo>
                    <a:pt x="768" y="336"/>
                  </a:lnTo>
                  <a:lnTo>
                    <a:pt x="720" y="336"/>
                  </a:lnTo>
                  <a:lnTo>
                    <a:pt x="672" y="288"/>
                  </a:lnTo>
                  <a:lnTo>
                    <a:pt x="576" y="336"/>
                  </a:lnTo>
                  <a:lnTo>
                    <a:pt x="528" y="432"/>
                  </a:lnTo>
                  <a:lnTo>
                    <a:pt x="624" y="480"/>
                  </a:lnTo>
                  <a:lnTo>
                    <a:pt x="720" y="480"/>
                  </a:lnTo>
                  <a:lnTo>
                    <a:pt x="768" y="528"/>
                  </a:lnTo>
                  <a:lnTo>
                    <a:pt x="816" y="528"/>
                  </a:lnTo>
                  <a:lnTo>
                    <a:pt x="816" y="624"/>
                  </a:lnTo>
                  <a:lnTo>
                    <a:pt x="720" y="624"/>
                  </a:lnTo>
                  <a:lnTo>
                    <a:pt x="720" y="672"/>
                  </a:lnTo>
                  <a:lnTo>
                    <a:pt x="576" y="672"/>
                  </a:lnTo>
                  <a:lnTo>
                    <a:pt x="528" y="624"/>
                  </a:lnTo>
                  <a:lnTo>
                    <a:pt x="480" y="624"/>
                  </a:lnTo>
                  <a:lnTo>
                    <a:pt x="480" y="672"/>
                  </a:lnTo>
                  <a:lnTo>
                    <a:pt x="528" y="720"/>
                  </a:lnTo>
                  <a:lnTo>
                    <a:pt x="480" y="768"/>
                  </a:lnTo>
                  <a:lnTo>
                    <a:pt x="384" y="768"/>
                  </a:lnTo>
                  <a:lnTo>
                    <a:pt x="288" y="720"/>
                  </a:lnTo>
                  <a:lnTo>
                    <a:pt x="336" y="672"/>
                  </a:lnTo>
                  <a:lnTo>
                    <a:pt x="336" y="624"/>
                  </a:lnTo>
                  <a:lnTo>
                    <a:pt x="192" y="624"/>
                  </a:lnTo>
                  <a:lnTo>
                    <a:pt x="144" y="672"/>
                  </a:lnTo>
                  <a:lnTo>
                    <a:pt x="0" y="672"/>
                  </a:lnTo>
                  <a:lnTo>
                    <a:pt x="0" y="24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Oval 46"/>
            <p:cNvSpPr>
              <a:spLocks noChangeArrowheads="1"/>
            </p:cNvSpPr>
            <p:nvPr/>
          </p:nvSpPr>
          <p:spPr bwMode="auto">
            <a:xfrm>
              <a:off x="1248" y="216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21</a:t>
              </a:r>
            </a:p>
          </p:txBody>
        </p:sp>
      </p:grpSp>
      <p:grpSp>
        <p:nvGrpSpPr>
          <p:cNvPr id="3" name="Group 123"/>
          <p:cNvGrpSpPr>
            <a:grpSpLocks/>
          </p:cNvGrpSpPr>
          <p:nvPr/>
        </p:nvGrpSpPr>
        <p:grpSpPr bwMode="auto">
          <a:xfrm>
            <a:off x="6400800" y="2286000"/>
            <a:ext cx="1447800" cy="1066800"/>
            <a:chOff x="4032" y="1488"/>
            <a:chExt cx="912" cy="672"/>
          </a:xfrm>
        </p:grpSpPr>
        <p:sp>
          <p:nvSpPr>
            <p:cNvPr id="8322" name="Freeform 37"/>
            <p:cNvSpPr>
              <a:spLocks/>
            </p:cNvSpPr>
            <p:nvPr/>
          </p:nvSpPr>
          <p:spPr bwMode="auto">
            <a:xfrm>
              <a:off x="4032" y="1488"/>
              <a:ext cx="912" cy="672"/>
            </a:xfrm>
            <a:custGeom>
              <a:avLst/>
              <a:gdLst>
                <a:gd name="T0" fmla="*/ 912 w 912"/>
                <a:gd name="T1" fmla="*/ 144 h 672"/>
                <a:gd name="T2" fmla="*/ 768 w 912"/>
                <a:gd name="T3" fmla="*/ 144 h 672"/>
                <a:gd name="T4" fmla="*/ 672 w 912"/>
                <a:gd name="T5" fmla="*/ 192 h 672"/>
                <a:gd name="T6" fmla="*/ 624 w 912"/>
                <a:gd name="T7" fmla="*/ 192 h 672"/>
                <a:gd name="T8" fmla="*/ 624 w 912"/>
                <a:gd name="T9" fmla="*/ 96 h 672"/>
                <a:gd name="T10" fmla="*/ 576 w 912"/>
                <a:gd name="T11" fmla="*/ 96 h 672"/>
                <a:gd name="T12" fmla="*/ 576 w 912"/>
                <a:gd name="T13" fmla="*/ 0 h 672"/>
                <a:gd name="T14" fmla="*/ 480 w 912"/>
                <a:gd name="T15" fmla="*/ 96 h 672"/>
                <a:gd name="T16" fmla="*/ 480 w 912"/>
                <a:gd name="T17" fmla="*/ 192 h 672"/>
                <a:gd name="T18" fmla="*/ 240 w 912"/>
                <a:gd name="T19" fmla="*/ 192 h 672"/>
                <a:gd name="T20" fmla="*/ 240 w 912"/>
                <a:gd name="T21" fmla="*/ 144 h 672"/>
                <a:gd name="T22" fmla="*/ 144 w 912"/>
                <a:gd name="T23" fmla="*/ 144 h 672"/>
                <a:gd name="T24" fmla="*/ 144 w 912"/>
                <a:gd name="T25" fmla="*/ 192 h 672"/>
                <a:gd name="T26" fmla="*/ 192 w 912"/>
                <a:gd name="T27" fmla="*/ 240 h 672"/>
                <a:gd name="T28" fmla="*/ 192 w 912"/>
                <a:gd name="T29" fmla="*/ 336 h 672"/>
                <a:gd name="T30" fmla="*/ 96 w 912"/>
                <a:gd name="T31" fmla="*/ 288 h 672"/>
                <a:gd name="T32" fmla="*/ 0 w 912"/>
                <a:gd name="T33" fmla="*/ 384 h 672"/>
                <a:gd name="T34" fmla="*/ 48 w 912"/>
                <a:gd name="T35" fmla="*/ 480 h 672"/>
                <a:gd name="T36" fmla="*/ 144 w 912"/>
                <a:gd name="T37" fmla="*/ 432 h 672"/>
                <a:gd name="T38" fmla="*/ 192 w 912"/>
                <a:gd name="T39" fmla="*/ 432 h 672"/>
                <a:gd name="T40" fmla="*/ 192 w 912"/>
                <a:gd name="T41" fmla="*/ 576 h 672"/>
                <a:gd name="T42" fmla="*/ 336 w 912"/>
                <a:gd name="T43" fmla="*/ 576 h 672"/>
                <a:gd name="T44" fmla="*/ 336 w 912"/>
                <a:gd name="T45" fmla="*/ 528 h 672"/>
                <a:gd name="T46" fmla="*/ 480 w 912"/>
                <a:gd name="T47" fmla="*/ 528 h 672"/>
                <a:gd name="T48" fmla="*/ 528 w 912"/>
                <a:gd name="T49" fmla="*/ 624 h 672"/>
                <a:gd name="T50" fmla="*/ 528 w 912"/>
                <a:gd name="T51" fmla="*/ 672 h 672"/>
                <a:gd name="T52" fmla="*/ 672 w 912"/>
                <a:gd name="T53" fmla="*/ 672 h 672"/>
                <a:gd name="T54" fmla="*/ 624 w 912"/>
                <a:gd name="T55" fmla="*/ 576 h 672"/>
                <a:gd name="T56" fmla="*/ 720 w 912"/>
                <a:gd name="T57" fmla="*/ 528 h 672"/>
                <a:gd name="T58" fmla="*/ 816 w 912"/>
                <a:gd name="T59" fmla="*/ 624 h 672"/>
                <a:gd name="T60" fmla="*/ 912 w 912"/>
                <a:gd name="T61" fmla="*/ 624 h 672"/>
                <a:gd name="T62" fmla="*/ 912 w 912"/>
                <a:gd name="T63" fmla="*/ 144 h 6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12"/>
                <a:gd name="T97" fmla="*/ 0 h 672"/>
                <a:gd name="T98" fmla="*/ 912 w 912"/>
                <a:gd name="T99" fmla="*/ 672 h 6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12" h="672">
                  <a:moveTo>
                    <a:pt x="912" y="144"/>
                  </a:moveTo>
                  <a:lnTo>
                    <a:pt x="768" y="144"/>
                  </a:lnTo>
                  <a:lnTo>
                    <a:pt x="672" y="192"/>
                  </a:lnTo>
                  <a:lnTo>
                    <a:pt x="624" y="192"/>
                  </a:lnTo>
                  <a:lnTo>
                    <a:pt x="624" y="96"/>
                  </a:lnTo>
                  <a:lnTo>
                    <a:pt x="576" y="96"/>
                  </a:lnTo>
                  <a:lnTo>
                    <a:pt x="576" y="0"/>
                  </a:lnTo>
                  <a:lnTo>
                    <a:pt x="480" y="96"/>
                  </a:lnTo>
                  <a:lnTo>
                    <a:pt x="480" y="192"/>
                  </a:lnTo>
                  <a:lnTo>
                    <a:pt x="240" y="192"/>
                  </a:lnTo>
                  <a:lnTo>
                    <a:pt x="240" y="144"/>
                  </a:lnTo>
                  <a:lnTo>
                    <a:pt x="144" y="144"/>
                  </a:lnTo>
                  <a:lnTo>
                    <a:pt x="144" y="192"/>
                  </a:lnTo>
                  <a:lnTo>
                    <a:pt x="192" y="240"/>
                  </a:lnTo>
                  <a:lnTo>
                    <a:pt x="192" y="336"/>
                  </a:lnTo>
                  <a:lnTo>
                    <a:pt x="96" y="288"/>
                  </a:lnTo>
                  <a:lnTo>
                    <a:pt x="0" y="384"/>
                  </a:lnTo>
                  <a:lnTo>
                    <a:pt x="48" y="480"/>
                  </a:lnTo>
                  <a:lnTo>
                    <a:pt x="144" y="432"/>
                  </a:lnTo>
                  <a:lnTo>
                    <a:pt x="192" y="432"/>
                  </a:lnTo>
                  <a:lnTo>
                    <a:pt x="192" y="576"/>
                  </a:lnTo>
                  <a:lnTo>
                    <a:pt x="336" y="576"/>
                  </a:lnTo>
                  <a:lnTo>
                    <a:pt x="336" y="528"/>
                  </a:lnTo>
                  <a:lnTo>
                    <a:pt x="480" y="528"/>
                  </a:lnTo>
                  <a:lnTo>
                    <a:pt x="528" y="624"/>
                  </a:lnTo>
                  <a:lnTo>
                    <a:pt x="528" y="672"/>
                  </a:lnTo>
                  <a:lnTo>
                    <a:pt x="672" y="672"/>
                  </a:lnTo>
                  <a:lnTo>
                    <a:pt x="624" y="576"/>
                  </a:lnTo>
                  <a:lnTo>
                    <a:pt x="720" y="528"/>
                  </a:lnTo>
                  <a:lnTo>
                    <a:pt x="816" y="624"/>
                  </a:lnTo>
                  <a:lnTo>
                    <a:pt x="912" y="624"/>
                  </a:lnTo>
                  <a:lnTo>
                    <a:pt x="912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Oval 47"/>
            <p:cNvSpPr>
              <a:spLocks noChangeArrowheads="1"/>
            </p:cNvSpPr>
            <p:nvPr/>
          </p:nvSpPr>
          <p:spPr bwMode="auto">
            <a:xfrm>
              <a:off x="4416" y="172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</a:t>
              </a:r>
            </a:p>
          </p:txBody>
        </p:sp>
      </p:grpSp>
      <p:grpSp>
        <p:nvGrpSpPr>
          <p:cNvPr id="4" name="Group 122"/>
          <p:cNvGrpSpPr>
            <a:grpSpLocks/>
          </p:cNvGrpSpPr>
          <p:nvPr/>
        </p:nvGrpSpPr>
        <p:grpSpPr bwMode="auto">
          <a:xfrm>
            <a:off x="5334000" y="2133600"/>
            <a:ext cx="1371600" cy="1295400"/>
            <a:chOff x="3360" y="1392"/>
            <a:chExt cx="864" cy="816"/>
          </a:xfrm>
        </p:grpSpPr>
        <p:sp>
          <p:nvSpPr>
            <p:cNvPr id="8320" name="Freeform 34"/>
            <p:cNvSpPr>
              <a:spLocks/>
            </p:cNvSpPr>
            <p:nvPr/>
          </p:nvSpPr>
          <p:spPr bwMode="auto">
            <a:xfrm>
              <a:off x="3360" y="1392"/>
              <a:ext cx="864" cy="816"/>
            </a:xfrm>
            <a:custGeom>
              <a:avLst/>
              <a:gdLst>
                <a:gd name="T0" fmla="*/ 816 w 864"/>
                <a:gd name="T1" fmla="*/ 240 h 816"/>
                <a:gd name="T2" fmla="*/ 672 w 864"/>
                <a:gd name="T3" fmla="*/ 240 h 816"/>
                <a:gd name="T4" fmla="*/ 576 w 864"/>
                <a:gd name="T5" fmla="*/ 192 h 816"/>
                <a:gd name="T6" fmla="*/ 576 w 864"/>
                <a:gd name="T7" fmla="*/ 144 h 816"/>
                <a:gd name="T8" fmla="*/ 624 w 864"/>
                <a:gd name="T9" fmla="*/ 96 h 816"/>
                <a:gd name="T10" fmla="*/ 576 w 864"/>
                <a:gd name="T11" fmla="*/ 0 h 816"/>
                <a:gd name="T12" fmla="*/ 528 w 864"/>
                <a:gd name="T13" fmla="*/ 48 h 816"/>
                <a:gd name="T14" fmla="*/ 432 w 864"/>
                <a:gd name="T15" fmla="*/ 48 h 816"/>
                <a:gd name="T16" fmla="*/ 432 w 864"/>
                <a:gd name="T17" fmla="*/ 144 h 816"/>
                <a:gd name="T18" fmla="*/ 384 w 864"/>
                <a:gd name="T19" fmla="*/ 192 h 816"/>
                <a:gd name="T20" fmla="*/ 336 w 864"/>
                <a:gd name="T21" fmla="*/ 96 h 816"/>
                <a:gd name="T22" fmla="*/ 240 w 864"/>
                <a:gd name="T23" fmla="*/ 192 h 816"/>
                <a:gd name="T24" fmla="*/ 240 w 864"/>
                <a:gd name="T25" fmla="*/ 240 h 816"/>
                <a:gd name="T26" fmla="*/ 192 w 864"/>
                <a:gd name="T27" fmla="*/ 240 h 816"/>
                <a:gd name="T28" fmla="*/ 192 w 864"/>
                <a:gd name="T29" fmla="*/ 336 h 816"/>
                <a:gd name="T30" fmla="*/ 144 w 864"/>
                <a:gd name="T31" fmla="*/ 336 h 816"/>
                <a:gd name="T32" fmla="*/ 144 w 864"/>
                <a:gd name="T33" fmla="*/ 432 h 816"/>
                <a:gd name="T34" fmla="*/ 192 w 864"/>
                <a:gd name="T35" fmla="*/ 432 h 816"/>
                <a:gd name="T36" fmla="*/ 240 w 864"/>
                <a:gd name="T37" fmla="*/ 384 h 816"/>
                <a:gd name="T38" fmla="*/ 288 w 864"/>
                <a:gd name="T39" fmla="*/ 384 h 816"/>
                <a:gd name="T40" fmla="*/ 336 w 864"/>
                <a:gd name="T41" fmla="*/ 480 h 816"/>
                <a:gd name="T42" fmla="*/ 288 w 864"/>
                <a:gd name="T43" fmla="*/ 576 h 816"/>
                <a:gd name="T44" fmla="*/ 192 w 864"/>
                <a:gd name="T45" fmla="*/ 576 h 816"/>
                <a:gd name="T46" fmla="*/ 144 w 864"/>
                <a:gd name="T47" fmla="*/ 528 h 816"/>
                <a:gd name="T48" fmla="*/ 96 w 864"/>
                <a:gd name="T49" fmla="*/ 528 h 816"/>
                <a:gd name="T50" fmla="*/ 48 w 864"/>
                <a:gd name="T51" fmla="*/ 576 h 816"/>
                <a:gd name="T52" fmla="*/ 48 w 864"/>
                <a:gd name="T53" fmla="*/ 672 h 816"/>
                <a:gd name="T54" fmla="*/ 0 w 864"/>
                <a:gd name="T55" fmla="*/ 672 h 816"/>
                <a:gd name="T56" fmla="*/ 0 w 864"/>
                <a:gd name="T57" fmla="*/ 720 h 816"/>
                <a:gd name="T58" fmla="*/ 48 w 864"/>
                <a:gd name="T59" fmla="*/ 720 h 816"/>
                <a:gd name="T60" fmla="*/ 192 w 864"/>
                <a:gd name="T61" fmla="*/ 720 h 816"/>
                <a:gd name="T62" fmla="*/ 240 w 864"/>
                <a:gd name="T63" fmla="*/ 672 h 816"/>
                <a:gd name="T64" fmla="*/ 432 w 864"/>
                <a:gd name="T65" fmla="*/ 672 h 816"/>
                <a:gd name="T66" fmla="*/ 432 w 864"/>
                <a:gd name="T67" fmla="*/ 768 h 816"/>
                <a:gd name="T68" fmla="*/ 480 w 864"/>
                <a:gd name="T69" fmla="*/ 816 h 816"/>
                <a:gd name="T70" fmla="*/ 576 w 864"/>
                <a:gd name="T71" fmla="*/ 816 h 816"/>
                <a:gd name="T72" fmla="*/ 624 w 864"/>
                <a:gd name="T73" fmla="*/ 768 h 816"/>
                <a:gd name="T74" fmla="*/ 624 w 864"/>
                <a:gd name="T75" fmla="*/ 672 h 816"/>
                <a:gd name="T76" fmla="*/ 720 w 864"/>
                <a:gd name="T77" fmla="*/ 672 h 816"/>
                <a:gd name="T78" fmla="*/ 768 w 864"/>
                <a:gd name="T79" fmla="*/ 624 h 816"/>
                <a:gd name="T80" fmla="*/ 864 w 864"/>
                <a:gd name="T81" fmla="*/ 624 h 816"/>
                <a:gd name="T82" fmla="*/ 864 w 864"/>
                <a:gd name="T83" fmla="*/ 528 h 816"/>
                <a:gd name="T84" fmla="*/ 816 w 864"/>
                <a:gd name="T85" fmla="*/ 528 h 816"/>
                <a:gd name="T86" fmla="*/ 720 w 864"/>
                <a:gd name="T87" fmla="*/ 576 h 816"/>
                <a:gd name="T88" fmla="*/ 672 w 864"/>
                <a:gd name="T89" fmla="*/ 480 h 816"/>
                <a:gd name="T90" fmla="*/ 768 w 864"/>
                <a:gd name="T91" fmla="*/ 384 h 816"/>
                <a:gd name="T92" fmla="*/ 864 w 864"/>
                <a:gd name="T93" fmla="*/ 432 h 816"/>
                <a:gd name="T94" fmla="*/ 864 w 864"/>
                <a:gd name="T95" fmla="*/ 336 h 816"/>
                <a:gd name="T96" fmla="*/ 816 w 864"/>
                <a:gd name="T97" fmla="*/ 288 h 816"/>
                <a:gd name="T98" fmla="*/ 816 w 864"/>
                <a:gd name="T99" fmla="*/ 240 h 8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64"/>
                <a:gd name="T151" fmla="*/ 0 h 816"/>
                <a:gd name="T152" fmla="*/ 864 w 864"/>
                <a:gd name="T153" fmla="*/ 816 h 8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64" h="816">
                  <a:moveTo>
                    <a:pt x="816" y="240"/>
                  </a:moveTo>
                  <a:lnTo>
                    <a:pt x="672" y="240"/>
                  </a:lnTo>
                  <a:lnTo>
                    <a:pt x="576" y="192"/>
                  </a:lnTo>
                  <a:lnTo>
                    <a:pt x="576" y="144"/>
                  </a:lnTo>
                  <a:lnTo>
                    <a:pt x="624" y="96"/>
                  </a:lnTo>
                  <a:lnTo>
                    <a:pt x="576" y="0"/>
                  </a:lnTo>
                  <a:lnTo>
                    <a:pt x="528" y="48"/>
                  </a:lnTo>
                  <a:lnTo>
                    <a:pt x="432" y="48"/>
                  </a:lnTo>
                  <a:lnTo>
                    <a:pt x="432" y="144"/>
                  </a:lnTo>
                  <a:lnTo>
                    <a:pt x="384" y="192"/>
                  </a:lnTo>
                  <a:lnTo>
                    <a:pt x="336" y="96"/>
                  </a:lnTo>
                  <a:lnTo>
                    <a:pt x="240" y="192"/>
                  </a:lnTo>
                  <a:lnTo>
                    <a:pt x="240" y="240"/>
                  </a:lnTo>
                  <a:lnTo>
                    <a:pt x="192" y="240"/>
                  </a:lnTo>
                  <a:lnTo>
                    <a:pt x="192" y="336"/>
                  </a:lnTo>
                  <a:lnTo>
                    <a:pt x="144" y="336"/>
                  </a:lnTo>
                  <a:lnTo>
                    <a:pt x="144" y="432"/>
                  </a:lnTo>
                  <a:lnTo>
                    <a:pt x="192" y="432"/>
                  </a:lnTo>
                  <a:lnTo>
                    <a:pt x="240" y="384"/>
                  </a:lnTo>
                  <a:lnTo>
                    <a:pt x="288" y="384"/>
                  </a:lnTo>
                  <a:lnTo>
                    <a:pt x="336" y="480"/>
                  </a:lnTo>
                  <a:lnTo>
                    <a:pt x="288" y="576"/>
                  </a:lnTo>
                  <a:lnTo>
                    <a:pt x="192" y="576"/>
                  </a:lnTo>
                  <a:lnTo>
                    <a:pt x="144" y="528"/>
                  </a:lnTo>
                  <a:lnTo>
                    <a:pt x="96" y="528"/>
                  </a:lnTo>
                  <a:lnTo>
                    <a:pt x="48" y="576"/>
                  </a:lnTo>
                  <a:lnTo>
                    <a:pt x="48" y="672"/>
                  </a:lnTo>
                  <a:lnTo>
                    <a:pt x="0" y="672"/>
                  </a:lnTo>
                  <a:lnTo>
                    <a:pt x="0" y="720"/>
                  </a:lnTo>
                  <a:lnTo>
                    <a:pt x="48" y="720"/>
                  </a:lnTo>
                  <a:lnTo>
                    <a:pt x="192" y="720"/>
                  </a:lnTo>
                  <a:lnTo>
                    <a:pt x="240" y="672"/>
                  </a:lnTo>
                  <a:lnTo>
                    <a:pt x="432" y="672"/>
                  </a:lnTo>
                  <a:lnTo>
                    <a:pt x="432" y="768"/>
                  </a:lnTo>
                  <a:lnTo>
                    <a:pt x="480" y="816"/>
                  </a:lnTo>
                  <a:lnTo>
                    <a:pt x="576" y="816"/>
                  </a:lnTo>
                  <a:lnTo>
                    <a:pt x="624" y="768"/>
                  </a:lnTo>
                  <a:lnTo>
                    <a:pt x="624" y="672"/>
                  </a:lnTo>
                  <a:lnTo>
                    <a:pt x="720" y="672"/>
                  </a:lnTo>
                  <a:lnTo>
                    <a:pt x="768" y="624"/>
                  </a:lnTo>
                  <a:lnTo>
                    <a:pt x="864" y="624"/>
                  </a:lnTo>
                  <a:lnTo>
                    <a:pt x="864" y="528"/>
                  </a:lnTo>
                  <a:lnTo>
                    <a:pt x="816" y="528"/>
                  </a:lnTo>
                  <a:lnTo>
                    <a:pt x="720" y="576"/>
                  </a:lnTo>
                  <a:lnTo>
                    <a:pt x="672" y="480"/>
                  </a:lnTo>
                  <a:lnTo>
                    <a:pt x="768" y="384"/>
                  </a:lnTo>
                  <a:lnTo>
                    <a:pt x="864" y="432"/>
                  </a:lnTo>
                  <a:lnTo>
                    <a:pt x="864" y="336"/>
                  </a:lnTo>
                  <a:lnTo>
                    <a:pt x="816" y="288"/>
                  </a:lnTo>
                  <a:lnTo>
                    <a:pt x="816" y="24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Oval 48"/>
            <p:cNvSpPr>
              <a:spLocks noChangeArrowheads="1"/>
            </p:cNvSpPr>
            <p:nvPr/>
          </p:nvSpPr>
          <p:spPr bwMode="auto">
            <a:xfrm>
              <a:off x="3744" y="168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19</a:t>
              </a:r>
            </a:p>
          </p:txBody>
        </p:sp>
      </p:grpSp>
      <p:grpSp>
        <p:nvGrpSpPr>
          <p:cNvPr id="5" name="Group 121"/>
          <p:cNvGrpSpPr>
            <a:grpSpLocks/>
          </p:cNvGrpSpPr>
          <p:nvPr/>
        </p:nvGrpSpPr>
        <p:grpSpPr bwMode="auto">
          <a:xfrm>
            <a:off x="4191000" y="2286000"/>
            <a:ext cx="1676400" cy="990600"/>
            <a:chOff x="2640" y="1488"/>
            <a:chExt cx="1056" cy="624"/>
          </a:xfrm>
        </p:grpSpPr>
        <p:sp>
          <p:nvSpPr>
            <p:cNvPr id="8318" name="Freeform 32"/>
            <p:cNvSpPr>
              <a:spLocks/>
            </p:cNvSpPr>
            <p:nvPr/>
          </p:nvSpPr>
          <p:spPr bwMode="auto">
            <a:xfrm>
              <a:off x="2640" y="1488"/>
              <a:ext cx="1056" cy="624"/>
            </a:xfrm>
            <a:custGeom>
              <a:avLst/>
              <a:gdLst>
                <a:gd name="T0" fmla="*/ 864 w 1056"/>
                <a:gd name="T1" fmla="*/ 144 h 624"/>
                <a:gd name="T2" fmla="*/ 720 w 1056"/>
                <a:gd name="T3" fmla="*/ 144 h 624"/>
                <a:gd name="T4" fmla="*/ 672 w 1056"/>
                <a:gd name="T5" fmla="*/ 192 h 624"/>
                <a:gd name="T6" fmla="*/ 528 w 1056"/>
                <a:gd name="T7" fmla="*/ 192 h 624"/>
                <a:gd name="T8" fmla="*/ 480 w 1056"/>
                <a:gd name="T9" fmla="*/ 144 h 624"/>
                <a:gd name="T10" fmla="*/ 528 w 1056"/>
                <a:gd name="T11" fmla="*/ 96 h 624"/>
                <a:gd name="T12" fmla="*/ 528 w 1056"/>
                <a:gd name="T13" fmla="*/ 48 h 624"/>
                <a:gd name="T14" fmla="*/ 480 w 1056"/>
                <a:gd name="T15" fmla="*/ 0 h 624"/>
                <a:gd name="T16" fmla="*/ 432 w 1056"/>
                <a:gd name="T17" fmla="*/ 48 h 624"/>
                <a:gd name="T18" fmla="*/ 432 w 1056"/>
                <a:gd name="T19" fmla="*/ 0 h 624"/>
                <a:gd name="T20" fmla="*/ 336 w 1056"/>
                <a:gd name="T21" fmla="*/ 0 h 624"/>
                <a:gd name="T22" fmla="*/ 336 w 1056"/>
                <a:gd name="T23" fmla="*/ 96 h 624"/>
                <a:gd name="T24" fmla="*/ 240 w 1056"/>
                <a:gd name="T25" fmla="*/ 96 h 624"/>
                <a:gd name="T26" fmla="*/ 192 w 1056"/>
                <a:gd name="T27" fmla="*/ 144 h 624"/>
                <a:gd name="T28" fmla="*/ 48 w 1056"/>
                <a:gd name="T29" fmla="*/ 144 h 624"/>
                <a:gd name="T30" fmla="*/ 0 w 1056"/>
                <a:gd name="T31" fmla="*/ 288 h 624"/>
                <a:gd name="T32" fmla="*/ 48 w 1056"/>
                <a:gd name="T33" fmla="*/ 336 h 624"/>
                <a:gd name="T34" fmla="*/ 144 w 1056"/>
                <a:gd name="T35" fmla="*/ 288 h 624"/>
                <a:gd name="T36" fmla="*/ 192 w 1056"/>
                <a:gd name="T37" fmla="*/ 288 h 624"/>
                <a:gd name="T38" fmla="*/ 240 w 1056"/>
                <a:gd name="T39" fmla="*/ 336 h 624"/>
                <a:gd name="T40" fmla="*/ 240 w 1056"/>
                <a:gd name="T41" fmla="*/ 384 h 624"/>
                <a:gd name="T42" fmla="*/ 192 w 1056"/>
                <a:gd name="T43" fmla="*/ 432 h 624"/>
                <a:gd name="T44" fmla="*/ 96 w 1056"/>
                <a:gd name="T45" fmla="*/ 480 h 624"/>
                <a:gd name="T46" fmla="*/ 48 w 1056"/>
                <a:gd name="T47" fmla="*/ 432 h 624"/>
                <a:gd name="T48" fmla="*/ 0 w 1056"/>
                <a:gd name="T49" fmla="*/ 480 h 624"/>
                <a:gd name="T50" fmla="*/ 0 w 1056"/>
                <a:gd name="T51" fmla="*/ 576 h 624"/>
                <a:gd name="T52" fmla="*/ 48 w 1056"/>
                <a:gd name="T53" fmla="*/ 576 h 624"/>
                <a:gd name="T54" fmla="*/ 144 w 1056"/>
                <a:gd name="T55" fmla="*/ 576 h 624"/>
                <a:gd name="T56" fmla="*/ 192 w 1056"/>
                <a:gd name="T57" fmla="*/ 624 h 624"/>
                <a:gd name="T58" fmla="*/ 288 w 1056"/>
                <a:gd name="T59" fmla="*/ 624 h 624"/>
                <a:gd name="T60" fmla="*/ 336 w 1056"/>
                <a:gd name="T61" fmla="*/ 528 h 624"/>
                <a:gd name="T62" fmla="*/ 336 w 1056"/>
                <a:gd name="T63" fmla="*/ 480 h 624"/>
                <a:gd name="T64" fmla="*/ 384 w 1056"/>
                <a:gd name="T65" fmla="*/ 432 h 624"/>
                <a:gd name="T66" fmla="*/ 480 w 1056"/>
                <a:gd name="T67" fmla="*/ 432 h 624"/>
                <a:gd name="T68" fmla="*/ 528 w 1056"/>
                <a:gd name="T69" fmla="*/ 480 h 624"/>
                <a:gd name="T70" fmla="*/ 528 w 1056"/>
                <a:gd name="T71" fmla="*/ 528 h 624"/>
                <a:gd name="T72" fmla="*/ 576 w 1056"/>
                <a:gd name="T73" fmla="*/ 576 h 624"/>
                <a:gd name="T74" fmla="*/ 624 w 1056"/>
                <a:gd name="T75" fmla="*/ 576 h 624"/>
                <a:gd name="T76" fmla="*/ 624 w 1056"/>
                <a:gd name="T77" fmla="*/ 624 h 624"/>
                <a:gd name="T78" fmla="*/ 720 w 1056"/>
                <a:gd name="T79" fmla="*/ 624 h 624"/>
                <a:gd name="T80" fmla="*/ 720 w 1056"/>
                <a:gd name="T81" fmla="*/ 576 h 624"/>
                <a:gd name="T82" fmla="*/ 768 w 1056"/>
                <a:gd name="T83" fmla="*/ 576 h 624"/>
                <a:gd name="T84" fmla="*/ 768 w 1056"/>
                <a:gd name="T85" fmla="*/ 480 h 624"/>
                <a:gd name="T86" fmla="*/ 816 w 1056"/>
                <a:gd name="T87" fmla="*/ 432 h 624"/>
                <a:gd name="T88" fmla="*/ 864 w 1056"/>
                <a:gd name="T89" fmla="*/ 432 h 624"/>
                <a:gd name="T90" fmla="*/ 912 w 1056"/>
                <a:gd name="T91" fmla="*/ 480 h 624"/>
                <a:gd name="T92" fmla="*/ 1008 w 1056"/>
                <a:gd name="T93" fmla="*/ 480 h 624"/>
                <a:gd name="T94" fmla="*/ 1056 w 1056"/>
                <a:gd name="T95" fmla="*/ 384 h 624"/>
                <a:gd name="T96" fmla="*/ 1008 w 1056"/>
                <a:gd name="T97" fmla="*/ 288 h 624"/>
                <a:gd name="T98" fmla="*/ 960 w 1056"/>
                <a:gd name="T99" fmla="*/ 288 h 624"/>
                <a:gd name="T100" fmla="*/ 912 w 1056"/>
                <a:gd name="T101" fmla="*/ 336 h 624"/>
                <a:gd name="T102" fmla="*/ 864 w 1056"/>
                <a:gd name="T103" fmla="*/ 336 h 624"/>
                <a:gd name="T104" fmla="*/ 864 w 1056"/>
                <a:gd name="T105" fmla="*/ 240 h 624"/>
                <a:gd name="T106" fmla="*/ 912 w 1056"/>
                <a:gd name="T107" fmla="*/ 240 h 624"/>
                <a:gd name="T108" fmla="*/ 912 w 1056"/>
                <a:gd name="T109" fmla="*/ 144 h 624"/>
                <a:gd name="T110" fmla="*/ 864 w 1056"/>
                <a:gd name="T111" fmla="*/ 144 h 6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56"/>
                <a:gd name="T169" fmla="*/ 0 h 624"/>
                <a:gd name="T170" fmla="*/ 1056 w 1056"/>
                <a:gd name="T171" fmla="*/ 624 h 6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56" h="624">
                  <a:moveTo>
                    <a:pt x="864" y="144"/>
                  </a:moveTo>
                  <a:lnTo>
                    <a:pt x="720" y="144"/>
                  </a:lnTo>
                  <a:lnTo>
                    <a:pt x="672" y="192"/>
                  </a:lnTo>
                  <a:lnTo>
                    <a:pt x="528" y="192"/>
                  </a:lnTo>
                  <a:lnTo>
                    <a:pt x="480" y="144"/>
                  </a:lnTo>
                  <a:lnTo>
                    <a:pt x="528" y="96"/>
                  </a:lnTo>
                  <a:lnTo>
                    <a:pt x="528" y="48"/>
                  </a:lnTo>
                  <a:lnTo>
                    <a:pt x="480" y="0"/>
                  </a:lnTo>
                  <a:lnTo>
                    <a:pt x="432" y="48"/>
                  </a:lnTo>
                  <a:lnTo>
                    <a:pt x="432" y="0"/>
                  </a:lnTo>
                  <a:lnTo>
                    <a:pt x="336" y="0"/>
                  </a:lnTo>
                  <a:lnTo>
                    <a:pt x="336" y="96"/>
                  </a:lnTo>
                  <a:lnTo>
                    <a:pt x="240" y="96"/>
                  </a:lnTo>
                  <a:lnTo>
                    <a:pt x="192" y="144"/>
                  </a:lnTo>
                  <a:lnTo>
                    <a:pt x="48" y="144"/>
                  </a:lnTo>
                  <a:lnTo>
                    <a:pt x="0" y="288"/>
                  </a:lnTo>
                  <a:lnTo>
                    <a:pt x="48" y="336"/>
                  </a:lnTo>
                  <a:lnTo>
                    <a:pt x="144" y="288"/>
                  </a:lnTo>
                  <a:lnTo>
                    <a:pt x="192" y="288"/>
                  </a:lnTo>
                  <a:lnTo>
                    <a:pt x="240" y="336"/>
                  </a:lnTo>
                  <a:lnTo>
                    <a:pt x="240" y="384"/>
                  </a:lnTo>
                  <a:lnTo>
                    <a:pt x="192" y="432"/>
                  </a:lnTo>
                  <a:lnTo>
                    <a:pt x="96" y="480"/>
                  </a:lnTo>
                  <a:lnTo>
                    <a:pt x="48" y="432"/>
                  </a:lnTo>
                  <a:lnTo>
                    <a:pt x="0" y="480"/>
                  </a:lnTo>
                  <a:lnTo>
                    <a:pt x="0" y="576"/>
                  </a:lnTo>
                  <a:lnTo>
                    <a:pt x="48" y="576"/>
                  </a:lnTo>
                  <a:lnTo>
                    <a:pt x="144" y="576"/>
                  </a:lnTo>
                  <a:lnTo>
                    <a:pt x="192" y="624"/>
                  </a:lnTo>
                  <a:lnTo>
                    <a:pt x="288" y="624"/>
                  </a:lnTo>
                  <a:lnTo>
                    <a:pt x="336" y="528"/>
                  </a:lnTo>
                  <a:lnTo>
                    <a:pt x="336" y="480"/>
                  </a:lnTo>
                  <a:lnTo>
                    <a:pt x="384" y="432"/>
                  </a:lnTo>
                  <a:lnTo>
                    <a:pt x="480" y="432"/>
                  </a:lnTo>
                  <a:lnTo>
                    <a:pt x="528" y="480"/>
                  </a:lnTo>
                  <a:lnTo>
                    <a:pt x="528" y="528"/>
                  </a:lnTo>
                  <a:lnTo>
                    <a:pt x="576" y="576"/>
                  </a:lnTo>
                  <a:lnTo>
                    <a:pt x="624" y="576"/>
                  </a:lnTo>
                  <a:lnTo>
                    <a:pt x="624" y="624"/>
                  </a:lnTo>
                  <a:lnTo>
                    <a:pt x="720" y="624"/>
                  </a:lnTo>
                  <a:lnTo>
                    <a:pt x="720" y="576"/>
                  </a:lnTo>
                  <a:lnTo>
                    <a:pt x="768" y="576"/>
                  </a:lnTo>
                  <a:lnTo>
                    <a:pt x="768" y="480"/>
                  </a:lnTo>
                  <a:lnTo>
                    <a:pt x="816" y="432"/>
                  </a:lnTo>
                  <a:lnTo>
                    <a:pt x="864" y="432"/>
                  </a:lnTo>
                  <a:lnTo>
                    <a:pt x="912" y="480"/>
                  </a:lnTo>
                  <a:lnTo>
                    <a:pt x="1008" y="480"/>
                  </a:lnTo>
                  <a:lnTo>
                    <a:pt x="1056" y="384"/>
                  </a:lnTo>
                  <a:lnTo>
                    <a:pt x="1008" y="288"/>
                  </a:lnTo>
                  <a:lnTo>
                    <a:pt x="960" y="288"/>
                  </a:lnTo>
                  <a:lnTo>
                    <a:pt x="912" y="336"/>
                  </a:lnTo>
                  <a:lnTo>
                    <a:pt x="864" y="336"/>
                  </a:lnTo>
                  <a:lnTo>
                    <a:pt x="864" y="240"/>
                  </a:lnTo>
                  <a:lnTo>
                    <a:pt x="912" y="240"/>
                  </a:lnTo>
                  <a:lnTo>
                    <a:pt x="912" y="144"/>
                  </a:lnTo>
                  <a:lnTo>
                    <a:pt x="864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Oval 49"/>
            <p:cNvSpPr>
              <a:spLocks noChangeArrowheads="1"/>
            </p:cNvSpPr>
            <p:nvPr/>
          </p:nvSpPr>
          <p:spPr bwMode="auto">
            <a:xfrm>
              <a:off x="3138" y="17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18</a:t>
              </a:r>
            </a:p>
          </p:txBody>
        </p:sp>
      </p:grpSp>
      <p:grpSp>
        <p:nvGrpSpPr>
          <p:cNvPr id="6" name="Group 120"/>
          <p:cNvGrpSpPr>
            <a:grpSpLocks/>
          </p:cNvGrpSpPr>
          <p:nvPr/>
        </p:nvGrpSpPr>
        <p:grpSpPr bwMode="auto">
          <a:xfrm>
            <a:off x="2895600" y="2209800"/>
            <a:ext cx="1676400" cy="1143000"/>
            <a:chOff x="1824" y="1440"/>
            <a:chExt cx="1056" cy="720"/>
          </a:xfrm>
        </p:grpSpPr>
        <p:sp>
          <p:nvSpPr>
            <p:cNvPr id="8316" name="Freeform 19"/>
            <p:cNvSpPr>
              <a:spLocks/>
            </p:cNvSpPr>
            <p:nvPr/>
          </p:nvSpPr>
          <p:spPr bwMode="auto">
            <a:xfrm>
              <a:off x="1824" y="1440"/>
              <a:ext cx="1056" cy="720"/>
            </a:xfrm>
            <a:custGeom>
              <a:avLst/>
              <a:gdLst>
                <a:gd name="T0" fmla="*/ 816 w 1056"/>
                <a:gd name="T1" fmla="*/ 192 h 720"/>
                <a:gd name="T2" fmla="*/ 672 w 1056"/>
                <a:gd name="T3" fmla="*/ 192 h 720"/>
                <a:gd name="T4" fmla="*/ 576 w 1056"/>
                <a:gd name="T5" fmla="*/ 96 h 720"/>
                <a:gd name="T6" fmla="*/ 624 w 1056"/>
                <a:gd name="T7" fmla="*/ 48 h 720"/>
                <a:gd name="T8" fmla="*/ 528 w 1056"/>
                <a:gd name="T9" fmla="*/ 0 h 720"/>
                <a:gd name="T10" fmla="*/ 432 w 1056"/>
                <a:gd name="T11" fmla="*/ 48 h 720"/>
                <a:gd name="T12" fmla="*/ 336 w 1056"/>
                <a:gd name="T13" fmla="*/ 0 h 720"/>
                <a:gd name="T14" fmla="*/ 240 w 1056"/>
                <a:gd name="T15" fmla="*/ 48 h 720"/>
                <a:gd name="T16" fmla="*/ 288 w 1056"/>
                <a:gd name="T17" fmla="*/ 96 h 720"/>
                <a:gd name="T18" fmla="*/ 240 w 1056"/>
                <a:gd name="T19" fmla="*/ 192 h 720"/>
                <a:gd name="T20" fmla="*/ 48 w 1056"/>
                <a:gd name="T21" fmla="*/ 192 h 720"/>
                <a:gd name="T22" fmla="*/ 48 w 1056"/>
                <a:gd name="T23" fmla="*/ 240 h 720"/>
                <a:gd name="T24" fmla="*/ 0 w 1056"/>
                <a:gd name="T25" fmla="*/ 240 h 720"/>
                <a:gd name="T26" fmla="*/ 0 w 1056"/>
                <a:gd name="T27" fmla="*/ 336 h 720"/>
                <a:gd name="T28" fmla="*/ 96 w 1056"/>
                <a:gd name="T29" fmla="*/ 336 h 720"/>
                <a:gd name="T30" fmla="*/ 96 w 1056"/>
                <a:gd name="T31" fmla="*/ 288 h 720"/>
                <a:gd name="T32" fmla="*/ 240 w 1056"/>
                <a:gd name="T33" fmla="*/ 336 h 720"/>
                <a:gd name="T34" fmla="*/ 240 w 1056"/>
                <a:gd name="T35" fmla="*/ 432 h 720"/>
                <a:gd name="T36" fmla="*/ 144 w 1056"/>
                <a:gd name="T37" fmla="*/ 480 h 720"/>
                <a:gd name="T38" fmla="*/ 0 w 1056"/>
                <a:gd name="T39" fmla="*/ 480 h 720"/>
                <a:gd name="T40" fmla="*/ 0 w 1056"/>
                <a:gd name="T41" fmla="*/ 624 h 720"/>
                <a:gd name="T42" fmla="*/ 48 w 1056"/>
                <a:gd name="T43" fmla="*/ 672 h 720"/>
                <a:gd name="T44" fmla="*/ 192 w 1056"/>
                <a:gd name="T45" fmla="*/ 672 h 720"/>
                <a:gd name="T46" fmla="*/ 240 w 1056"/>
                <a:gd name="T47" fmla="*/ 720 h 720"/>
                <a:gd name="T48" fmla="*/ 288 w 1056"/>
                <a:gd name="T49" fmla="*/ 720 h 720"/>
                <a:gd name="T50" fmla="*/ 336 w 1056"/>
                <a:gd name="T51" fmla="*/ 624 h 720"/>
                <a:gd name="T52" fmla="*/ 336 w 1056"/>
                <a:gd name="T53" fmla="*/ 576 h 720"/>
                <a:gd name="T54" fmla="*/ 336 w 1056"/>
                <a:gd name="T55" fmla="*/ 528 h 720"/>
                <a:gd name="T56" fmla="*/ 384 w 1056"/>
                <a:gd name="T57" fmla="*/ 480 h 720"/>
                <a:gd name="T58" fmla="*/ 432 w 1056"/>
                <a:gd name="T59" fmla="*/ 480 h 720"/>
                <a:gd name="T60" fmla="*/ 480 w 1056"/>
                <a:gd name="T61" fmla="*/ 528 h 720"/>
                <a:gd name="T62" fmla="*/ 528 w 1056"/>
                <a:gd name="T63" fmla="*/ 528 h 720"/>
                <a:gd name="T64" fmla="*/ 528 w 1056"/>
                <a:gd name="T65" fmla="*/ 576 h 720"/>
                <a:gd name="T66" fmla="*/ 480 w 1056"/>
                <a:gd name="T67" fmla="*/ 624 h 720"/>
                <a:gd name="T68" fmla="*/ 480 w 1056"/>
                <a:gd name="T69" fmla="*/ 672 h 720"/>
                <a:gd name="T70" fmla="*/ 624 w 1056"/>
                <a:gd name="T71" fmla="*/ 672 h 720"/>
                <a:gd name="T72" fmla="*/ 672 w 1056"/>
                <a:gd name="T73" fmla="*/ 624 h 720"/>
                <a:gd name="T74" fmla="*/ 816 w 1056"/>
                <a:gd name="T75" fmla="*/ 624 h 720"/>
                <a:gd name="T76" fmla="*/ 816 w 1056"/>
                <a:gd name="T77" fmla="*/ 528 h 720"/>
                <a:gd name="T78" fmla="*/ 864 w 1056"/>
                <a:gd name="T79" fmla="*/ 480 h 720"/>
                <a:gd name="T80" fmla="*/ 912 w 1056"/>
                <a:gd name="T81" fmla="*/ 528 h 720"/>
                <a:gd name="T82" fmla="*/ 1008 w 1056"/>
                <a:gd name="T83" fmla="*/ 480 h 720"/>
                <a:gd name="T84" fmla="*/ 1056 w 1056"/>
                <a:gd name="T85" fmla="*/ 432 h 720"/>
                <a:gd name="T86" fmla="*/ 1056 w 1056"/>
                <a:gd name="T87" fmla="*/ 384 h 720"/>
                <a:gd name="T88" fmla="*/ 1008 w 1056"/>
                <a:gd name="T89" fmla="*/ 336 h 720"/>
                <a:gd name="T90" fmla="*/ 960 w 1056"/>
                <a:gd name="T91" fmla="*/ 336 h 720"/>
                <a:gd name="T92" fmla="*/ 864 w 1056"/>
                <a:gd name="T93" fmla="*/ 384 h 720"/>
                <a:gd name="T94" fmla="*/ 816 w 1056"/>
                <a:gd name="T95" fmla="*/ 336 h 720"/>
                <a:gd name="T96" fmla="*/ 864 w 1056"/>
                <a:gd name="T97" fmla="*/ 192 h 720"/>
                <a:gd name="T98" fmla="*/ 816 w 1056"/>
                <a:gd name="T99" fmla="*/ 192 h 7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56"/>
                <a:gd name="T151" fmla="*/ 0 h 720"/>
                <a:gd name="T152" fmla="*/ 1056 w 1056"/>
                <a:gd name="T153" fmla="*/ 720 h 7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56" h="720">
                  <a:moveTo>
                    <a:pt x="816" y="192"/>
                  </a:moveTo>
                  <a:lnTo>
                    <a:pt x="672" y="192"/>
                  </a:lnTo>
                  <a:lnTo>
                    <a:pt x="576" y="96"/>
                  </a:lnTo>
                  <a:lnTo>
                    <a:pt x="624" y="48"/>
                  </a:lnTo>
                  <a:lnTo>
                    <a:pt x="528" y="0"/>
                  </a:lnTo>
                  <a:lnTo>
                    <a:pt x="432" y="48"/>
                  </a:lnTo>
                  <a:lnTo>
                    <a:pt x="336" y="0"/>
                  </a:lnTo>
                  <a:lnTo>
                    <a:pt x="240" y="48"/>
                  </a:lnTo>
                  <a:lnTo>
                    <a:pt x="288" y="96"/>
                  </a:lnTo>
                  <a:lnTo>
                    <a:pt x="240" y="192"/>
                  </a:lnTo>
                  <a:lnTo>
                    <a:pt x="48" y="192"/>
                  </a:lnTo>
                  <a:lnTo>
                    <a:pt x="48" y="240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96" y="336"/>
                  </a:lnTo>
                  <a:lnTo>
                    <a:pt x="96" y="288"/>
                  </a:lnTo>
                  <a:lnTo>
                    <a:pt x="240" y="336"/>
                  </a:lnTo>
                  <a:lnTo>
                    <a:pt x="240" y="432"/>
                  </a:lnTo>
                  <a:lnTo>
                    <a:pt x="144" y="480"/>
                  </a:lnTo>
                  <a:lnTo>
                    <a:pt x="0" y="480"/>
                  </a:lnTo>
                  <a:lnTo>
                    <a:pt x="0" y="624"/>
                  </a:lnTo>
                  <a:lnTo>
                    <a:pt x="48" y="672"/>
                  </a:lnTo>
                  <a:lnTo>
                    <a:pt x="192" y="672"/>
                  </a:lnTo>
                  <a:lnTo>
                    <a:pt x="240" y="720"/>
                  </a:lnTo>
                  <a:lnTo>
                    <a:pt x="288" y="720"/>
                  </a:lnTo>
                  <a:lnTo>
                    <a:pt x="336" y="624"/>
                  </a:lnTo>
                  <a:lnTo>
                    <a:pt x="336" y="576"/>
                  </a:lnTo>
                  <a:lnTo>
                    <a:pt x="336" y="528"/>
                  </a:lnTo>
                  <a:lnTo>
                    <a:pt x="384" y="480"/>
                  </a:lnTo>
                  <a:lnTo>
                    <a:pt x="432" y="480"/>
                  </a:lnTo>
                  <a:lnTo>
                    <a:pt x="480" y="528"/>
                  </a:lnTo>
                  <a:lnTo>
                    <a:pt x="528" y="528"/>
                  </a:lnTo>
                  <a:lnTo>
                    <a:pt x="528" y="576"/>
                  </a:lnTo>
                  <a:lnTo>
                    <a:pt x="480" y="624"/>
                  </a:lnTo>
                  <a:lnTo>
                    <a:pt x="480" y="672"/>
                  </a:lnTo>
                  <a:lnTo>
                    <a:pt x="624" y="672"/>
                  </a:lnTo>
                  <a:lnTo>
                    <a:pt x="672" y="624"/>
                  </a:lnTo>
                  <a:lnTo>
                    <a:pt x="816" y="624"/>
                  </a:lnTo>
                  <a:lnTo>
                    <a:pt x="816" y="528"/>
                  </a:lnTo>
                  <a:lnTo>
                    <a:pt x="864" y="480"/>
                  </a:lnTo>
                  <a:lnTo>
                    <a:pt x="912" y="528"/>
                  </a:lnTo>
                  <a:lnTo>
                    <a:pt x="1008" y="480"/>
                  </a:lnTo>
                  <a:lnTo>
                    <a:pt x="1056" y="432"/>
                  </a:lnTo>
                  <a:lnTo>
                    <a:pt x="1056" y="384"/>
                  </a:lnTo>
                  <a:lnTo>
                    <a:pt x="1008" y="336"/>
                  </a:lnTo>
                  <a:lnTo>
                    <a:pt x="960" y="336"/>
                  </a:lnTo>
                  <a:lnTo>
                    <a:pt x="864" y="384"/>
                  </a:lnTo>
                  <a:lnTo>
                    <a:pt x="816" y="336"/>
                  </a:lnTo>
                  <a:lnTo>
                    <a:pt x="864" y="192"/>
                  </a:lnTo>
                  <a:lnTo>
                    <a:pt x="816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Oval 50"/>
            <p:cNvSpPr>
              <a:spLocks noChangeArrowheads="1"/>
            </p:cNvSpPr>
            <p:nvPr/>
          </p:nvSpPr>
          <p:spPr bwMode="auto">
            <a:xfrm>
              <a:off x="2160" y="1632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17</a:t>
              </a:r>
            </a:p>
          </p:txBody>
        </p:sp>
      </p:grpSp>
      <p:grpSp>
        <p:nvGrpSpPr>
          <p:cNvPr id="7" name="Group 119"/>
          <p:cNvGrpSpPr>
            <a:grpSpLocks/>
          </p:cNvGrpSpPr>
          <p:nvPr/>
        </p:nvGrpSpPr>
        <p:grpSpPr bwMode="auto">
          <a:xfrm>
            <a:off x="1676400" y="2438400"/>
            <a:ext cx="1600200" cy="914400"/>
            <a:chOff x="1056" y="1584"/>
            <a:chExt cx="1008" cy="576"/>
          </a:xfrm>
        </p:grpSpPr>
        <p:sp>
          <p:nvSpPr>
            <p:cNvPr id="8314" name="Freeform 5"/>
            <p:cNvSpPr>
              <a:spLocks/>
            </p:cNvSpPr>
            <p:nvPr/>
          </p:nvSpPr>
          <p:spPr bwMode="auto">
            <a:xfrm>
              <a:off x="1056" y="1584"/>
              <a:ext cx="1008" cy="576"/>
            </a:xfrm>
            <a:custGeom>
              <a:avLst/>
              <a:gdLst>
                <a:gd name="T0" fmla="*/ 0 w 1008"/>
                <a:gd name="T1" fmla="*/ 0 h 576"/>
                <a:gd name="T2" fmla="*/ 240 w 1008"/>
                <a:gd name="T3" fmla="*/ 0 h 576"/>
                <a:gd name="T4" fmla="*/ 240 w 1008"/>
                <a:gd name="T5" fmla="*/ 48 h 576"/>
                <a:gd name="T6" fmla="*/ 384 w 1008"/>
                <a:gd name="T7" fmla="*/ 48 h 576"/>
                <a:gd name="T8" fmla="*/ 336 w 1008"/>
                <a:gd name="T9" fmla="*/ 96 h 576"/>
                <a:gd name="T10" fmla="*/ 432 w 1008"/>
                <a:gd name="T11" fmla="*/ 192 h 576"/>
                <a:gd name="T12" fmla="*/ 480 w 1008"/>
                <a:gd name="T13" fmla="*/ 192 h 576"/>
                <a:gd name="T14" fmla="*/ 576 w 1008"/>
                <a:gd name="T15" fmla="*/ 96 h 576"/>
                <a:gd name="T16" fmla="*/ 528 w 1008"/>
                <a:gd name="T17" fmla="*/ 96 h 576"/>
                <a:gd name="T18" fmla="*/ 528 w 1008"/>
                <a:gd name="T19" fmla="*/ 48 h 576"/>
                <a:gd name="T20" fmla="*/ 672 w 1008"/>
                <a:gd name="T21" fmla="*/ 48 h 576"/>
                <a:gd name="T22" fmla="*/ 672 w 1008"/>
                <a:gd name="T23" fmla="*/ 0 h 576"/>
                <a:gd name="T24" fmla="*/ 816 w 1008"/>
                <a:gd name="T25" fmla="*/ 0 h 576"/>
                <a:gd name="T26" fmla="*/ 816 w 1008"/>
                <a:gd name="T27" fmla="*/ 96 h 576"/>
                <a:gd name="T28" fmla="*/ 768 w 1008"/>
                <a:gd name="T29" fmla="*/ 96 h 576"/>
                <a:gd name="T30" fmla="*/ 768 w 1008"/>
                <a:gd name="T31" fmla="*/ 192 h 576"/>
                <a:gd name="T32" fmla="*/ 864 w 1008"/>
                <a:gd name="T33" fmla="*/ 192 h 576"/>
                <a:gd name="T34" fmla="*/ 864 w 1008"/>
                <a:gd name="T35" fmla="*/ 144 h 576"/>
                <a:gd name="T36" fmla="*/ 1008 w 1008"/>
                <a:gd name="T37" fmla="*/ 192 h 576"/>
                <a:gd name="T38" fmla="*/ 1008 w 1008"/>
                <a:gd name="T39" fmla="*/ 288 h 576"/>
                <a:gd name="T40" fmla="*/ 912 w 1008"/>
                <a:gd name="T41" fmla="*/ 336 h 576"/>
                <a:gd name="T42" fmla="*/ 864 w 1008"/>
                <a:gd name="T43" fmla="*/ 336 h 576"/>
                <a:gd name="T44" fmla="*/ 768 w 1008"/>
                <a:gd name="T45" fmla="*/ 336 h 576"/>
                <a:gd name="T46" fmla="*/ 768 w 1008"/>
                <a:gd name="T47" fmla="*/ 480 h 576"/>
                <a:gd name="T48" fmla="*/ 528 w 1008"/>
                <a:gd name="T49" fmla="*/ 480 h 576"/>
                <a:gd name="T50" fmla="*/ 528 w 1008"/>
                <a:gd name="T51" fmla="*/ 432 h 576"/>
                <a:gd name="T52" fmla="*/ 576 w 1008"/>
                <a:gd name="T53" fmla="*/ 384 h 576"/>
                <a:gd name="T54" fmla="*/ 480 w 1008"/>
                <a:gd name="T55" fmla="*/ 336 h 576"/>
                <a:gd name="T56" fmla="*/ 288 w 1008"/>
                <a:gd name="T57" fmla="*/ 336 h 576"/>
                <a:gd name="T58" fmla="*/ 240 w 1008"/>
                <a:gd name="T59" fmla="*/ 384 h 576"/>
                <a:gd name="T60" fmla="*/ 336 w 1008"/>
                <a:gd name="T61" fmla="*/ 432 h 576"/>
                <a:gd name="T62" fmla="*/ 336 w 1008"/>
                <a:gd name="T63" fmla="*/ 480 h 576"/>
                <a:gd name="T64" fmla="*/ 144 w 1008"/>
                <a:gd name="T65" fmla="*/ 480 h 576"/>
                <a:gd name="T66" fmla="*/ 144 w 1008"/>
                <a:gd name="T67" fmla="*/ 576 h 576"/>
                <a:gd name="T68" fmla="*/ 0 w 1008"/>
                <a:gd name="T69" fmla="*/ 576 h 576"/>
                <a:gd name="T70" fmla="*/ 0 w 1008"/>
                <a:gd name="T71" fmla="*/ 0 h 5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8"/>
                <a:gd name="T109" fmla="*/ 0 h 576"/>
                <a:gd name="T110" fmla="*/ 1008 w 1008"/>
                <a:gd name="T111" fmla="*/ 576 h 5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8" h="576">
                  <a:moveTo>
                    <a:pt x="0" y="0"/>
                  </a:moveTo>
                  <a:lnTo>
                    <a:pt x="240" y="0"/>
                  </a:lnTo>
                  <a:lnTo>
                    <a:pt x="240" y="48"/>
                  </a:lnTo>
                  <a:lnTo>
                    <a:pt x="384" y="48"/>
                  </a:lnTo>
                  <a:lnTo>
                    <a:pt x="336" y="96"/>
                  </a:lnTo>
                  <a:lnTo>
                    <a:pt x="432" y="192"/>
                  </a:lnTo>
                  <a:lnTo>
                    <a:pt x="480" y="192"/>
                  </a:lnTo>
                  <a:lnTo>
                    <a:pt x="576" y="96"/>
                  </a:lnTo>
                  <a:lnTo>
                    <a:pt x="528" y="96"/>
                  </a:lnTo>
                  <a:lnTo>
                    <a:pt x="528" y="48"/>
                  </a:lnTo>
                  <a:lnTo>
                    <a:pt x="672" y="48"/>
                  </a:lnTo>
                  <a:lnTo>
                    <a:pt x="672" y="0"/>
                  </a:lnTo>
                  <a:lnTo>
                    <a:pt x="816" y="0"/>
                  </a:lnTo>
                  <a:lnTo>
                    <a:pt x="816" y="96"/>
                  </a:lnTo>
                  <a:lnTo>
                    <a:pt x="768" y="96"/>
                  </a:lnTo>
                  <a:lnTo>
                    <a:pt x="768" y="192"/>
                  </a:lnTo>
                  <a:lnTo>
                    <a:pt x="864" y="192"/>
                  </a:lnTo>
                  <a:lnTo>
                    <a:pt x="864" y="144"/>
                  </a:lnTo>
                  <a:lnTo>
                    <a:pt x="1008" y="192"/>
                  </a:lnTo>
                  <a:lnTo>
                    <a:pt x="1008" y="288"/>
                  </a:lnTo>
                  <a:lnTo>
                    <a:pt x="912" y="336"/>
                  </a:lnTo>
                  <a:lnTo>
                    <a:pt x="864" y="336"/>
                  </a:lnTo>
                  <a:lnTo>
                    <a:pt x="768" y="336"/>
                  </a:lnTo>
                  <a:lnTo>
                    <a:pt x="768" y="480"/>
                  </a:lnTo>
                  <a:lnTo>
                    <a:pt x="528" y="480"/>
                  </a:lnTo>
                  <a:lnTo>
                    <a:pt x="528" y="432"/>
                  </a:lnTo>
                  <a:lnTo>
                    <a:pt x="576" y="384"/>
                  </a:lnTo>
                  <a:lnTo>
                    <a:pt x="480" y="336"/>
                  </a:lnTo>
                  <a:lnTo>
                    <a:pt x="288" y="336"/>
                  </a:lnTo>
                  <a:lnTo>
                    <a:pt x="240" y="384"/>
                  </a:lnTo>
                  <a:lnTo>
                    <a:pt x="336" y="432"/>
                  </a:lnTo>
                  <a:lnTo>
                    <a:pt x="336" y="480"/>
                  </a:lnTo>
                  <a:lnTo>
                    <a:pt x="144" y="480"/>
                  </a:lnTo>
                  <a:lnTo>
                    <a:pt x="14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Oval 51"/>
            <p:cNvSpPr>
              <a:spLocks noChangeArrowheads="1"/>
            </p:cNvSpPr>
            <p:nvPr/>
          </p:nvSpPr>
          <p:spPr bwMode="auto">
            <a:xfrm>
              <a:off x="1104" y="168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</a:t>
              </a:r>
            </a:p>
          </p:txBody>
        </p:sp>
      </p:grpSp>
      <p:grpSp>
        <p:nvGrpSpPr>
          <p:cNvPr id="8" name="Group 114"/>
          <p:cNvGrpSpPr>
            <a:grpSpLocks/>
          </p:cNvGrpSpPr>
          <p:nvPr/>
        </p:nvGrpSpPr>
        <p:grpSpPr bwMode="auto">
          <a:xfrm>
            <a:off x="6629400" y="1524000"/>
            <a:ext cx="1219200" cy="1066800"/>
            <a:chOff x="4176" y="1008"/>
            <a:chExt cx="768" cy="672"/>
          </a:xfrm>
        </p:grpSpPr>
        <p:sp>
          <p:nvSpPr>
            <p:cNvPr id="8312" name="Freeform 30"/>
            <p:cNvSpPr>
              <a:spLocks/>
            </p:cNvSpPr>
            <p:nvPr/>
          </p:nvSpPr>
          <p:spPr bwMode="auto">
            <a:xfrm>
              <a:off x="4176" y="1008"/>
              <a:ext cx="768" cy="672"/>
            </a:xfrm>
            <a:custGeom>
              <a:avLst/>
              <a:gdLst>
                <a:gd name="T0" fmla="*/ 768 w 768"/>
                <a:gd name="T1" fmla="*/ 192 h 672"/>
                <a:gd name="T2" fmla="*/ 672 w 768"/>
                <a:gd name="T3" fmla="*/ 192 h 672"/>
                <a:gd name="T4" fmla="*/ 624 w 768"/>
                <a:gd name="T5" fmla="*/ 144 h 672"/>
                <a:gd name="T6" fmla="*/ 624 w 768"/>
                <a:gd name="T7" fmla="*/ 96 h 672"/>
                <a:gd name="T8" fmla="*/ 576 w 768"/>
                <a:gd name="T9" fmla="*/ 48 h 672"/>
                <a:gd name="T10" fmla="*/ 576 w 768"/>
                <a:gd name="T11" fmla="*/ 0 h 672"/>
                <a:gd name="T12" fmla="*/ 432 w 768"/>
                <a:gd name="T13" fmla="*/ 0 h 672"/>
                <a:gd name="T14" fmla="*/ 432 w 768"/>
                <a:gd name="T15" fmla="*/ 48 h 672"/>
                <a:gd name="T16" fmla="*/ 384 w 768"/>
                <a:gd name="T17" fmla="*/ 96 h 672"/>
                <a:gd name="T18" fmla="*/ 384 w 768"/>
                <a:gd name="T19" fmla="*/ 192 h 672"/>
                <a:gd name="T20" fmla="*/ 192 w 768"/>
                <a:gd name="T21" fmla="*/ 192 h 672"/>
                <a:gd name="T22" fmla="*/ 192 w 768"/>
                <a:gd name="T23" fmla="*/ 144 h 672"/>
                <a:gd name="T24" fmla="*/ 48 w 768"/>
                <a:gd name="T25" fmla="*/ 144 h 672"/>
                <a:gd name="T26" fmla="*/ 48 w 768"/>
                <a:gd name="T27" fmla="*/ 192 h 672"/>
                <a:gd name="T28" fmla="*/ 0 w 768"/>
                <a:gd name="T29" fmla="*/ 240 h 672"/>
                <a:gd name="T30" fmla="*/ 48 w 768"/>
                <a:gd name="T31" fmla="*/ 288 h 672"/>
                <a:gd name="T32" fmla="*/ 96 w 768"/>
                <a:gd name="T33" fmla="*/ 336 h 672"/>
                <a:gd name="T34" fmla="*/ 144 w 768"/>
                <a:gd name="T35" fmla="*/ 336 h 672"/>
                <a:gd name="T36" fmla="*/ 144 w 768"/>
                <a:gd name="T37" fmla="*/ 288 h 672"/>
                <a:gd name="T38" fmla="*/ 240 w 768"/>
                <a:gd name="T39" fmla="*/ 288 h 672"/>
                <a:gd name="T40" fmla="*/ 288 w 768"/>
                <a:gd name="T41" fmla="*/ 336 h 672"/>
                <a:gd name="T42" fmla="*/ 288 w 768"/>
                <a:gd name="T43" fmla="*/ 384 h 672"/>
                <a:gd name="T44" fmla="*/ 240 w 768"/>
                <a:gd name="T45" fmla="*/ 432 h 672"/>
                <a:gd name="T46" fmla="*/ 144 w 768"/>
                <a:gd name="T47" fmla="*/ 432 h 672"/>
                <a:gd name="T48" fmla="*/ 144 w 768"/>
                <a:gd name="T49" fmla="*/ 384 h 672"/>
                <a:gd name="T50" fmla="*/ 48 w 768"/>
                <a:gd name="T51" fmla="*/ 384 h 672"/>
                <a:gd name="T52" fmla="*/ 48 w 768"/>
                <a:gd name="T53" fmla="*/ 432 h 672"/>
                <a:gd name="T54" fmla="*/ 0 w 768"/>
                <a:gd name="T55" fmla="*/ 432 h 672"/>
                <a:gd name="T56" fmla="*/ 0 w 768"/>
                <a:gd name="T57" fmla="*/ 480 h 672"/>
                <a:gd name="T58" fmla="*/ 48 w 768"/>
                <a:gd name="T59" fmla="*/ 576 h 672"/>
                <a:gd name="T60" fmla="*/ 48 w 768"/>
                <a:gd name="T61" fmla="*/ 624 h 672"/>
                <a:gd name="T62" fmla="*/ 96 w 768"/>
                <a:gd name="T63" fmla="*/ 624 h 672"/>
                <a:gd name="T64" fmla="*/ 96 w 768"/>
                <a:gd name="T65" fmla="*/ 672 h 672"/>
                <a:gd name="T66" fmla="*/ 336 w 768"/>
                <a:gd name="T67" fmla="*/ 672 h 672"/>
                <a:gd name="T68" fmla="*/ 336 w 768"/>
                <a:gd name="T69" fmla="*/ 624 h 672"/>
                <a:gd name="T70" fmla="*/ 336 w 768"/>
                <a:gd name="T71" fmla="*/ 576 h 672"/>
                <a:gd name="T72" fmla="*/ 384 w 768"/>
                <a:gd name="T73" fmla="*/ 528 h 672"/>
                <a:gd name="T74" fmla="*/ 432 w 768"/>
                <a:gd name="T75" fmla="*/ 480 h 672"/>
                <a:gd name="T76" fmla="*/ 432 w 768"/>
                <a:gd name="T77" fmla="*/ 576 h 672"/>
                <a:gd name="T78" fmla="*/ 480 w 768"/>
                <a:gd name="T79" fmla="*/ 576 h 672"/>
                <a:gd name="T80" fmla="*/ 480 w 768"/>
                <a:gd name="T81" fmla="*/ 672 h 672"/>
                <a:gd name="T82" fmla="*/ 528 w 768"/>
                <a:gd name="T83" fmla="*/ 672 h 672"/>
                <a:gd name="T84" fmla="*/ 624 w 768"/>
                <a:gd name="T85" fmla="*/ 624 h 672"/>
                <a:gd name="T86" fmla="*/ 768 w 768"/>
                <a:gd name="T87" fmla="*/ 624 h 672"/>
                <a:gd name="T88" fmla="*/ 768 w 768"/>
                <a:gd name="T89" fmla="*/ 192 h 6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68"/>
                <a:gd name="T136" fmla="*/ 0 h 672"/>
                <a:gd name="T137" fmla="*/ 768 w 768"/>
                <a:gd name="T138" fmla="*/ 672 h 67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68" h="672">
                  <a:moveTo>
                    <a:pt x="768" y="192"/>
                  </a:moveTo>
                  <a:lnTo>
                    <a:pt x="672" y="192"/>
                  </a:lnTo>
                  <a:lnTo>
                    <a:pt x="624" y="144"/>
                  </a:lnTo>
                  <a:lnTo>
                    <a:pt x="624" y="96"/>
                  </a:lnTo>
                  <a:lnTo>
                    <a:pt x="576" y="48"/>
                  </a:lnTo>
                  <a:lnTo>
                    <a:pt x="576" y="0"/>
                  </a:lnTo>
                  <a:lnTo>
                    <a:pt x="432" y="0"/>
                  </a:lnTo>
                  <a:lnTo>
                    <a:pt x="432" y="48"/>
                  </a:lnTo>
                  <a:lnTo>
                    <a:pt x="384" y="96"/>
                  </a:lnTo>
                  <a:lnTo>
                    <a:pt x="384" y="192"/>
                  </a:lnTo>
                  <a:lnTo>
                    <a:pt x="192" y="192"/>
                  </a:lnTo>
                  <a:lnTo>
                    <a:pt x="192" y="144"/>
                  </a:lnTo>
                  <a:lnTo>
                    <a:pt x="48" y="144"/>
                  </a:lnTo>
                  <a:lnTo>
                    <a:pt x="48" y="192"/>
                  </a:lnTo>
                  <a:lnTo>
                    <a:pt x="0" y="240"/>
                  </a:lnTo>
                  <a:lnTo>
                    <a:pt x="48" y="288"/>
                  </a:lnTo>
                  <a:lnTo>
                    <a:pt x="96" y="336"/>
                  </a:lnTo>
                  <a:lnTo>
                    <a:pt x="144" y="336"/>
                  </a:lnTo>
                  <a:lnTo>
                    <a:pt x="144" y="288"/>
                  </a:lnTo>
                  <a:lnTo>
                    <a:pt x="240" y="288"/>
                  </a:lnTo>
                  <a:lnTo>
                    <a:pt x="288" y="336"/>
                  </a:lnTo>
                  <a:lnTo>
                    <a:pt x="288" y="384"/>
                  </a:lnTo>
                  <a:lnTo>
                    <a:pt x="240" y="432"/>
                  </a:lnTo>
                  <a:lnTo>
                    <a:pt x="144" y="432"/>
                  </a:lnTo>
                  <a:lnTo>
                    <a:pt x="144" y="384"/>
                  </a:lnTo>
                  <a:lnTo>
                    <a:pt x="48" y="384"/>
                  </a:lnTo>
                  <a:lnTo>
                    <a:pt x="48" y="432"/>
                  </a:lnTo>
                  <a:lnTo>
                    <a:pt x="0" y="432"/>
                  </a:lnTo>
                  <a:lnTo>
                    <a:pt x="0" y="480"/>
                  </a:lnTo>
                  <a:lnTo>
                    <a:pt x="48" y="576"/>
                  </a:lnTo>
                  <a:lnTo>
                    <a:pt x="48" y="624"/>
                  </a:lnTo>
                  <a:lnTo>
                    <a:pt x="96" y="624"/>
                  </a:lnTo>
                  <a:lnTo>
                    <a:pt x="96" y="672"/>
                  </a:lnTo>
                  <a:lnTo>
                    <a:pt x="336" y="672"/>
                  </a:lnTo>
                  <a:lnTo>
                    <a:pt x="336" y="624"/>
                  </a:lnTo>
                  <a:lnTo>
                    <a:pt x="336" y="576"/>
                  </a:lnTo>
                  <a:lnTo>
                    <a:pt x="384" y="528"/>
                  </a:lnTo>
                  <a:lnTo>
                    <a:pt x="432" y="480"/>
                  </a:lnTo>
                  <a:lnTo>
                    <a:pt x="432" y="576"/>
                  </a:lnTo>
                  <a:lnTo>
                    <a:pt x="480" y="576"/>
                  </a:lnTo>
                  <a:lnTo>
                    <a:pt x="480" y="672"/>
                  </a:lnTo>
                  <a:lnTo>
                    <a:pt x="528" y="672"/>
                  </a:lnTo>
                  <a:lnTo>
                    <a:pt x="624" y="624"/>
                  </a:lnTo>
                  <a:lnTo>
                    <a:pt x="768" y="624"/>
                  </a:lnTo>
                  <a:lnTo>
                    <a:pt x="768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Oval 52"/>
            <p:cNvSpPr>
              <a:spLocks noChangeArrowheads="1"/>
            </p:cNvSpPr>
            <p:nvPr/>
          </p:nvSpPr>
          <p:spPr bwMode="auto">
            <a:xfrm>
              <a:off x="4512" y="12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15</a:t>
              </a:r>
            </a:p>
          </p:txBody>
        </p:sp>
      </p:grpSp>
      <p:grpSp>
        <p:nvGrpSpPr>
          <p:cNvPr id="9" name="Group 115"/>
          <p:cNvGrpSpPr>
            <a:grpSpLocks/>
          </p:cNvGrpSpPr>
          <p:nvPr/>
        </p:nvGrpSpPr>
        <p:grpSpPr bwMode="auto">
          <a:xfrm>
            <a:off x="5181600" y="1676400"/>
            <a:ext cx="1905000" cy="838200"/>
            <a:chOff x="3264" y="1104"/>
            <a:chExt cx="1200" cy="528"/>
          </a:xfrm>
        </p:grpSpPr>
        <p:sp>
          <p:nvSpPr>
            <p:cNvPr id="8310" name="Freeform 31"/>
            <p:cNvSpPr>
              <a:spLocks/>
            </p:cNvSpPr>
            <p:nvPr/>
          </p:nvSpPr>
          <p:spPr bwMode="auto">
            <a:xfrm>
              <a:off x="3264" y="1104"/>
              <a:ext cx="1200" cy="528"/>
            </a:xfrm>
            <a:custGeom>
              <a:avLst/>
              <a:gdLst>
                <a:gd name="T0" fmla="*/ 960 w 1200"/>
                <a:gd name="T1" fmla="*/ 528 h 528"/>
                <a:gd name="T2" fmla="*/ 960 w 1200"/>
                <a:gd name="T3" fmla="*/ 480 h 528"/>
                <a:gd name="T4" fmla="*/ 912 w 1200"/>
                <a:gd name="T5" fmla="*/ 384 h 528"/>
                <a:gd name="T6" fmla="*/ 912 w 1200"/>
                <a:gd name="T7" fmla="*/ 336 h 528"/>
                <a:gd name="T8" fmla="*/ 960 w 1200"/>
                <a:gd name="T9" fmla="*/ 336 h 528"/>
                <a:gd name="T10" fmla="*/ 960 w 1200"/>
                <a:gd name="T11" fmla="*/ 288 h 528"/>
                <a:gd name="T12" fmla="*/ 1056 w 1200"/>
                <a:gd name="T13" fmla="*/ 288 h 528"/>
                <a:gd name="T14" fmla="*/ 1056 w 1200"/>
                <a:gd name="T15" fmla="*/ 336 h 528"/>
                <a:gd name="T16" fmla="*/ 1152 w 1200"/>
                <a:gd name="T17" fmla="*/ 336 h 528"/>
                <a:gd name="T18" fmla="*/ 1200 w 1200"/>
                <a:gd name="T19" fmla="*/ 288 h 528"/>
                <a:gd name="T20" fmla="*/ 1200 w 1200"/>
                <a:gd name="T21" fmla="*/ 240 h 528"/>
                <a:gd name="T22" fmla="*/ 1152 w 1200"/>
                <a:gd name="T23" fmla="*/ 192 h 528"/>
                <a:gd name="T24" fmla="*/ 1056 w 1200"/>
                <a:gd name="T25" fmla="*/ 192 h 528"/>
                <a:gd name="T26" fmla="*/ 1056 w 1200"/>
                <a:gd name="T27" fmla="*/ 240 h 528"/>
                <a:gd name="T28" fmla="*/ 1008 w 1200"/>
                <a:gd name="T29" fmla="*/ 240 h 528"/>
                <a:gd name="T30" fmla="*/ 912 w 1200"/>
                <a:gd name="T31" fmla="*/ 144 h 528"/>
                <a:gd name="T32" fmla="*/ 960 w 1200"/>
                <a:gd name="T33" fmla="*/ 96 h 528"/>
                <a:gd name="T34" fmla="*/ 960 w 1200"/>
                <a:gd name="T35" fmla="*/ 48 h 528"/>
                <a:gd name="T36" fmla="*/ 912 w 1200"/>
                <a:gd name="T37" fmla="*/ 48 h 528"/>
                <a:gd name="T38" fmla="*/ 912 w 1200"/>
                <a:gd name="T39" fmla="*/ 0 h 528"/>
                <a:gd name="T40" fmla="*/ 816 w 1200"/>
                <a:gd name="T41" fmla="*/ 0 h 528"/>
                <a:gd name="T42" fmla="*/ 816 w 1200"/>
                <a:gd name="T43" fmla="*/ 48 h 528"/>
                <a:gd name="T44" fmla="*/ 720 w 1200"/>
                <a:gd name="T45" fmla="*/ 48 h 528"/>
                <a:gd name="T46" fmla="*/ 672 w 1200"/>
                <a:gd name="T47" fmla="*/ 96 h 528"/>
                <a:gd name="T48" fmla="*/ 672 w 1200"/>
                <a:gd name="T49" fmla="*/ 144 h 528"/>
                <a:gd name="T50" fmla="*/ 720 w 1200"/>
                <a:gd name="T51" fmla="*/ 144 h 528"/>
                <a:gd name="T52" fmla="*/ 720 w 1200"/>
                <a:gd name="T53" fmla="*/ 192 h 528"/>
                <a:gd name="T54" fmla="*/ 528 w 1200"/>
                <a:gd name="T55" fmla="*/ 192 h 528"/>
                <a:gd name="T56" fmla="*/ 528 w 1200"/>
                <a:gd name="T57" fmla="*/ 144 h 528"/>
                <a:gd name="T58" fmla="*/ 576 w 1200"/>
                <a:gd name="T59" fmla="*/ 144 h 528"/>
                <a:gd name="T60" fmla="*/ 576 w 1200"/>
                <a:gd name="T61" fmla="*/ 48 h 528"/>
                <a:gd name="T62" fmla="*/ 528 w 1200"/>
                <a:gd name="T63" fmla="*/ 0 h 528"/>
                <a:gd name="T64" fmla="*/ 384 w 1200"/>
                <a:gd name="T65" fmla="*/ 0 h 528"/>
                <a:gd name="T66" fmla="*/ 336 w 1200"/>
                <a:gd name="T67" fmla="*/ 48 h 528"/>
                <a:gd name="T68" fmla="*/ 144 w 1200"/>
                <a:gd name="T69" fmla="*/ 48 h 528"/>
                <a:gd name="T70" fmla="*/ 144 w 1200"/>
                <a:gd name="T71" fmla="*/ 96 h 528"/>
                <a:gd name="T72" fmla="*/ 192 w 1200"/>
                <a:gd name="T73" fmla="*/ 144 h 528"/>
                <a:gd name="T74" fmla="*/ 192 w 1200"/>
                <a:gd name="T75" fmla="*/ 192 h 528"/>
                <a:gd name="T76" fmla="*/ 96 w 1200"/>
                <a:gd name="T77" fmla="*/ 288 h 528"/>
                <a:gd name="T78" fmla="*/ 48 w 1200"/>
                <a:gd name="T79" fmla="*/ 240 h 528"/>
                <a:gd name="T80" fmla="*/ 0 w 1200"/>
                <a:gd name="T81" fmla="*/ 288 h 528"/>
                <a:gd name="T82" fmla="*/ 0 w 1200"/>
                <a:gd name="T83" fmla="*/ 384 h 528"/>
                <a:gd name="T84" fmla="*/ 96 w 1200"/>
                <a:gd name="T85" fmla="*/ 384 h 528"/>
                <a:gd name="T86" fmla="*/ 144 w 1200"/>
                <a:gd name="T87" fmla="*/ 336 h 528"/>
                <a:gd name="T88" fmla="*/ 240 w 1200"/>
                <a:gd name="T89" fmla="*/ 336 h 528"/>
                <a:gd name="T90" fmla="*/ 240 w 1200"/>
                <a:gd name="T91" fmla="*/ 384 h 528"/>
                <a:gd name="T92" fmla="*/ 192 w 1200"/>
                <a:gd name="T93" fmla="*/ 432 h 528"/>
                <a:gd name="T94" fmla="*/ 192 w 1200"/>
                <a:gd name="T95" fmla="*/ 528 h 528"/>
                <a:gd name="T96" fmla="*/ 336 w 1200"/>
                <a:gd name="T97" fmla="*/ 528 h 528"/>
                <a:gd name="T98" fmla="*/ 336 w 1200"/>
                <a:gd name="T99" fmla="*/ 480 h 528"/>
                <a:gd name="T100" fmla="*/ 432 w 1200"/>
                <a:gd name="T101" fmla="*/ 384 h 528"/>
                <a:gd name="T102" fmla="*/ 480 w 1200"/>
                <a:gd name="T103" fmla="*/ 480 h 528"/>
                <a:gd name="T104" fmla="*/ 528 w 1200"/>
                <a:gd name="T105" fmla="*/ 432 h 528"/>
                <a:gd name="T106" fmla="*/ 528 w 1200"/>
                <a:gd name="T107" fmla="*/ 336 h 528"/>
                <a:gd name="T108" fmla="*/ 624 w 1200"/>
                <a:gd name="T109" fmla="*/ 336 h 528"/>
                <a:gd name="T110" fmla="*/ 672 w 1200"/>
                <a:gd name="T111" fmla="*/ 288 h 528"/>
                <a:gd name="T112" fmla="*/ 720 w 1200"/>
                <a:gd name="T113" fmla="*/ 384 h 528"/>
                <a:gd name="T114" fmla="*/ 672 w 1200"/>
                <a:gd name="T115" fmla="*/ 432 h 528"/>
                <a:gd name="T116" fmla="*/ 672 w 1200"/>
                <a:gd name="T117" fmla="*/ 480 h 528"/>
                <a:gd name="T118" fmla="*/ 768 w 1200"/>
                <a:gd name="T119" fmla="*/ 528 h 528"/>
                <a:gd name="T120" fmla="*/ 960 w 1200"/>
                <a:gd name="T121" fmla="*/ 528 h 52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0"/>
                <a:gd name="T184" fmla="*/ 0 h 528"/>
                <a:gd name="T185" fmla="*/ 1200 w 1200"/>
                <a:gd name="T186" fmla="*/ 528 h 52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0" h="528">
                  <a:moveTo>
                    <a:pt x="960" y="528"/>
                  </a:moveTo>
                  <a:lnTo>
                    <a:pt x="960" y="480"/>
                  </a:lnTo>
                  <a:lnTo>
                    <a:pt x="912" y="384"/>
                  </a:lnTo>
                  <a:lnTo>
                    <a:pt x="912" y="336"/>
                  </a:lnTo>
                  <a:lnTo>
                    <a:pt x="960" y="336"/>
                  </a:lnTo>
                  <a:lnTo>
                    <a:pt x="960" y="288"/>
                  </a:lnTo>
                  <a:lnTo>
                    <a:pt x="1056" y="288"/>
                  </a:lnTo>
                  <a:lnTo>
                    <a:pt x="1056" y="336"/>
                  </a:lnTo>
                  <a:lnTo>
                    <a:pt x="1152" y="336"/>
                  </a:lnTo>
                  <a:lnTo>
                    <a:pt x="1200" y="288"/>
                  </a:lnTo>
                  <a:lnTo>
                    <a:pt x="1200" y="240"/>
                  </a:lnTo>
                  <a:lnTo>
                    <a:pt x="1152" y="192"/>
                  </a:lnTo>
                  <a:lnTo>
                    <a:pt x="1056" y="192"/>
                  </a:lnTo>
                  <a:lnTo>
                    <a:pt x="1056" y="240"/>
                  </a:lnTo>
                  <a:lnTo>
                    <a:pt x="1008" y="240"/>
                  </a:lnTo>
                  <a:lnTo>
                    <a:pt x="912" y="144"/>
                  </a:lnTo>
                  <a:lnTo>
                    <a:pt x="960" y="96"/>
                  </a:lnTo>
                  <a:lnTo>
                    <a:pt x="960" y="48"/>
                  </a:lnTo>
                  <a:lnTo>
                    <a:pt x="912" y="48"/>
                  </a:lnTo>
                  <a:lnTo>
                    <a:pt x="912" y="0"/>
                  </a:lnTo>
                  <a:lnTo>
                    <a:pt x="816" y="0"/>
                  </a:lnTo>
                  <a:lnTo>
                    <a:pt x="816" y="48"/>
                  </a:lnTo>
                  <a:lnTo>
                    <a:pt x="720" y="48"/>
                  </a:lnTo>
                  <a:lnTo>
                    <a:pt x="672" y="96"/>
                  </a:lnTo>
                  <a:lnTo>
                    <a:pt x="672" y="144"/>
                  </a:lnTo>
                  <a:lnTo>
                    <a:pt x="720" y="144"/>
                  </a:lnTo>
                  <a:lnTo>
                    <a:pt x="720" y="192"/>
                  </a:lnTo>
                  <a:lnTo>
                    <a:pt x="528" y="192"/>
                  </a:lnTo>
                  <a:lnTo>
                    <a:pt x="528" y="144"/>
                  </a:lnTo>
                  <a:lnTo>
                    <a:pt x="576" y="144"/>
                  </a:lnTo>
                  <a:lnTo>
                    <a:pt x="576" y="48"/>
                  </a:lnTo>
                  <a:lnTo>
                    <a:pt x="528" y="0"/>
                  </a:lnTo>
                  <a:lnTo>
                    <a:pt x="384" y="0"/>
                  </a:lnTo>
                  <a:lnTo>
                    <a:pt x="33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192" y="144"/>
                  </a:lnTo>
                  <a:lnTo>
                    <a:pt x="192" y="192"/>
                  </a:lnTo>
                  <a:lnTo>
                    <a:pt x="96" y="288"/>
                  </a:lnTo>
                  <a:lnTo>
                    <a:pt x="48" y="240"/>
                  </a:lnTo>
                  <a:lnTo>
                    <a:pt x="0" y="288"/>
                  </a:lnTo>
                  <a:lnTo>
                    <a:pt x="0" y="384"/>
                  </a:lnTo>
                  <a:lnTo>
                    <a:pt x="96" y="384"/>
                  </a:lnTo>
                  <a:lnTo>
                    <a:pt x="144" y="336"/>
                  </a:lnTo>
                  <a:lnTo>
                    <a:pt x="240" y="336"/>
                  </a:lnTo>
                  <a:lnTo>
                    <a:pt x="240" y="384"/>
                  </a:lnTo>
                  <a:lnTo>
                    <a:pt x="192" y="432"/>
                  </a:lnTo>
                  <a:lnTo>
                    <a:pt x="192" y="528"/>
                  </a:lnTo>
                  <a:lnTo>
                    <a:pt x="336" y="528"/>
                  </a:lnTo>
                  <a:lnTo>
                    <a:pt x="336" y="480"/>
                  </a:lnTo>
                  <a:lnTo>
                    <a:pt x="432" y="384"/>
                  </a:lnTo>
                  <a:lnTo>
                    <a:pt x="480" y="480"/>
                  </a:lnTo>
                  <a:lnTo>
                    <a:pt x="528" y="432"/>
                  </a:lnTo>
                  <a:lnTo>
                    <a:pt x="528" y="336"/>
                  </a:lnTo>
                  <a:lnTo>
                    <a:pt x="624" y="336"/>
                  </a:lnTo>
                  <a:lnTo>
                    <a:pt x="672" y="288"/>
                  </a:lnTo>
                  <a:lnTo>
                    <a:pt x="720" y="384"/>
                  </a:lnTo>
                  <a:lnTo>
                    <a:pt x="672" y="432"/>
                  </a:lnTo>
                  <a:lnTo>
                    <a:pt x="672" y="480"/>
                  </a:lnTo>
                  <a:lnTo>
                    <a:pt x="768" y="528"/>
                  </a:lnTo>
                  <a:lnTo>
                    <a:pt x="960" y="52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Oval 53"/>
            <p:cNvSpPr>
              <a:spLocks noChangeArrowheads="1"/>
            </p:cNvSpPr>
            <p:nvPr/>
          </p:nvSpPr>
          <p:spPr bwMode="auto">
            <a:xfrm>
              <a:off x="3504" y="12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14</a:t>
              </a:r>
            </a:p>
          </p:txBody>
        </p:sp>
      </p:grpSp>
      <p:grpSp>
        <p:nvGrpSpPr>
          <p:cNvPr id="10" name="Group 116"/>
          <p:cNvGrpSpPr>
            <a:grpSpLocks/>
          </p:cNvGrpSpPr>
          <p:nvPr/>
        </p:nvGrpSpPr>
        <p:grpSpPr bwMode="auto">
          <a:xfrm>
            <a:off x="4114800" y="1524000"/>
            <a:ext cx="1447800" cy="1066800"/>
            <a:chOff x="2592" y="1008"/>
            <a:chExt cx="912" cy="672"/>
          </a:xfrm>
        </p:grpSpPr>
        <p:sp>
          <p:nvSpPr>
            <p:cNvPr id="8308" name="Freeform 29"/>
            <p:cNvSpPr>
              <a:spLocks/>
            </p:cNvSpPr>
            <p:nvPr/>
          </p:nvSpPr>
          <p:spPr bwMode="auto">
            <a:xfrm>
              <a:off x="2592" y="1008"/>
              <a:ext cx="912" cy="672"/>
            </a:xfrm>
            <a:custGeom>
              <a:avLst/>
              <a:gdLst>
                <a:gd name="T0" fmla="*/ 816 w 912"/>
                <a:gd name="T1" fmla="*/ 144 h 672"/>
                <a:gd name="T2" fmla="*/ 672 w 912"/>
                <a:gd name="T3" fmla="*/ 144 h 672"/>
                <a:gd name="T4" fmla="*/ 672 w 912"/>
                <a:gd name="T5" fmla="*/ 96 h 672"/>
                <a:gd name="T6" fmla="*/ 624 w 912"/>
                <a:gd name="T7" fmla="*/ 0 h 672"/>
                <a:gd name="T8" fmla="*/ 576 w 912"/>
                <a:gd name="T9" fmla="*/ 0 h 672"/>
                <a:gd name="T10" fmla="*/ 528 w 912"/>
                <a:gd name="T11" fmla="*/ 96 h 672"/>
                <a:gd name="T12" fmla="*/ 432 w 912"/>
                <a:gd name="T13" fmla="*/ 96 h 672"/>
                <a:gd name="T14" fmla="*/ 432 w 912"/>
                <a:gd name="T15" fmla="*/ 48 h 672"/>
                <a:gd name="T16" fmla="*/ 384 w 912"/>
                <a:gd name="T17" fmla="*/ 0 h 672"/>
                <a:gd name="T18" fmla="*/ 288 w 912"/>
                <a:gd name="T19" fmla="*/ 0 h 672"/>
                <a:gd name="T20" fmla="*/ 288 w 912"/>
                <a:gd name="T21" fmla="*/ 96 h 672"/>
                <a:gd name="T22" fmla="*/ 240 w 912"/>
                <a:gd name="T23" fmla="*/ 144 h 672"/>
                <a:gd name="T24" fmla="*/ 96 w 912"/>
                <a:gd name="T25" fmla="*/ 144 h 672"/>
                <a:gd name="T26" fmla="*/ 96 w 912"/>
                <a:gd name="T27" fmla="*/ 192 h 672"/>
                <a:gd name="T28" fmla="*/ 48 w 912"/>
                <a:gd name="T29" fmla="*/ 240 h 672"/>
                <a:gd name="T30" fmla="*/ 48 w 912"/>
                <a:gd name="T31" fmla="*/ 336 h 672"/>
                <a:gd name="T32" fmla="*/ 144 w 912"/>
                <a:gd name="T33" fmla="*/ 336 h 672"/>
                <a:gd name="T34" fmla="*/ 192 w 912"/>
                <a:gd name="T35" fmla="*/ 288 h 672"/>
                <a:gd name="T36" fmla="*/ 240 w 912"/>
                <a:gd name="T37" fmla="*/ 288 h 672"/>
                <a:gd name="T38" fmla="*/ 240 w 912"/>
                <a:gd name="T39" fmla="*/ 384 h 672"/>
                <a:gd name="T40" fmla="*/ 192 w 912"/>
                <a:gd name="T41" fmla="*/ 384 h 672"/>
                <a:gd name="T42" fmla="*/ 144 w 912"/>
                <a:gd name="T43" fmla="*/ 432 h 672"/>
                <a:gd name="T44" fmla="*/ 0 w 912"/>
                <a:gd name="T45" fmla="*/ 432 h 672"/>
                <a:gd name="T46" fmla="*/ 0 w 912"/>
                <a:gd name="T47" fmla="*/ 480 h 672"/>
                <a:gd name="T48" fmla="*/ 48 w 912"/>
                <a:gd name="T49" fmla="*/ 528 h 672"/>
                <a:gd name="T50" fmla="*/ 48 w 912"/>
                <a:gd name="T51" fmla="*/ 624 h 672"/>
                <a:gd name="T52" fmla="*/ 96 w 912"/>
                <a:gd name="T53" fmla="*/ 624 h 672"/>
                <a:gd name="T54" fmla="*/ 240 w 912"/>
                <a:gd name="T55" fmla="*/ 624 h 672"/>
                <a:gd name="T56" fmla="*/ 288 w 912"/>
                <a:gd name="T57" fmla="*/ 576 h 672"/>
                <a:gd name="T58" fmla="*/ 384 w 912"/>
                <a:gd name="T59" fmla="*/ 576 h 672"/>
                <a:gd name="T60" fmla="*/ 384 w 912"/>
                <a:gd name="T61" fmla="*/ 528 h 672"/>
                <a:gd name="T62" fmla="*/ 384 w 912"/>
                <a:gd name="T63" fmla="*/ 480 h 672"/>
                <a:gd name="T64" fmla="*/ 432 w 912"/>
                <a:gd name="T65" fmla="*/ 480 h 672"/>
                <a:gd name="T66" fmla="*/ 480 w 912"/>
                <a:gd name="T67" fmla="*/ 480 h 672"/>
                <a:gd name="T68" fmla="*/ 480 w 912"/>
                <a:gd name="T69" fmla="*/ 528 h 672"/>
                <a:gd name="T70" fmla="*/ 528 w 912"/>
                <a:gd name="T71" fmla="*/ 480 h 672"/>
                <a:gd name="T72" fmla="*/ 576 w 912"/>
                <a:gd name="T73" fmla="*/ 528 h 672"/>
                <a:gd name="T74" fmla="*/ 576 w 912"/>
                <a:gd name="T75" fmla="*/ 576 h 672"/>
                <a:gd name="T76" fmla="*/ 528 w 912"/>
                <a:gd name="T77" fmla="*/ 624 h 672"/>
                <a:gd name="T78" fmla="*/ 576 w 912"/>
                <a:gd name="T79" fmla="*/ 672 h 672"/>
                <a:gd name="T80" fmla="*/ 720 w 912"/>
                <a:gd name="T81" fmla="*/ 672 h 672"/>
                <a:gd name="T82" fmla="*/ 768 w 912"/>
                <a:gd name="T83" fmla="*/ 624 h 672"/>
                <a:gd name="T84" fmla="*/ 864 w 912"/>
                <a:gd name="T85" fmla="*/ 624 h 672"/>
                <a:gd name="T86" fmla="*/ 864 w 912"/>
                <a:gd name="T87" fmla="*/ 528 h 672"/>
                <a:gd name="T88" fmla="*/ 912 w 912"/>
                <a:gd name="T89" fmla="*/ 480 h 672"/>
                <a:gd name="T90" fmla="*/ 912 w 912"/>
                <a:gd name="T91" fmla="*/ 432 h 672"/>
                <a:gd name="T92" fmla="*/ 816 w 912"/>
                <a:gd name="T93" fmla="*/ 432 h 672"/>
                <a:gd name="T94" fmla="*/ 768 w 912"/>
                <a:gd name="T95" fmla="*/ 480 h 672"/>
                <a:gd name="T96" fmla="*/ 672 w 912"/>
                <a:gd name="T97" fmla="*/ 480 h 672"/>
                <a:gd name="T98" fmla="*/ 672 w 912"/>
                <a:gd name="T99" fmla="*/ 384 h 672"/>
                <a:gd name="T100" fmla="*/ 720 w 912"/>
                <a:gd name="T101" fmla="*/ 336 h 672"/>
                <a:gd name="T102" fmla="*/ 768 w 912"/>
                <a:gd name="T103" fmla="*/ 384 h 672"/>
                <a:gd name="T104" fmla="*/ 864 w 912"/>
                <a:gd name="T105" fmla="*/ 288 h 672"/>
                <a:gd name="T106" fmla="*/ 864 w 912"/>
                <a:gd name="T107" fmla="*/ 240 h 672"/>
                <a:gd name="T108" fmla="*/ 816 w 912"/>
                <a:gd name="T109" fmla="*/ 192 h 672"/>
                <a:gd name="T110" fmla="*/ 816 w 912"/>
                <a:gd name="T111" fmla="*/ 144 h 6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2"/>
                <a:gd name="T169" fmla="*/ 0 h 672"/>
                <a:gd name="T170" fmla="*/ 912 w 912"/>
                <a:gd name="T171" fmla="*/ 672 h 6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2" h="672">
                  <a:moveTo>
                    <a:pt x="816" y="144"/>
                  </a:moveTo>
                  <a:lnTo>
                    <a:pt x="672" y="144"/>
                  </a:lnTo>
                  <a:lnTo>
                    <a:pt x="672" y="96"/>
                  </a:lnTo>
                  <a:lnTo>
                    <a:pt x="624" y="0"/>
                  </a:lnTo>
                  <a:lnTo>
                    <a:pt x="576" y="0"/>
                  </a:lnTo>
                  <a:lnTo>
                    <a:pt x="528" y="96"/>
                  </a:lnTo>
                  <a:lnTo>
                    <a:pt x="432" y="96"/>
                  </a:lnTo>
                  <a:lnTo>
                    <a:pt x="432" y="48"/>
                  </a:lnTo>
                  <a:lnTo>
                    <a:pt x="384" y="0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240" y="144"/>
                  </a:lnTo>
                  <a:lnTo>
                    <a:pt x="96" y="144"/>
                  </a:lnTo>
                  <a:lnTo>
                    <a:pt x="96" y="192"/>
                  </a:lnTo>
                  <a:lnTo>
                    <a:pt x="48" y="240"/>
                  </a:lnTo>
                  <a:lnTo>
                    <a:pt x="48" y="336"/>
                  </a:lnTo>
                  <a:lnTo>
                    <a:pt x="144" y="336"/>
                  </a:lnTo>
                  <a:lnTo>
                    <a:pt x="192" y="288"/>
                  </a:lnTo>
                  <a:lnTo>
                    <a:pt x="240" y="288"/>
                  </a:lnTo>
                  <a:lnTo>
                    <a:pt x="240" y="384"/>
                  </a:lnTo>
                  <a:lnTo>
                    <a:pt x="192" y="384"/>
                  </a:lnTo>
                  <a:lnTo>
                    <a:pt x="144" y="432"/>
                  </a:lnTo>
                  <a:lnTo>
                    <a:pt x="0" y="432"/>
                  </a:lnTo>
                  <a:lnTo>
                    <a:pt x="0" y="480"/>
                  </a:lnTo>
                  <a:lnTo>
                    <a:pt x="48" y="528"/>
                  </a:lnTo>
                  <a:lnTo>
                    <a:pt x="48" y="624"/>
                  </a:lnTo>
                  <a:lnTo>
                    <a:pt x="96" y="624"/>
                  </a:lnTo>
                  <a:lnTo>
                    <a:pt x="240" y="624"/>
                  </a:lnTo>
                  <a:lnTo>
                    <a:pt x="288" y="576"/>
                  </a:lnTo>
                  <a:lnTo>
                    <a:pt x="384" y="576"/>
                  </a:lnTo>
                  <a:lnTo>
                    <a:pt x="384" y="528"/>
                  </a:lnTo>
                  <a:lnTo>
                    <a:pt x="384" y="480"/>
                  </a:lnTo>
                  <a:lnTo>
                    <a:pt x="432" y="480"/>
                  </a:lnTo>
                  <a:lnTo>
                    <a:pt x="480" y="480"/>
                  </a:lnTo>
                  <a:lnTo>
                    <a:pt x="480" y="528"/>
                  </a:lnTo>
                  <a:lnTo>
                    <a:pt x="528" y="480"/>
                  </a:lnTo>
                  <a:lnTo>
                    <a:pt x="576" y="528"/>
                  </a:lnTo>
                  <a:lnTo>
                    <a:pt x="576" y="576"/>
                  </a:lnTo>
                  <a:lnTo>
                    <a:pt x="528" y="624"/>
                  </a:lnTo>
                  <a:lnTo>
                    <a:pt x="576" y="672"/>
                  </a:lnTo>
                  <a:lnTo>
                    <a:pt x="720" y="672"/>
                  </a:lnTo>
                  <a:lnTo>
                    <a:pt x="768" y="624"/>
                  </a:lnTo>
                  <a:lnTo>
                    <a:pt x="864" y="624"/>
                  </a:lnTo>
                  <a:lnTo>
                    <a:pt x="864" y="528"/>
                  </a:lnTo>
                  <a:lnTo>
                    <a:pt x="912" y="480"/>
                  </a:lnTo>
                  <a:lnTo>
                    <a:pt x="912" y="432"/>
                  </a:lnTo>
                  <a:lnTo>
                    <a:pt x="816" y="432"/>
                  </a:lnTo>
                  <a:lnTo>
                    <a:pt x="768" y="480"/>
                  </a:lnTo>
                  <a:lnTo>
                    <a:pt x="672" y="480"/>
                  </a:lnTo>
                  <a:lnTo>
                    <a:pt x="672" y="384"/>
                  </a:lnTo>
                  <a:lnTo>
                    <a:pt x="720" y="336"/>
                  </a:lnTo>
                  <a:lnTo>
                    <a:pt x="768" y="384"/>
                  </a:lnTo>
                  <a:lnTo>
                    <a:pt x="864" y="288"/>
                  </a:lnTo>
                  <a:lnTo>
                    <a:pt x="864" y="240"/>
                  </a:lnTo>
                  <a:lnTo>
                    <a:pt x="816" y="192"/>
                  </a:lnTo>
                  <a:lnTo>
                    <a:pt x="816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Oval 54"/>
            <p:cNvSpPr>
              <a:spLocks noChangeArrowheads="1"/>
            </p:cNvSpPr>
            <p:nvPr/>
          </p:nvSpPr>
          <p:spPr bwMode="auto">
            <a:xfrm>
              <a:off x="2928" y="12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13</a:t>
              </a:r>
            </a:p>
          </p:txBody>
        </p:sp>
      </p:grpSp>
      <p:grpSp>
        <p:nvGrpSpPr>
          <p:cNvPr id="11" name="Group 117"/>
          <p:cNvGrpSpPr>
            <a:grpSpLocks/>
          </p:cNvGrpSpPr>
          <p:nvPr/>
        </p:nvGrpSpPr>
        <p:grpSpPr bwMode="auto">
          <a:xfrm>
            <a:off x="2514600" y="1752600"/>
            <a:ext cx="1981200" cy="762000"/>
            <a:chOff x="1584" y="1152"/>
            <a:chExt cx="1248" cy="480"/>
          </a:xfrm>
        </p:grpSpPr>
        <p:sp>
          <p:nvSpPr>
            <p:cNvPr id="8306" name="Freeform 17"/>
            <p:cNvSpPr>
              <a:spLocks/>
            </p:cNvSpPr>
            <p:nvPr/>
          </p:nvSpPr>
          <p:spPr bwMode="auto">
            <a:xfrm>
              <a:off x="1584" y="1152"/>
              <a:ext cx="1248" cy="480"/>
            </a:xfrm>
            <a:custGeom>
              <a:avLst/>
              <a:gdLst>
                <a:gd name="T0" fmla="*/ 1104 w 1248"/>
                <a:gd name="T1" fmla="*/ 0 h 480"/>
                <a:gd name="T2" fmla="*/ 768 w 1248"/>
                <a:gd name="T3" fmla="*/ 0 h 480"/>
                <a:gd name="T4" fmla="*/ 768 w 1248"/>
                <a:gd name="T5" fmla="*/ 48 h 480"/>
                <a:gd name="T6" fmla="*/ 816 w 1248"/>
                <a:gd name="T7" fmla="*/ 96 h 480"/>
                <a:gd name="T8" fmla="*/ 816 w 1248"/>
                <a:gd name="T9" fmla="*/ 144 h 480"/>
                <a:gd name="T10" fmla="*/ 576 w 1248"/>
                <a:gd name="T11" fmla="*/ 144 h 480"/>
                <a:gd name="T12" fmla="*/ 576 w 1248"/>
                <a:gd name="T13" fmla="*/ 96 h 480"/>
                <a:gd name="T14" fmla="*/ 624 w 1248"/>
                <a:gd name="T15" fmla="*/ 48 h 480"/>
                <a:gd name="T16" fmla="*/ 624 w 1248"/>
                <a:gd name="T17" fmla="*/ 0 h 480"/>
                <a:gd name="T18" fmla="*/ 480 w 1248"/>
                <a:gd name="T19" fmla="*/ 0 h 480"/>
                <a:gd name="T20" fmla="*/ 432 w 1248"/>
                <a:gd name="T21" fmla="*/ 48 h 480"/>
                <a:gd name="T22" fmla="*/ 384 w 1248"/>
                <a:gd name="T23" fmla="*/ 48 h 480"/>
                <a:gd name="T24" fmla="*/ 336 w 1248"/>
                <a:gd name="T25" fmla="*/ 0 h 480"/>
                <a:gd name="T26" fmla="*/ 288 w 1248"/>
                <a:gd name="T27" fmla="*/ 0 h 480"/>
                <a:gd name="T28" fmla="*/ 288 w 1248"/>
                <a:gd name="T29" fmla="*/ 144 h 480"/>
                <a:gd name="T30" fmla="*/ 240 w 1248"/>
                <a:gd name="T31" fmla="*/ 144 h 480"/>
                <a:gd name="T32" fmla="*/ 192 w 1248"/>
                <a:gd name="T33" fmla="*/ 240 h 480"/>
                <a:gd name="T34" fmla="*/ 144 w 1248"/>
                <a:gd name="T35" fmla="*/ 240 h 480"/>
                <a:gd name="T36" fmla="*/ 96 w 1248"/>
                <a:gd name="T37" fmla="*/ 192 h 480"/>
                <a:gd name="T38" fmla="*/ 0 w 1248"/>
                <a:gd name="T39" fmla="*/ 240 h 480"/>
                <a:gd name="T40" fmla="*/ 0 w 1248"/>
                <a:gd name="T41" fmla="*/ 336 h 480"/>
                <a:gd name="T42" fmla="*/ 96 w 1248"/>
                <a:gd name="T43" fmla="*/ 384 h 480"/>
                <a:gd name="T44" fmla="*/ 96 w 1248"/>
                <a:gd name="T45" fmla="*/ 336 h 480"/>
                <a:gd name="T46" fmla="*/ 240 w 1248"/>
                <a:gd name="T47" fmla="*/ 336 h 480"/>
                <a:gd name="T48" fmla="*/ 288 w 1248"/>
                <a:gd name="T49" fmla="*/ 384 h 480"/>
                <a:gd name="T50" fmla="*/ 288 w 1248"/>
                <a:gd name="T51" fmla="*/ 432 h 480"/>
                <a:gd name="T52" fmla="*/ 288 w 1248"/>
                <a:gd name="T53" fmla="*/ 480 h 480"/>
                <a:gd name="T54" fmla="*/ 480 w 1248"/>
                <a:gd name="T55" fmla="*/ 480 h 480"/>
                <a:gd name="T56" fmla="*/ 528 w 1248"/>
                <a:gd name="T57" fmla="*/ 384 h 480"/>
                <a:gd name="T58" fmla="*/ 480 w 1248"/>
                <a:gd name="T59" fmla="*/ 336 h 480"/>
                <a:gd name="T60" fmla="*/ 576 w 1248"/>
                <a:gd name="T61" fmla="*/ 288 h 480"/>
                <a:gd name="T62" fmla="*/ 672 w 1248"/>
                <a:gd name="T63" fmla="*/ 336 h 480"/>
                <a:gd name="T64" fmla="*/ 768 w 1248"/>
                <a:gd name="T65" fmla="*/ 288 h 480"/>
                <a:gd name="T66" fmla="*/ 864 w 1248"/>
                <a:gd name="T67" fmla="*/ 336 h 480"/>
                <a:gd name="T68" fmla="*/ 816 w 1248"/>
                <a:gd name="T69" fmla="*/ 384 h 480"/>
                <a:gd name="T70" fmla="*/ 912 w 1248"/>
                <a:gd name="T71" fmla="*/ 480 h 480"/>
                <a:gd name="T72" fmla="*/ 1056 w 1248"/>
                <a:gd name="T73" fmla="*/ 480 h 480"/>
                <a:gd name="T74" fmla="*/ 1056 w 1248"/>
                <a:gd name="T75" fmla="*/ 384 h 480"/>
                <a:gd name="T76" fmla="*/ 1008 w 1248"/>
                <a:gd name="T77" fmla="*/ 336 h 480"/>
                <a:gd name="T78" fmla="*/ 1008 w 1248"/>
                <a:gd name="T79" fmla="*/ 288 h 480"/>
                <a:gd name="T80" fmla="*/ 1152 w 1248"/>
                <a:gd name="T81" fmla="*/ 288 h 480"/>
                <a:gd name="T82" fmla="*/ 1200 w 1248"/>
                <a:gd name="T83" fmla="*/ 240 h 480"/>
                <a:gd name="T84" fmla="*/ 1248 w 1248"/>
                <a:gd name="T85" fmla="*/ 240 h 480"/>
                <a:gd name="T86" fmla="*/ 1248 w 1248"/>
                <a:gd name="T87" fmla="*/ 144 h 480"/>
                <a:gd name="T88" fmla="*/ 1200 w 1248"/>
                <a:gd name="T89" fmla="*/ 144 h 480"/>
                <a:gd name="T90" fmla="*/ 1152 w 1248"/>
                <a:gd name="T91" fmla="*/ 192 h 480"/>
                <a:gd name="T92" fmla="*/ 1056 w 1248"/>
                <a:gd name="T93" fmla="*/ 192 h 480"/>
                <a:gd name="T94" fmla="*/ 1056 w 1248"/>
                <a:gd name="T95" fmla="*/ 96 h 480"/>
                <a:gd name="T96" fmla="*/ 1104 w 1248"/>
                <a:gd name="T97" fmla="*/ 48 h 480"/>
                <a:gd name="T98" fmla="*/ 1104 w 1248"/>
                <a:gd name="T99" fmla="*/ 0 h 4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48"/>
                <a:gd name="T151" fmla="*/ 0 h 480"/>
                <a:gd name="T152" fmla="*/ 1248 w 1248"/>
                <a:gd name="T153" fmla="*/ 480 h 4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48" h="480">
                  <a:moveTo>
                    <a:pt x="1104" y="0"/>
                  </a:moveTo>
                  <a:lnTo>
                    <a:pt x="768" y="0"/>
                  </a:lnTo>
                  <a:lnTo>
                    <a:pt x="768" y="48"/>
                  </a:lnTo>
                  <a:lnTo>
                    <a:pt x="816" y="96"/>
                  </a:lnTo>
                  <a:lnTo>
                    <a:pt x="816" y="144"/>
                  </a:lnTo>
                  <a:lnTo>
                    <a:pt x="576" y="144"/>
                  </a:lnTo>
                  <a:lnTo>
                    <a:pt x="576" y="96"/>
                  </a:lnTo>
                  <a:lnTo>
                    <a:pt x="624" y="48"/>
                  </a:lnTo>
                  <a:lnTo>
                    <a:pt x="624" y="0"/>
                  </a:lnTo>
                  <a:lnTo>
                    <a:pt x="480" y="0"/>
                  </a:lnTo>
                  <a:lnTo>
                    <a:pt x="432" y="48"/>
                  </a:lnTo>
                  <a:lnTo>
                    <a:pt x="384" y="48"/>
                  </a:lnTo>
                  <a:lnTo>
                    <a:pt x="336" y="0"/>
                  </a:lnTo>
                  <a:lnTo>
                    <a:pt x="288" y="0"/>
                  </a:lnTo>
                  <a:lnTo>
                    <a:pt x="288" y="144"/>
                  </a:lnTo>
                  <a:lnTo>
                    <a:pt x="240" y="144"/>
                  </a:lnTo>
                  <a:lnTo>
                    <a:pt x="192" y="240"/>
                  </a:lnTo>
                  <a:lnTo>
                    <a:pt x="144" y="240"/>
                  </a:lnTo>
                  <a:lnTo>
                    <a:pt x="96" y="192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96" y="384"/>
                  </a:lnTo>
                  <a:lnTo>
                    <a:pt x="96" y="336"/>
                  </a:lnTo>
                  <a:lnTo>
                    <a:pt x="240" y="336"/>
                  </a:lnTo>
                  <a:lnTo>
                    <a:pt x="288" y="384"/>
                  </a:lnTo>
                  <a:lnTo>
                    <a:pt x="288" y="432"/>
                  </a:lnTo>
                  <a:lnTo>
                    <a:pt x="288" y="480"/>
                  </a:lnTo>
                  <a:lnTo>
                    <a:pt x="480" y="480"/>
                  </a:lnTo>
                  <a:lnTo>
                    <a:pt x="528" y="384"/>
                  </a:lnTo>
                  <a:lnTo>
                    <a:pt x="480" y="336"/>
                  </a:lnTo>
                  <a:lnTo>
                    <a:pt x="576" y="288"/>
                  </a:lnTo>
                  <a:lnTo>
                    <a:pt x="672" y="336"/>
                  </a:lnTo>
                  <a:lnTo>
                    <a:pt x="768" y="288"/>
                  </a:lnTo>
                  <a:lnTo>
                    <a:pt x="864" y="336"/>
                  </a:lnTo>
                  <a:lnTo>
                    <a:pt x="816" y="384"/>
                  </a:lnTo>
                  <a:lnTo>
                    <a:pt x="912" y="480"/>
                  </a:lnTo>
                  <a:lnTo>
                    <a:pt x="1056" y="480"/>
                  </a:lnTo>
                  <a:lnTo>
                    <a:pt x="1056" y="384"/>
                  </a:lnTo>
                  <a:lnTo>
                    <a:pt x="1008" y="336"/>
                  </a:lnTo>
                  <a:lnTo>
                    <a:pt x="1008" y="288"/>
                  </a:lnTo>
                  <a:lnTo>
                    <a:pt x="1152" y="288"/>
                  </a:lnTo>
                  <a:lnTo>
                    <a:pt x="1200" y="240"/>
                  </a:lnTo>
                  <a:lnTo>
                    <a:pt x="1248" y="240"/>
                  </a:lnTo>
                  <a:lnTo>
                    <a:pt x="1248" y="144"/>
                  </a:lnTo>
                  <a:lnTo>
                    <a:pt x="1200" y="144"/>
                  </a:lnTo>
                  <a:lnTo>
                    <a:pt x="1152" y="192"/>
                  </a:lnTo>
                  <a:lnTo>
                    <a:pt x="1056" y="192"/>
                  </a:lnTo>
                  <a:lnTo>
                    <a:pt x="1056" y="96"/>
                  </a:lnTo>
                  <a:lnTo>
                    <a:pt x="1104" y="48"/>
                  </a:lnTo>
                  <a:lnTo>
                    <a:pt x="1104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Oval 55"/>
            <p:cNvSpPr>
              <a:spLocks noChangeArrowheads="1"/>
            </p:cNvSpPr>
            <p:nvPr/>
          </p:nvSpPr>
          <p:spPr bwMode="auto">
            <a:xfrm>
              <a:off x="1872" y="12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</a:t>
              </a:r>
            </a:p>
          </p:txBody>
        </p:sp>
      </p:grp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1676400" y="1676400"/>
            <a:ext cx="1295400" cy="1066800"/>
            <a:chOff x="1056" y="1104"/>
            <a:chExt cx="816" cy="672"/>
          </a:xfrm>
        </p:grpSpPr>
        <p:sp>
          <p:nvSpPr>
            <p:cNvPr id="8304" name="Freeform 4"/>
            <p:cNvSpPr>
              <a:spLocks/>
            </p:cNvSpPr>
            <p:nvPr/>
          </p:nvSpPr>
          <p:spPr bwMode="auto">
            <a:xfrm>
              <a:off x="1056" y="1104"/>
              <a:ext cx="816" cy="672"/>
            </a:xfrm>
            <a:custGeom>
              <a:avLst/>
              <a:gdLst>
                <a:gd name="T0" fmla="*/ 0 w 816"/>
                <a:gd name="T1" fmla="*/ 48 h 672"/>
                <a:gd name="T2" fmla="*/ 48 w 816"/>
                <a:gd name="T3" fmla="*/ 96 h 672"/>
                <a:gd name="T4" fmla="*/ 144 w 816"/>
                <a:gd name="T5" fmla="*/ 96 h 672"/>
                <a:gd name="T6" fmla="*/ 240 w 816"/>
                <a:gd name="T7" fmla="*/ 48 h 672"/>
                <a:gd name="T8" fmla="*/ 336 w 816"/>
                <a:gd name="T9" fmla="*/ 48 h 672"/>
                <a:gd name="T10" fmla="*/ 288 w 816"/>
                <a:gd name="T11" fmla="*/ 96 h 672"/>
                <a:gd name="T12" fmla="*/ 288 w 816"/>
                <a:gd name="T13" fmla="*/ 192 h 672"/>
                <a:gd name="T14" fmla="*/ 432 w 816"/>
                <a:gd name="T15" fmla="*/ 192 h 672"/>
                <a:gd name="T16" fmla="*/ 432 w 816"/>
                <a:gd name="T17" fmla="*/ 48 h 672"/>
                <a:gd name="T18" fmla="*/ 480 w 816"/>
                <a:gd name="T19" fmla="*/ 48 h 672"/>
                <a:gd name="T20" fmla="*/ 528 w 816"/>
                <a:gd name="T21" fmla="*/ 0 h 672"/>
                <a:gd name="T22" fmla="*/ 672 w 816"/>
                <a:gd name="T23" fmla="*/ 0 h 672"/>
                <a:gd name="T24" fmla="*/ 720 w 816"/>
                <a:gd name="T25" fmla="*/ 48 h 672"/>
                <a:gd name="T26" fmla="*/ 816 w 816"/>
                <a:gd name="T27" fmla="*/ 48 h 672"/>
                <a:gd name="T28" fmla="*/ 816 w 816"/>
                <a:gd name="T29" fmla="*/ 192 h 672"/>
                <a:gd name="T30" fmla="*/ 768 w 816"/>
                <a:gd name="T31" fmla="*/ 192 h 672"/>
                <a:gd name="T32" fmla="*/ 720 w 816"/>
                <a:gd name="T33" fmla="*/ 288 h 672"/>
                <a:gd name="T34" fmla="*/ 672 w 816"/>
                <a:gd name="T35" fmla="*/ 288 h 672"/>
                <a:gd name="T36" fmla="*/ 624 w 816"/>
                <a:gd name="T37" fmla="*/ 240 h 672"/>
                <a:gd name="T38" fmla="*/ 528 w 816"/>
                <a:gd name="T39" fmla="*/ 288 h 672"/>
                <a:gd name="T40" fmla="*/ 528 w 816"/>
                <a:gd name="T41" fmla="*/ 384 h 672"/>
                <a:gd name="T42" fmla="*/ 624 w 816"/>
                <a:gd name="T43" fmla="*/ 432 h 672"/>
                <a:gd name="T44" fmla="*/ 624 w 816"/>
                <a:gd name="T45" fmla="*/ 384 h 672"/>
                <a:gd name="T46" fmla="*/ 768 w 816"/>
                <a:gd name="T47" fmla="*/ 384 h 672"/>
                <a:gd name="T48" fmla="*/ 816 w 816"/>
                <a:gd name="T49" fmla="*/ 432 h 672"/>
                <a:gd name="T50" fmla="*/ 816 w 816"/>
                <a:gd name="T51" fmla="*/ 480 h 672"/>
                <a:gd name="T52" fmla="*/ 672 w 816"/>
                <a:gd name="T53" fmla="*/ 480 h 672"/>
                <a:gd name="T54" fmla="*/ 672 w 816"/>
                <a:gd name="T55" fmla="*/ 528 h 672"/>
                <a:gd name="T56" fmla="*/ 528 w 816"/>
                <a:gd name="T57" fmla="*/ 528 h 672"/>
                <a:gd name="T58" fmla="*/ 528 w 816"/>
                <a:gd name="T59" fmla="*/ 576 h 672"/>
                <a:gd name="T60" fmla="*/ 576 w 816"/>
                <a:gd name="T61" fmla="*/ 576 h 672"/>
                <a:gd name="T62" fmla="*/ 480 w 816"/>
                <a:gd name="T63" fmla="*/ 672 h 672"/>
                <a:gd name="T64" fmla="*/ 432 w 816"/>
                <a:gd name="T65" fmla="*/ 672 h 672"/>
                <a:gd name="T66" fmla="*/ 336 w 816"/>
                <a:gd name="T67" fmla="*/ 576 h 672"/>
                <a:gd name="T68" fmla="*/ 384 w 816"/>
                <a:gd name="T69" fmla="*/ 528 h 672"/>
                <a:gd name="T70" fmla="*/ 240 w 816"/>
                <a:gd name="T71" fmla="*/ 528 h 672"/>
                <a:gd name="T72" fmla="*/ 240 w 816"/>
                <a:gd name="T73" fmla="*/ 480 h 672"/>
                <a:gd name="T74" fmla="*/ 0 w 816"/>
                <a:gd name="T75" fmla="*/ 480 h 672"/>
                <a:gd name="T76" fmla="*/ 0 w 816"/>
                <a:gd name="T77" fmla="*/ 48 h 6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16"/>
                <a:gd name="T118" fmla="*/ 0 h 672"/>
                <a:gd name="T119" fmla="*/ 816 w 816"/>
                <a:gd name="T120" fmla="*/ 672 h 6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16" h="672">
                  <a:moveTo>
                    <a:pt x="0" y="48"/>
                  </a:moveTo>
                  <a:lnTo>
                    <a:pt x="48" y="96"/>
                  </a:lnTo>
                  <a:lnTo>
                    <a:pt x="144" y="96"/>
                  </a:lnTo>
                  <a:lnTo>
                    <a:pt x="240" y="48"/>
                  </a:lnTo>
                  <a:lnTo>
                    <a:pt x="336" y="48"/>
                  </a:lnTo>
                  <a:lnTo>
                    <a:pt x="288" y="96"/>
                  </a:lnTo>
                  <a:lnTo>
                    <a:pt x="288" y="192"/>
                  </a:lnTo>
                  <a:lnTo>
                    <a:pt x="432" y="192"/>
                  </a:lnTo>
                  <a:lnTo>
                    <a:pt x="432" y="48"/>
                  </a:lnTo>
                  <a:lnTo>
                    <a:pt x="480" y="48"/>
                  </a:lnTo>
                  <a:lnTo>
                    <a:pt x="528" y="0"/>
                  </a:lnTo>
                  <a:lnTo>
                    <a:pt x="672" y="0"/>
                  </a:lnTo>
                  <a:lnTo>
                    <a:pt x="720" y="48"/>
                  </a:lnTo>
                  <a:lnTo>
                    <a:pt x="816" y="48"/>
                  </a:lnTo>
                  <a:lnTo>
                    <a:pt x="816" y="192"/>
                  </a:lnTo>
                  <a:lnTo>
                    <a:pt x="768" y="192"/>
                  </a:lnTo>
                  <a:lnTo>
                    <a:pt x="720" y="288"/>
                  </a:lnTo>
                  <a:lnTo>
                    <a:pt x="672" y="288"/>
                  </a:lnTo>
                  <a:lnTo>
                    <a:pt x="624" y="240"/>
                  </a:lnTo>
                  <a:lnTo>
                    <a:pt x="528" y="288"/>
                  </a:lnTo>
                  <a:lnTo>
                    <a:pt x="528" y="384"/>
                  </a:lnTo>
                  <a:lnTo>
                    <a:pt x="624" y="432"/>
                  </a:lnTo>
                  <a:lnTo>
                    <a:pt x="624" y="384"/>
                  </a:lnTo>
                  <a:lnTo>
                    <a:pt x="768" y="384"/>
                  </a:lnTo>
                  <a:lnTo>
                    <a:pt x="816" y="432"/>
                  </a:lnTo>
                  <a:lnTo>
                    <a:pt x="816" y="480"/>
                  </a:lnTo>
                  <a:lnTo>
                    <a:pt x="672" y="480"/>
                  </a:lnTo>
                  <a:lnTo>
                    <a:pt x="672" y="528"/>
                  </a:lnTo>
                  <a:lnTo>
                    <a:pt x="528" y="528"/>
                  </a:lnTo>
                  <a:lnTo>
                    <a:pt x="528" y="576"/>
                  </a:lnTo>
                  <a:lnTo>
                    <a:pt x="576" y="576"/>
                  </a:lnTo>
                  <a:lnTo>
                    <a:pt x="480" y="672"/>
                  </a:lnTo>
                  <a:lnTo>
                    <a:pt x="432" y="672"/>
                  </a:lnTo>
                  <a:lnTo>
                    <a:pt x="336" y="576"/>
                  </a:lnTo>
                  <a:lnTo>
                    <a:pt x="384" y="528"/>
                  </a:lnTo>
                  <a:lnTo>
                    <a:pt x="240" y="528"/>
                  </a:lnTo>
                  <a:lnTo>
                    <a:pt x="240" y="480"/>
                  </a:lnTo>
                  <a:lnTo>
                    <a:pt x="0" y="480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Oval 56"/>
            <p:cNvSpPr>
              <a:spLocks noChangeArrowheads="1"/>
            </p:cNvSpPr>
            <p:nvPr/>
          </p:nvSpPr>
          <p:spPr bwMode="auto">
            <a:xfrm>
              <a:off x="1200" y="134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11</a:t>
              </a:r>
            </a:p>
          </p:txBody>
        </p:sp>
      </p:grpSp>
      <p:grpSp>
        <p:nvGrpSpPr>
          <p:cNvPr id="13" name="Group 113"/>
          <p:cNvGrpSpPr>
            <a:grpSpLocks/>
          </p:cNvGrpSpPr>
          <p:nvPr/>
        </p:nvGrpSpPr>
        <p:grpSpPr bwMode="auto">
          <a:xfrm>
            <a:off x="6705600" y="990600"/>
            <a:ext cx="1143000" cy="838200"/>
            <a:chOff x="4224" y="672"/>
            <a:chExt cx="720" cy="528"/>
          </a:xfrm>
        </p:grpSpPr>
        <p:sp>
          <p:nvSpPr>
            <p:cNvPr id="8302" name="Freeform 13"/>
            <p:cNvSpPr>
              <a:spLocks/>
            </p:cNvSpPr>
            <p:nvPr/>
          </p:nvSpPr>
          <p:spPr bwMode="auto">
            <a:xfrm>
              <a:off x="4224" y="672"/>
              <a:ext cx="720" cy="528"/>
            </a:xfrm>
            <a:custGeom>
              <a:avLst/>
              <a:gdLst>
                <a:gd name="T0" fmla="*/ 720 w 720"/>
                <a:gd name="T1" fmla="*/ 0 h 528"/>
                <a:gd name="T2" fmla="*/ 624 w 720"/>
                <a:gd name="T3" fmla="*/ 48 h 528"/>
                <a:gd name="T4" fmla="*/ 528 w 720"/>
                <a:gd name="T5" fmla="*/ 48 h 528"/>
                <a:gd name="T6" fmla="*/ 528 w 720"/>
                <a:gd name="T7" fmla="*/ 96 h 528"/>
                <a:gd name="T8" fmla="*/ 480 w 720"/>
                <a:gd name="T9" fmla="*/ 144 h 528"/>
                <a:gd name="T10" fmla="*/ 384 w 720"/>
                <a:gd name="T11" fmla="*/ 144 h 528"/>
                <a:gd name="T12" fmla="*/ 336 w 720"/>
                <a:gd name="T13" fmla="*/ 96 h 528"/>
                <a:gd name="T14" fmla="*/ 336 w 720"/>
                <a:gd name="T15" fmla="*/ 48 h 528"/>
                <a:gd name="T16" fmla="*/ 288 w 720"/>
                <a:gd name="T17" fmla="*/ 48 h 528"/>
                <a:gd name="T18" fmla="*/ 240 w 720"/>
                <a:gd name="T19" fmla="*/ 96 h 528"/>
                <a:gd name="T20" fmla="*/ 0 w 720"/>
                <a:gd name="T21" fmla="*/ 96 h 528"/>
                <a:gd name="T22" fmla="*/ 0 w 720"/>
                <a:gd name="T23" fmla="*/ 192 h 528"/>
                <a:gd name="T24" fmla="*/ 48 w 720"/>
                <a:gd name="T25" fmla="*/ 240 h 528"/>
                <a:gd name="T26" fmla="*/ 96 w 720"/>
                <a:gd name="T27" fmla="*/ 240 h 528"/>
                <a:gd name="T28" fmla="*/ 144 w 720"/>
                <a:gd name="T29" fmla="*/ 192 h 528"/>
                <a:gd name="T30" fmla="*/ 192 w 720"/>
                <a:gd name="T31" fmla="*/ 192 h 528"/>
                <a:gd name="T32" fmla="*/ 240 w 720"/>
                <a:gd name="T33" fmla="*/ 240 h 528"/>
                <a:gd name="T34" fmla="*/ 240 w 720"/>
                <a:gd name="T35" fmla="*/ 336 h 528"/>
                <a:gd name="T36" fmla="*/ 192 w 720"/>
                <a:gd name="T37" fmla="*/ 384 h 528"/>
                <a:gd name="T38" fmla="*/ 144 w 720"/>
                <a:gd name="T39" fmla="*/ 384 h 528"/>
                <a:gd name="T40" fmla="*/ 96 w 720"/>
                <a:gd name="T41" fmla="*/ 336 h 528"/>
                <a:gd name="T42" fmla="*/ 48 w 720"/>
                <a:gd name="T43" fmla="*/ 336 h 528"/>
                <a:gd name="T44" fmla="*/ 0 w 720"/>
                <a:gd name="T45" fmla="*/ 384 h 528"/>
                <a:gd name="T46" fmla="*/ 0 w 720"/>
                <a:gd name="T47" fmla="*/ 480 h 528"/>
                <a:gd name="T48" fmla="*/ 144 w 720"/>
                <a:gd name="T49" fmla="*/ 480 h 528"/>
                <a:gd name="T50" fmla="*/ 144 w 720"/>
                <a:gd name="T51" fmla="*/ 528 h 528"/>
                <a:gd name="T52" fmla="*/ 336 w 720"/>
                <a:gd name="T53" fmla="*/ 528 h 528"/>
                <a:gd name="T54" fmla="*/ 336 w 720"/>
                <a:gd name="T55" fmla="*/ 432 h 528"/>
                <a:gd name="T56" fmla="*/ 384 w 720"/>
                <a:gd name="T57" fmla="*/ 384 h 528"/>
                <a:gd name="T58" fmla="*/ 384 w 720"/>
                <a:gd name="T59" fmla="*/ 336 h 528"/>
                <a:gd name="T60" fmla="*/ 528 w 720"/>
                <a:gd name="T61" fmla="*/ 336 h 528"/>
                <a:gd name="T62" fmla="*/ 528 w 720"/>
                <a:gd name="T63" fmla="*/ 384 h 528"/>
                <a:gd name="T64" fmla="*/ 576 w 720"/>
                <a:gd name="T65" fmla="*/ 432 h 528"/>
                <a:gd name="T66" fmla="*/ 576 w 720"/>
                <a:gd name="T67" fmla="*/ 480 h 528"/>
                <a:gd name="T68" fmla="*/ 624 w 720"/>
                <a:gd name="T69" fmla="*/ 528 h 528"/>
                <a:gd name="T70" fmla="*/ 720 w 720"/>
                <a:gd name="T71" fmla="*/ 528 h 528"/>
                <a:gd name="T72" fmla="*/ 720 w 720"/>
                <a:gd name="T73" fmla="*/ 0 h 5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20"/>
                <a:gd name="T112" fmla="*/ 0 h 528"/>
                <a:gd name="T113" fmla="*/ 720 w 720"/>
                <a:gd name="T114" fmla="*/ 528 h 5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20" h="528">
                  <a:moveTo>
                    <a:pt x="720" y="0"/>
                  </a:moveTo>
                  <a:lnTo>
                    <a:pt x="624" y="48"/>
                  </a:lnTo>
                  <a:lnTo>
                    <a:pt x="528" y="48"/>
                  </a:lnTo>
                  <a:lnTo>
                    <a:pt x="528" y="96"/>
                  </a:lnTo>
                  <a:lnTo>
                    <a:pt x="480" y="144"/>
                  </a:lnTo>
                  <a:lnTo>
                    <a:pt x="384" y="144"/>
                  </a:lnTo>
                  <a:lnTo>
                    <a:pt x="336" y="96"/>
                  </a:lnTo>
                  <a:lnTo>
                    <a:pt x="336" y="48"/>
                  </a:lnTo>
                  <a:lnTo>
                    <a:pt x="288" y="48"/>
                  </a:lnTo>
                  <a:lnTo>
                    <a:pt x="240" y="96"/>
                  </a:lnTo>
                  <a:lnTo>
                    <a:pt x="0" y="96"/>
                  </a:lnTo>
                  <a:lnTo>
                    <a:pt x="0" y="192"/>
                  </a:lnTo>
                  <a:lnTo>
                    <a:pt x="48" y="240"/>
                  </a:lnTo>
                  <a:lnTo>
                    <a:pt x="96" y="240"/>
                  </a:lnTo>
                  <a:lnTo>
                    <a:pt x="144" y="192"/>
                  </a:lnTo>
                  <a:lnTo>
                    <a:pt x="192" y="192"/>
                  </a:lnTo>
                  <a:lnTo>
                    <a:pt x="240" y="240"/>
                  </a:lnTo>
                  <a:lnTo>
                    <a:pt x="240" y="336"/>
                  </a:lnTo>
                  <a:lnTo>
                    <a:pt x="192" y="384"/>
                  </a:lnTo>
                  <a:lnTo>
                    <a:pt x="144" y="384"/>
                  </a:lnTo>
                  <a:lnTo>
                    <a:pt x="96" y="336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144" y="480"/>
                  </a:lnTo>
                  <a:lnTo>
                    <a:pt x="144" y="528"/>
                  </a:lnTo>
                  <a:lnTo>
                    <a:pt x="336" y="528"/>
                  </a:lnTo>
                  <a:lnTo>
                    <a:pt x="336" y="432"/>
                  </a:lnTo>
                  <a:lnTo>
                    <a:pt x="384" y="384"/>
                  </a:lnTo>
                  <a:lnTo>
                    <a:pt x="384" y="336"/>
                  </a:lnTo>
                  <a:lnTo>
                    <a:pt x="528" y="336"/>
                  </a:lnTo>
                  <a:lnTo>
                    <a:pt x="528" y="384"/>
                  </a:lnTo>
                  <a:lnTo>
                    <a:pt x="576" y="432"/>
                  </a:lnTo>
                  <a:lnTo>
                    <a:pt x="576" y="480"/>
                  </a:lnTo>
                  <a:lnTo>
                    <a:pt x="624" y="528"/>
                  </a:lnTo>
                  <a:lnTo>
                    <a:pt x="720" y="528"/>
                  </a:lnTo>
                  <a:lnTo>
                    <a:pt x="72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Oval 57"/>
            <p:cNvSpPr>
              <a:spLocks noChangeArrowheads="1"/>
            </p:cNvSpPr>
            <p:nvPr/>
          </p:nvSpPr>
          <p:spPr bwMode="auto">
            <a:xfrm>
              <a:off x="4698" y="77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14" name="Group 112"/>
          <p:cNvGrpSpPr>
            <a:grpSpLocks/>
          </p:cNvGrpSpPr>
          <p:nvPr/>
        </p:nvGrpSpPr>
        <p:grpSpPr bwMode="auto">
          <a:xfrm>
            <a:off x="5486400" y="838200"/>
            <a:ext cx="1600200" cy="1143000"/>
            <a:chOff x="3456" y="576"/>
            <a:chExt cx="1008" cy="720"/>
          </a:xfrm>
        </p:grpSpPr>
        <p:sp>
          <p:nvSpPr>
            <p:cNvPr id="8300" name="Freeform 14"/>
            <p:cNvSpPr>
              <a:spLocks/>
            </p:cNvSpPr>
            <p:nvPr/>
          </p:nvSpPr>
          <p:spPr bwMode="auto">
            <a:xfrm>
              <a:off x="3456" y="576"/>
              <a:ext cx="1008" cy="720"/>
            </a:xfrm>
            <a:custGeom>
              <a:avLst/>
              <a:gdLst>
                <a:gd name="T0" fmla="*/ 768 w 1008"/>
                <a:gd name="T1" fmla="*/ 576 h 720"/>
                <a:gd name="T2" fmla="*/ 768 w 1008"/>
                <a:gd name="T3" fmla="*/ 480 h 720"/>
                <a:gd name="T4" fmla="*/ 816 w 1008"/>
                <a:gd name="T5" fmla="*/ 432 h 720"/>
                <a:gd name="T6" fmla="*/ 864 w 1008"/>
                <a:gd name="T7" fmla="*/ 432 h 720"/>
                <a:gd name="T8" fmla="*/ 912 w 1008"/>
                <a:gd name="T9" fmla="*/ 480 h 720"/>
                <a:gd name="T10" fmla="*/ 960 w 1008"/>
                <a:gd name="T11" fmla="*/ 480 h 720"/>
                <a:gd name="T12" fmla="*/ 1008 w 1008"/>
                <a:gd name="T13" fmla="*/ 432 h 720"/>
                <a:gd name="T14" fmla="*/ 1008 w 1008"/>
                <a:gd name="T15" fmla="*/ 336 h 720"/>
                <a:gd name="T16" fmla="*/ 960 w 1008"/>
                <a:gd name="T17" fmla="*/ 288 h 720"/>
                <a:gd name="T18" fmla="*/ 912 w 1008"/>
                <a:gd name="T19" fmla="*/ 288 h 720"/>
                <a:gd name="T20" fmla="*/ 864 w 1008"/>
                <a:gd name="T21" fmla="*/ 336 h 720"/>
                <a:gd name="T22" fmla="*/ 816 w 1008"/>
                <a:gd name="T23" fmla="*/ 336 h 720"/>
                <a:gd name="T24" fmla="*/ 768 w 1008"/>
                <a:gd name="T25" fmla="*/ 288 h 720"/>
                <a:gd name="T26" fmla="*/ 768 w 1008"/>
                <a:gd name="T27" fmla="*/ 192 h 720"/>
                <a:gd name="T28" fmla="*/ 528 w 1008"/>
                <a:gd name="T29" fmla="*/ 192 h 720"/>
                <a:gd name="T30" fmla="*/ 480 w 1008"/>
                <a:gd name="T31" fmla="*/ 144 h 720"/>
                <a:gd name="T32" fmla="*/ 432 w 1008"/>
                <a:gd name="T33" fmla="*/ 144 h 720"/>
                <a:gd name="T34" fmla="*/ 432 w 1008"/>
                <a:gd name="T35" fmla="*/ 48 h 720"/>
                <a:gd name="T36" fmla="*/ 384 w 1008"/>
                <a:gd name="T37" fmla="*/ 0 h 720"/>
                <a:gd name="T38" fmla="*/ 336 w 1008"/>
                <a:gd name="T39" fmla="*/ 0 h 720"/>
                <a:gd name="T40" fmla="*/ 288 w 1008"/>
                <a:gd name="T41" fmla="*/ 48 h 720"/>
                <a:gd name="T42" fmla="*/ 288 w 1008"/>
                <a:gd name="T43" fmla="*/ 144 h 720"/>
                <a:gd name="T44" fmla="*/ 192 w 1008"/>
                <a:gd name="T45" fmla="*/ 144 h 720"/>
                <a:gd name="T46" fmla="*/ 144 w 1008"/>
                <a:gd name="T47" fmla="*/ 240 h 720"/>
                <a:gd name="T48" fmla="*/ 0 w 1008"/>
                <a:gd name="T49" fmla="*/ 240 h 720"/>
                <a:gd name="T50" fmla="*/ 0 w 1008"/>
                <a:gd name="T51" fmla="*/ 336 h 720"/>
                <a:gd name="T52" fmla="*/ 48 w 1008"/>
                <a:gd name="T53" fmla="*/ 336 h 720"/>
                <a:gd name="T54" fmla="*/ 96 w 1008"/>
                <a:gd name="T55" fmla="*/ 288 h 720"/>
                <a:gd name="T56" fmla="*/ 144 w 1008"/>
                <a:gd name="T57" fmla="*/ 288 h 720"/>
                <a:gd name="T58" fmla="*/ 192 w 1008"/>
                <a:gd name="T59" fmla="*/ 336 h 720"/>
                <a:gd name="T60" fmla="*/ 192 w 1008"/>
                <a:gd name="T61" fmla="*/ 432 h 720"/>
                <a:gd name="T62" fmla="*/ 144 w 1008"/>
                <a:gd name="T63" fmla="*/ 480 h 720"/>
                <a:gd name="T64" fmla="*/ 96 w 1008"/>
                <a:gd name="T65" fmla="*/ 432 h 720"/>
                <a:gd name="T66" fmla="*/ 48 w 1008"/>
                <a:gd name="T67" fmla="*/ 432 h 720"/>
                <a:gd name="T68" fmla="*/ 0 w 1008"/>
                <a:gd name="T69" fmla="*/ 480 h 720"/>
                <a:gd name="T70" fmla="*/ 0 w 1008"/>
                <a:gd name="T71" fmla="*/ 576 h 720"/>
                <a:gd name="T72" fmla="*/ 144 w 1008"/>
                <a:gd name="T73" fmla="*/ 576 h 720"/>
                <a:gd name="T74" fmla="*/ 192 w 1008"/>
                <a:gd name="T75" fmla="*/ 528 h 720"/>
                <a:gd name="T76" fmla="*/ 240 w 1008"/>
                <a:gd name="T77" fmla="*/ 528 h 720"/>
                <a:gd name="T78" fmla="*/ 336 w 1008"/>
                <a:gd name="T79" fmla="*/ 528 h 720"/>
                <a:gd name="T80" fmla="*/ 384 w 1008"/>
                <a:gd name="T81" fmla="*/ 576 h 720"/>
                <a:gd name="T82" fmla="*/ 384 w 1008"/>
                <a:gd name="T83" fmla="*/ 672 h 720"/>
                <a:gd name="T84" fmla="*/ 336 w 1008"/>
                <a:gd name="T85" fmla="*/ 672 h 720"/>
                <a:gd name="T86" fmla="*/ 336 w 1008"/>
                <a:gd name="T87" fmla="*/ 720 h 720"/>
                <a:gd name="T88" fmla="*/ 528 w 1008"/>
                <a:gd name="T89" fmla="*/ 720 h 720"/>
                <a:gd name="T90" fmla="*/ 528 w 1008"/>
                <a:gd name="T91" fmla="*/ 672 h 720"/>
                <a:gd name="T92" fmla="*/ 480 w 1008"/>
                <a:gd name="T93" fmla="*/ 672 h 720"/>
                <a:gd name="T94" fmla="*/ 480 w 1008"/>
                <a:gd name="T95" fmla="*/ 624 h 720"/>
                <a:gd name="T96" fmla="*/ 528 w 1008"/>
                <a:gd name="T97" fmla="*/ 576 h 720"/>
                <a:gd name="T98" fmla="*/ 624 w 1008"/>
                <a:gd name="T99" fmla="*/ 576 h 720"/>
                <a:gd name="T100" fmla="*/ 624 w 1008"/>
                <a:gd name="T101" fmla="*/ 528 h 720"/>
                <a:gd name="T102" fmla="*/ 720 w 1008"/>
                <a:gd name="T103" fmla="*/ 528 h 720"/>
                <a:gd name="T104" fmla="*/ 720 w 1008"/>
                <a:gd name="T105" fmla="*/ 576 h 720"/>
                <a:gd name="T106" fmla="*/ 768 w 1008"/>
                <a:gd name="T107" fmla="*/ 576 h 7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08"/>
                <a:gd name="T163" fmla="*/ 0 h 720"/>
                <a:gd name="T164" fmla="*/ 1008 w 1008"/>
                <a:gd name="T165" fmla="*/ 720 h 7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08" h="720">
                  <a:moveTo>
                    <a:pt x="768" y="576"/>
                  </a:moveTo>
                  <a:lnTo>
                    <a:pt x="768" y="480"/>
                  </a:lnTo>
                  <a:lnTo>
                    <a:pt x="816" y="432"/>
                  </a:lnTo>
                  <a:lnTo>
                    <a:pt x="864" y="432"/>
                  </a:lnTo>
                  <a:lnTo>
                    <a:pt x="912" y="480"/>
                  </a:lnTo>
                  <a:lnTo>
                    <a:pt x="960" y="480"/>
                  </a:lnTo>
                  <a:lnTo>
                    <a:pt x="1008" y="432"/>
                  </a:lnTo>
                  <a:lnTo>
                    <a:pt x="1008" y="336"/>
                  </a:lnTo>
                  <a:lnTo>
                    <a:pt x="960" y="288"/>
                  </a:lnTo>
                  <a:lnTo>
                    <a:pt x="912" y="288"/>
                  </a:lnTo>
                  <a:lnTo>
                    <a:pt x="864" y="336"/>
                  </a:lnTo>
                  <a:lnTo>
                    <a:pt x="816" y="336"/>
                  </a:lnTo>
                  <a:lnTo>
                    <a:pt x="768" y="288"/>
                  </a:lnTo>
                  <a:lnTo>
                    <a:pt x="768" y="192"/>
                  </a:lnTo>
                  <a:lnTo>
                    <a:pt x="528" y="192"/>
                  </a:lnTo>
                  <a:lnTo>
                    <a:pt x="480" y="144"/>
                  </a:lnTo>
                  <a:lnTo>
                    <a:pt x="432" y="144"/>
                  </a:lnTo>
                  <a:lnTo>
                    <a:pt x="432" y="48"/>
                  </a:lnTo>
                  <a:lnTo>
                    <a:pt x="384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288" y="144"/>
                  </a:lnTo>
                  <a:lnTo>
                    <a:pt x="192" y="144"/>
                  </a:lnTo>
                  <a:lnTo>
                    <a:pt x="144" y="240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48" y="336"/>
                  </a:lnTo>
                  <a:lnTo>
                    <a:pt x="96" y="288"/>
                  </a:lnTo>
                  <a:lnTo>
                    <a:pt x="144" y="288"/>
                  </a:lnTo>
                  <a:lnTo>
                    <a:pt x="192" y="336"/>
                  </a:lnTo>
                  <a:lnTo>
                    <a:pt x="192" y="432"/>
                  </a:lnTo>
                  <a:lnTo>
                    <a:pt x="144" y="480"/>
                  </a:lnTo>
                  <a:lnTo>
                    <a:pt x="96" y="432"/>
                  </a:lnTo>
                  <a:lnTo>
                    <a:pt x="48" y="432"/>
                  </a:lnTo>
                  <a:lnTo>
                    <a:pt x="0" y="480"/>
                  </a:lnTo>
                  <a:lnTo>
                    <a:pt x="0" y="576"/>
                  </a:lnTo>
                  <a:lnTo>
                    <a:pt x="144" y="576"/>
                  </a:lnTo>
                  <a:lnTo>
                    <a:pt x="192" y="528"/>
                  </a:lnTo>
                  <a:lnTo>
                    <a:pt x="240" y="528"/>
                  </a:lnTo>
                  <a:lnTo>
                    <a:pt x="336" y="528"/>
                  </a:lnTo>
                  <a:lnTo>
                    <a:pt x="384" y="576"/>
                  </a:lnTo>
                  <a:lnTo>
                    <a:pt x="384" y="672"/>
                  </a:lnTo>
                  <a:lnTo>
                    <a:pt x="336" y="672"/>
                  </a:lnTo>
                  <a:lnTo>
                    <a:pt x="336" y="720"/>
                  </a:lnTo>
                  <a:lnTo>
                    <a:pt x="528" y="720"/>
                  </a:lnTo>
                  <a:lnTo>
                    <a:pt x="528" y="672"/>
                  </a:lnTo>
                  <a:lnTo>
                    <a:pt x="480" y="672"/>
                  </a:lnTo>
                  <a:lnTo>
                    <a:pt x="480" y="624"/>
                  </a:lnTo>
                  <a:lnTo>
                    <a:pt x="528" y="576"/>
                  </a:lnTo>
                  <a:lnTo>
                    <a:pt x="624" y="576"/>
                  </a:lnTo>
                  <a:lnTo>
                    <a:pt x="624" y="528"/>
                  </a:lnTo>
                  <a:lnTo>
                    <a:pt x="720" y="528"/>
                  </a:lnTo>
                  <a:lnTo>
                    <a:pt x="720" y="576"/>
                  </a:lnTo>
                  <a:lnTo>
                    <a:pt x="768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Oval 58"/>
            <p:cNvSpPr>
              <a:spLocks noChangeArrowheads="1"/>
            </p:cNvSpPr>
            <p:nvPr/>
          </p:nvSpPr>
          <p:spPr bwMode="auto">
            <a:xfrm>
              <a:off x="3792" y="8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15" name="Group 111"/>
          <p:cNvGrpSpPr>
            <a:grpSpLocks/>
          </p:cNvGrpSpPr>
          <p:nvPr/>
        </p:nvGrpSpPr>
        <p:grpSpPr bwMode="auto">
          <a:xfrm>
            <a:off x="3962400" y="914400"/>
            <a:ext cx="1828800" cy="838200"/>
            <a:chOff x="2496" y="624"/>
            <a:chExt cx="1152" cy="528"/>
          </a:xfrm>
        </p:grpSpPr>
        <p:sp>
          <p:nvSpPr>
            <p:cNvPr id="8298" name="Freeform 15"/>
            <p:cNvSpPr>
              <a:spLocks/>
            </p:cNvSpPr>
            <p:nvPr/>
          </p:nvSpPr>
          <p:spPr bwMode="auto">
            <a:xfrm>
              <a:off x="2496" y="624"/>
              <a:ext cx="1152" cy="528"/>
            </a:xfrm>
            <a:custGeom>
              <a:avLst/>
              <a:gdLst>
                <a:gd name="T0" fmla="*/ 960 w 1152"/>
                <a:gd name="T1" fmla="*/ 528 h 528"/>
                <a:gd name="T2" fmla="*/ 960 w 1152"/>
                <a:gd name="T3" fmla="*/ 432 h 528"/>
                <a:gd name="T4" fmla="*/ 1008 w 1152"/>
                <a:gd name="T5" fmla="*/ 384 h 528"/>
                <a:gd name="T6" fmla="*/ 1056 w 1152"/>
                <a:gd name="T7" fmla="*/ 384 h 528"/>
                <a:gd name="T8" fmla="*/ 1104 w 1152"/>
                <a:gd name="T9" fmla="*/ 432 h 528"/>
                <a:gd name="T10" fmla="*/ 1152 w 1152"/>
                <a:gd name="T11" fmla="*/ 384 h 528"/>
                <a:gd name="T12" fmla="*/ 1152 w 1152"/>
                <a:gd name="T13" fmla="*/ 288 h 528"/>
                <a:gd name="T14" fmla="*/ 1104 w 1152"/>
                <a:gd name="T15" fmla="*/ 240 h 528"/>
                <a:gd name="T16" fmla="*/ 1056 w 1152"/>
                <a:gd name="T17" fmla="*/ 240 h 528"/>
                <a:gd name="T18" fmla="*/ 1008 w 1152"/>
                <a:gd name="T19" fmla="*/ 288 h 528"/>
                <a:gd name="T20" fmla="*/ 960 w 1152"/>
                <a:gd name="T21" fmla="*/ 288 h 528"/>
                <a:gd name="T22" fmla="*/ 960 w 1152"/>
                <a:gd name="T23" fmla="*/ 144 h 528"/>
                <a:gd name="T24" fmla="*/ 672 w 1152"/>
                <a:gd name="T25" fmla="*/ 144 h 528"/>
                <a:gd name="T26" fmla="*/ 672 w 1152"/>
                <a:gd name="T27" fmla="*/ 96 h 528"/>
                <a:gd name="T28" fmla="*/ 720 w 1152"/>
                <a:gd name="T29" fmla="*/ 48 h 528"/>
                <a:gd name="T30" fmla="*/ 672 w 1152"/>
                <a:gd name="T31" fmla="*/ 0 h 528"/>
                <a:gd name="T32" fmla="*/ 480 w 1152"/>
                <a:gd name="T33" fmla="*/ 0 h 528"/>
                <a:gd name="T34" fmla="*/ 432 w 1152"/>
                <a:gd name="T35" fmla="*/ 48 h 528"/>
                <a:gd name="T36" fmla="*/ 480 w 1152"/>
                <a:gd name="T37" fmla="*/ 96 h 528"/>
                <a:gd name="T38" fmla="*/ 480 w 1152"/>
                <a:gd name="T39" fmla="*/ 144 h 528"/>
                <a:gd name="T40" fmla="*/ 336 w 1152"/>
                <a:gd name="T41" fmla="*/ 144 h 528"/>
                <a:gd name="T42" fmla="*/ 288 w 1152"/>
                <a:gd name="T43" fmla="*/ 96 h 528"/>
                <a:gd name="T44" fmla="*/ 192 w 1152"/>
                <a:gd name="T45" fmla="*/ 96 h 528"/>
                <a:gd name="T46" fmla="*/ 192 w 1152"/>
                <a:gd name="T47" fmla="*/ 240 h 528"/>
                <a:gd name="T48" fmla="*/ 144 w 1152"/>
                <a:gd name="T49" fmla="*/ 288 h 528"/>
                <a:gd name="T50" fmla="*/ 96 w 1152"/>
                <a:gd name="T51" fmla="*/ 240 h 528"/>
                <a:gd name="T52" fmla="*/ 48 w 1152"/>
                <a:gd name="T53" fmla="*/ 240 h 528"/>
                <a:gd name="T54" fmla="*/ 0 w 1152"/>
                <a:gd name="T55" fmla="*/ 288 h 528"/>
                <a:gd name="T56" fmla="*/ 0 w 1152"/>
                <a:gd name="T57" fmla="*/ 336 h 528"/>
                <a:gd name="T58" fmla="*/ 48 w 1152"/>
                <a:gd name="T59" fmla="*/ 384 h 528"/>
                <a:gd name="T60" fmla="*/ 96 w 1152"/>
                <a:gd name="T61" fmla="*/ 384 h 528"/>
                <a:gd name="T62" fmla="*/ 144 w 1152"/>
                <a:gd name="T63" fmla="*/ 336 h 528"/>
                <a:gd name="T64" fmla="*/ 192 w 1152"/>
                <a:gd name="T65" fmla="*/ 384 h 528"/>
                <a:gd name="T66" fmla="*/ 192 w 1152"/>
                <a:gd name="T67" fmla="*/ 432 h 528"/>
                <a:gd name="T68" fmla="*/ 144 w 1152"/>
                <a:gd name="T69" fmla="*/ 480 h 528"/>
                <a:gd name="T70" fmla="*/ 144 w 1152"/>
                <a:gd name="T71" fmla="*/ 528 h 528"/>
                <a:gd name="T72" fmla="*/ 336 w 1152"/>
                <a:gd name="T73" fmla="*/ 528 h 528"/>
                <a:gd name="T74" fmla="*/ 384 w 1152"/>
                <a:gd name="T75" fmla="*/ 480 h 528"/>
                <a:gd name="T76" fmla="*/ 384 w 1152"/>
                <a:gd name="T77" fmla="*/ 384 h 528"/>
                <a:gd name="T78" fmla="*/ 480 w 1152"/>
                <a:gd name="T79" fmla="*/ 384 h 528"/>
                <a:gd name="T80" fmla="*/ 528 w 1152"/>
                <a:gd name="T81" fmla="*/ 432 h 528"/>
                <a:gd name="T82" fmla="*/ 528 w 1152"/>
                <a:gd name="T83" fmla="*/ 480 h 528"/>
                <a:gd name="T84" fmla="*/ 624 w 1152"/>
                <a:gd name="T85" fmla="*/ 480 h 528"/>
                <a:gd name="T86" fmla="*/ 672 w 1152"/>
                <a:gd name="T87" fmla="*/ 384 h 528"/>
                <a:gd name="T88" fmla="*/ 720 w 1152"/>
                <a:gd name="T89" fmla="*/ 384 h 528"/>
                <a:gd name="T90" fmla="*/ 768 w 1152"/>
                <a:gd name="T91" fmla="*/ 480 h 528"/>
                <a:gd name="T92" fmla="*/ 768 w 1152"/>
                <a:gd name="T93" fmla="*/ 528 h 528"/>
                <a:gd name="T94" fmla="*/ 960 w 1152"/>
                <a:gd name="T95" fmla="*/ 528 h 5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52"/>
                <a:gd name="T145" fmla="*/ 0 h 528"/>
                <a:gd name="T146" fmla="*/ 1152 w 1152"/>
                <a:gd name="T147" fmla="*/ 528 h 5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52" h="528">
                  <a:moveTo>
                    <a:pt x="960" y="528"/>
                  </a:moveTo>
                  <a:lnTo>
                    <a:pt x="960" y="432"/>
                  </a:lnTo>
                  <a:lnTo>
                    <a:pt x="1008" y="384"/>
                  </a:lnTo>
                  <a:lnTo>
                    <a:pt x="1056" y="384"/>
                  </a:lnTo>
                  <a:lnTo>
                    <a:pt x="1104" y="432"/>
                  </a:lnTo>
                  <a:lnTo>
                    <a:pt x="1152" y="384"/>
                  </a:lnTo>
                  <a:lnTo>
                    <a:pt x="1152" y="288"/>
                  </a:lnTo>
                  <a:lnTo>
                    <a:pt x="1104" y="240"/>
                  </a:lnTo>
                  <a:lnTo>
                    <a:pt x="1056" y="240"/>
                  </a:lnTo>
                  <a:lnTo>
                    <a:pt x="1008" y="288"/>
                  </a:lnTo>
                  <a:lnTo>
                    <a:pt x="960" y="288"/>
                  </a:lnTo>
                  <a:lnTo>
                    <a:pt x="960" y="144"/>
                  </a:lnTo>
                  <a:lnTo>
                    <a:pt x="672" y="144"/>
                  </a:lnTo>
                  <a:lnTo>
                    <a:pt x="672" y="96"/>
                  </a:lnTo>
                  <a:lnTo>
                    <a:pt x="720" y="48"/>
                  </a:lnTo>
                  <a:lnTo>
                    <a:pt x="672" y="0"/>
                  </a:lnTo>
                  <a:lnTo>
                    <a:pt x="480" y="0"/>
                  </a:lnTo>
                  <a:lnTo>
                    <a:pt x="432" y="48"/>
                  </a:lnTo>
                  <a:lnTo>
                    <a:pt x="480" y="96"/>
                  </a:lnTo>
                  <a:lnTo>
                    <a:pt x="480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192" y="96"/>
                  </a:lnTo>
                  <a:lnTo>
                    <a:pt x="192" y="240"/>
                  </a:lnTo>
                  <a:lnTo>
                    <a:pt x="144" y="288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0" y="288"/>
                  </a:lnTo>
                  <a:lnTo>
                    <a:pt x="0" y="336"/>
                  </a:lnTo>
                  <a:lnTo>
                    <a:pt x="48" y="384"/>
                  </a:lnTo>
                  <a:lnTo>
                    <a:pt x="96" y="384"/>
                  </a:lnTo>
                  <a:lnTo>
                    <a:pt x="144" y="336"/>
                  </a:lnTo>
                  <a:lnTo>
                    <a:pt x="192" y="384"/>
                  </a:lnTo>
                  <a:lnTo>
                    <a:pt x="192" y="432"/>
                  </a:lnTo>
                  <a:lnTo>
                    <a:pt x="144" y="480"/>
                  </a:lnTo>
                  <a:lnTo>
                    <a:pt x="144" y="528"/>
                  </a:lnTo>
                  <a:lnTo>
                    <a:pt x="336" y="528"/>
                  </a:lnTo>
                  <a:lnTo>
                    <a:pt x="384" y="480"/>
                  </a:lnTo>
                  <a:lnTo>
                    <a:pt x="384" y="384"/>
                  </a:lnTo>
                  <a:lnTo>
                    <a:pt x="480" y="384"/>
                  </a:lnTo>
                  <a:lnTo>
                    <a:pt x="528" y="432"/>
                  </a:lnTo>
                  <a:lnTo>
                    <a:pt x="528" y="480"/>
                  </a:lnTo>
                  <a:lnTo>
                    <a:pt x="624" y="480"/>
                  </a:lnTo>
                  <a:lnTo>
                    <a:pt x="672" y="384"/>
                  </a:lnTo>
                  <a:lnTo>
                    <a:pt x="720" y="384"/>
                  </a:lnTo>
                  <a:lnTo>
                    <a:pt x="768" y="480"/>
                  </a:lnTo>
                  <a:lnTo>
                    <a:pt x="768" y="528"/>
                  </a:lnTo>
                  <a:lnTo>
                    <a:pt x="960" y="52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Oval 59"/>
            <p:cNvSpPr>
              <a:spLocks noChangeArrowheads="1"/>
            </p:cNvSpPr>
            <p:nvPr/>
          </p:nvSpPr>
          <p:spPr bwMode="auto">
            <a:xfrm>
              <a:off x="2928" y="76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16" name="Group 110"/>
          <p:cNvGrpSpPr>
            <a:grpSpLocks/>
          </p:cNvGrpSpPr>
          <p:nvPr/>
        </p:nvGrpSpPr>
        <p:grpSpPr bwMode="auto">
          <a:xfrm>
            <a:off x="2971800" y="838200"/>
            <a:ext cx="1295400" cy="1143000"/>
            <a:chOff x="1872" y="576"/>
            <a:chExt cx="816" cy="720"/>
          </a:xfrm>
        </p:grpSpPr>
        <p:sp>
          <p:nvSpPr>
            <p:cNvPr id="8296" name="Freeform 16"/>
            <p:cNvSpPr>
              <a:spLocks/>
            </p:cNvSpPr>
            <p:nvPr/>
          </p:nvSpPr>
          <p:spPr bwMode="auto">
            <a:xfrm>
              <a:off x="1872" y="576"/>
              <a:ext cx="816" cy="720"/>
            </a:xfrm>
            <a:custGeom>
              <a:avLst/>
              <a:gdLst>
                <a:gd name="T0" fmla="*/ 768 w 816"/>
                <a:gd name="T1" fmla="*/ 576 h 720"/>
                <a:gd name="T2" fmla="*/ 768 w 816"/>
                <a:gd name="T3" fmla="*/ 528 h 720"/>
                <a:gd name="T4" fmla="*/ 816 w 816"/>
                <a:gd name="T5" fmla="*/ 480 h 720"/>
                <a:gd name="T6" fmla="*/ 816 w 816"/>
                <a:gd name="T7" fmla="*/ 432 h 720"/>
                <a:gd name="T8" fmla="*/ 768 w 816"/>
                <a:gd name="T9" fmla="*/ 384 h 720"/>
                <a:gd name="T10" fmla="*/ 720 w 816"/>
                <a:gd name="T11" fmla="*/ 432 h 720"/>
                <a:gd name="T12" fmla="*/ 672 w 816"/>
                <a:gd name="T13" fmla="*/ 432 h 720"/>
                <a:gd name="T14" fmla="*/ 624 w 816"/>
                <a:gd name="T15" fmla="*/ 384 h 720"/>
                <a:gd name="T16" fmla="*/ 624 w 816"/>
                <a:gd name="T17" fmla="*/ 336 h 720"/>
                <a:gd name="T18" fmla="*/ 672 w 816"/>
                <a:gd name="T19" fmla="*/ 288 h 720"/>
                <a:gd name="T20" fmla="*/ 720 w 816"/>
                <a:gd name="T21" fmla="*/ 288 h 720"/>
                <a:gd name="T22" fmla="*/ 768 w 816"/>
                <a:gd name="T23" fmla="*/ 336 h 720"/>
                <a:gd name="T24" fmla="*/ 816 w 816"/>
                <a:gd name="T25" fmla="*/ 288 h 720"/>
                <a:gd name="T26" fmla="*/ 816 w 816"/>
                <a:gd name="T27" fmla="*/ 144 h 720"/>
                <a:gd name="T28" fmla="*/ 528 w 816"/>
                <a:gd name="T29" fmla="*/ 144 h 720"/>
                <a:gd name="T30" fmla="*/ 528 w 816"/>
                <a:gd name="T31" fmla="*/ 96 h 720"/>
                <a:gd name="T32" fmla="*/ 432 w 816"/>
                <a:gd name="T33" fmla="*/ 0 h 720"/>
                <a:gd name="T34" fmla="*/ 336 w 816"/>
                <a:gd name="T35" fmla="*/ 0 h 720"/>
                <a:gd name="T36" fmla="*/ 288 w 816"/>
                <a:gd name="T37" fmla="*/ 48 h 720"/>
                <a:gd name="T38" fmla="*/ 240 w 816"/>
                <a:gd name="T39" fmla="*/ 96 h 720"/>
                <a:gd name="T40" fmla="*/ 288 w 816"/>
                <a:gd name="T41" fmla="*/ 144 h 720"/>
                <a:gd name="T42" fmla="*/ 288 w 816"/>
                <a:gd name="T43" fmla="*/ 192 h 720"/>
                <a:gd name="T44" fmla="*/ 0 w 816"/>
                <a:gd name="T45" fmla="*/ 192 h 720"/>
                <a:gd name="T46" fmla="*/ 0 w 816"/>
                <a:gd name="T47" fmla="*/ 288 h 720"/>
                <a:gd name="T48" fmla="*/ 48 w 816"/>
                <a:gd name="T49" fmla="*/ 288 h 720"/>
                <a:gd name="T50" fmla="*/ 48 w 816"/>
                <a:gd name="T51" fmla="*/ 336 h 720"/>
                <a:gd name="T52" fmla="*/ 144 w 816"/>
                <a:gd name="T53" fmla="*/ 288 h 720"/>
                <a:gd name="T54" fmla="*/ 192 w 816"/>
                <a:gd name="T55" fmla="*/ 288 h 720"/>
                <a:gd name="T56" fmla="*/ 240 w 816"/>
                <a:gd name="T57" fmla="*/ 336 h 720"/>
                <a:gd name="T58" fmla="*/ 240 w 816"/>
                <a:gd name="T59" fmla="*/ 432 h 720"/>
                <a:gd name="T60" fmla="*/ 192 w 816"/>
                <a:gd name="T61" fmla="*/ 480 h 720"/>
                <a:gd name="T62" fmla="*/ 96 w 816"/>
                <a:gd name="T63" fmla="*/ 480 h 720"/>
                <a:gd name="T64" fmla="*/ 48 w 816"/>
                <a:gd name="T65" fmla="*/ 432 h 720"/>
                <a:gd name="T66" fmla="*/ 0 w 816"/>
                <a:gd name="T67" fmla="*/ 432 h 720"/>
                <a:gd name="T68" fmla="*/ 0 w 816"/>
                <a:gd name="T69" fmla="*/ 576 h 720"/>
                <a:gd name="T70" fmla="*/ 48 w 816"/>
                <a:gd name="T71" fmla="*/ 576 h 720"/>
                <a:gd name="T72" fmla="*/ 96 w 816"/>
                <a:gd name="T73" fmla="*/ 624 h 720"/>
                <a:gd name="T74" fmla="*/ 144 w 816"/>
                <a:gd name="T75" fmla="*/ 624 h 720"/>
                <a:gd name="T76" fmla="*/ 192 w 816"/>
                <a:gd name="T77" fmla="*/ 576 h 720"/>
                <a:gd name="T78" fmla="*/ 336 w 816"/>
                <a:gd name="T79" fmla="*/ 576 h 720"/>
                <a:gd name="T80" fmla="*/ 336 w 816"/>
                <a:gd name="T81" fmla="*/ 624 h 720"/>
                <a:gd name="T82" fmla="*/ 288 w 816"/>
                <a:gd name="T83" fmla="*/ 672 h 720"/>
                <a:gd name="T84" fmla="*/ 288 w 816"/>
                <a:gd name="T85" fmla="*/ 720 h 720"/>
                <a:gd name="T86" fmla="*/ 528 w 816"/>
                <a:gd name="T87" fmla="*/ 720 h 720"/>
                <a:gd name="T88" fmla="*/ 528 w 816"/>
                <a:gd name="T89" fmla="*/ 672 h 720"/>
                <a:gd name="T90" fmla="*/ 480 w 816"/>
                <a:gd name="T91" fmla="*/ 624 h 720"/>
                <a:gd name="T92" fmla="*/ 480 w 816"/>
                <a:gd name="T93" fmla="*/ 576 h 720"/>
                <a:gd name="T94" fmla="*/ 768 w 816"/>
                <a:gd name="T95" fmla="*/ 576 h 7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16"/>
                <a:gd name="T145" fmla="*/ 0 h 720"/>
                <a:gd name="T146" fmla="*/ 816 w 816"/>
                <a:gd name="T147" fmla="*/ 720 h 7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16" h="720">
                  <a:moveTo>
                    <a:pt x="768" y="576"/>
                  </a:moveTo>
                  <a:lnTo>
                    <a:pt x="768" y="528"/>
                  </a:lnTo>
                  <a:lnTo>
                    <a:pt x="816" y="480"/>
                  </a:lnTo>
                  <a:lnTo>
                    <a:pt x="816" y="432"/>
                  </a:lnTo>
                  <a:lnTo>
                    <a:pt x="768" y="384"/>
                  </a:lnTo>
                  <a:lnTo>
                    <a:pt x="720" y="432"/>
                  </a:lnTo>
                  <a:lnTo>
                    <a:pt x="672" y="432"/>
                  </a:lnTo>
                  <a:lnTo>
                    <a:pt x="624" y="384"/>
                  </a:lnTo>
                  <a:lnTo>
                    <a:pt x="624" y="336"/>
                  </a:lnTo>
                  <a:lnTo>
                    <a:pt x="672" y="288"/>
                  </a:lnTo>
                  <a:lnTo>
                    <a:pt x="720" y="288"/>
                  </a:lnTo>
                  <a:lnTo>
                    <a:pt x="768" y="336"/>
                  </a:lnTo>
                  <a:lnTo>
                    <a:pt x="816" y="288"/>
                  </a:lnTo>
                  <a:lnTo>
                    <a:pt x="816" y="144"/>
                  </a:lnTo>
                  <a:lnTo>
                    <a:pt x="528" y="144"/>
                  </a:lnTo>
                  <a:lnTo>
                    <a:pt x="528" y="96"/>
                  </a:ln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240" y="96"/>
                  </a:lnTo>
                  <a:lnTo>
                    <a:pt x="288" y="144"/>
                  </a:lnTo>
                  <a:lnTo>
                    <a:pt x="288" y="192"/>
                  </a:lnTo>
                  <a:lnTo>
                    <a:pt x="0" y="192"/>
                  </a:lnTo>
                  <a:lnTo>
                    <a:pt x="0" y="288"/>
                  </a:lnTo>
                  <a:lnTo>
                    <a:pt x="48" y="288"/>
                  </a:lnTo>
                  <a:lnTo>
                    <a:pt x="48" y="336"/>
                  </a:lnTo>
                  <a:lnTo>
                    <a:pt x="144" y="288"/>
                  </a:lnTo>
                  <a:lnTo>
                    <a:pt x="192" y="288"/>
                  </a:lnTo>
                  <a:lnTo>
                    <a:pt x="240" y="336"/>
                  </a:lnTo>
                  <a:lnTo>
                    <a:pt x="240" y="432"/>
                  </a:lnTo>
                  <a:lnTo>
                    <a:pt x="192" y="480"/>
                  </a:lnTo>
                  <a:lnTo>
                    <a:pt x="96" y="480"/>
                  </a:lnTo>
                  <a:lnTo>
                    <a:pt x="48" y="432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48" y="576"/>
                  </a:lnTo>
                  <a:lnTo>
                    <a:pt x="96" y="624"/>
                  </a:lnTo>
                  <a:lnTo>
                    <a:pt x="144" y="624"/>
                  </a:lnTo>
                  <a:lnTo>
                    <a:pt x="192" y="576"/>
                  </a:lnTo>
                  <a:lnTo>
                    <a:pt x="336" y="576"/>
                  </a:lnTo>
                  <a:lnTo>
                    <a:pt x="336" y="624"/>
                  </a:lnTo>
                  <a:lnTo>
                    <a:pt x="288" y="672"/>
                  </a:lnTo>
                  <a:lnTo>
                    <a:pt x="288" y="720"/>
                  </a:lnTo>
                  <a:lnTo>
                    <a:pt x="528" y="720"/>
                  </a:lnTo>
                  <a:lnTo>
                    <a:pt x="528" y="672"/>
                  </a:lnTo>
                  <a:lnTo>
                    <a:pt x="480" y="624"/>
                  </a:lnTo>
                  <a:lnTo>
                    <a:pt x="480" y="576"/>
                  </a:lnTo>
                  <a:lnTo>
                    <a:pt x="768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Oval 60"/>
            <p:cNvSpPr>
              <a:spLocks noChangeArrowheads="1"/>
            </p:cNvSpPr>
            <p:nvPr/>
          </p:nvSpPr>
          <p:spPr bwMode="auto">
            <a:xfrm>
              <a:off x="2160" y="8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17" name="Group 109"/>
          <p:cNvGrpSpPr>
            <a:grpSpLocks/>
          </p:cNvGrpSpPr>
          <p:nvPr/>
        </p:nvGrpSpPr>
        <p:grpSpPr bwMode="auto">
          <a:xfrm>
            <a:off x="1676400" y="990600"/>
            <a:ext cx="1676400" cy="990600"/>
            <a:chOff x="1056" y="672"/>
            <a:chExt cx="1056" cy="624"/>
          </a:xfrm>
        </p:grpSpPr>
        <p:sp>
          <p:nvSpPr>
            <p:cNvPr id="8294" name="Freeform 3"/>
            <p:cNvSpPr>
              <a:spLocks/>
            </p:cNvSpPr>
            <p:nvPr/>
          </p:nvSpPr>
          <p:spPr bwMode="auto">
            <a:xfrm>
              <a:off x="1056" y="672"/>
              <a:ext cx="1056" cy="624"/>
            </a:xfrm>
            <a:custGeom>
              <a:avLst/>
              <a:gdLst>
                <a:gd name="T0" fmla="*/ 0 w 1056"/>
                <a:gd name="T1" fmla="*/ 0 h 624"/>
                <a:gd name="T2" fmla="*/ 96 w 1056"/>
                <a:gd name="T3" fmla="*/ 0 h 624"/>
                <a:gd name="T4" fmla="*/ 144 w 1056"/>
                <a:gd name="T5" fmla="*/ 48 h 624"/>
                <a:gd name="T6" fmla="*/ 240 w 1056"/>
                <a:gd name="T7" fmla="*/ 48 h 624"/>
                <a:gd name="T8" fmla="*/ 240 w 1056"/>
                <a:gd name="T9" fmla="*/ 0 h 624"/>
                <a:gd name="T10" fmla="*/ 384 w 1056"/>
                <a:gd name="T11" fmla="*/ 0 h 624"/>
                <a:gd name="T12" fmla="*/ 384 w 1056"/>
                <a:gd name="T13" fmla="*/ 96 h 624"/>
                <a:gd name="T14" fmla="*/ 336 w 1056"/>
                <a:gd name="T15" fmla="*/ 96 h 624"/>
                <a:gd name="T16" fmla="*/ 336 w 1056"/>
                <a:gd name="T17" fmla="*/ 144 h 624"/>
                <a:gd name="T18" fmla="*/ 432 w 1056"/>
                <a:gd name="T19" fmla="*/ 192 h 624"/>
                <a:gd name="T20" fmla="*/ 480 w 1056"/>
                <a:gd name="T21" fmla="*/ 192 h 624"/>
                <a:gd name="T22" fmla="*/ 528 w 1056"/>
                <a:gd name="T23" fmla="*/ 144 h 624"/>
                <a:gd name="T24" fmla="*/ 528 w 1056"/>
                <a:gd name="T25" fmla="*/ 48 h 624"/>
                <a:gd name="T26" fmla="*/ 720 w 1056"/>
                <a:gd name="T27" fmla="*/ 48 h 624"/>
                <a:gd name="T28" fmla="*/ 816 w 1056"/>
                <a:gd name="T29" fmla="*/ 0 h 624"/>
                <a:gd name="T30" fmla="*/ 816 w 1056"/>
                <a:gd name="T31" fmla="*/ 96 h 624"/>
                <a:gd name="T32" fmla="*/ 816 w 1056"/>
                <a:gd name="T33" fmla="*/ 192 h 624"/>
                <a:gd name="T34" fmla="*/ 864 w 1056"/>
                <a:gd name="T35" fmla="*/ 192 h 624"/>
                <a:gd name="T36" fmla="*/ 864 w 1056"/>
                <a:gd name="T37" fmla="*/ 240 h 624"/>
                <a:gd name="T38" fmla="*/ 960 w 1056"/>
                <a:gd name="T39" fmla="*/ 192 h 624"/>
                <a:gd name="T40" fmla="*/ 1008 w 1056"/>
                <a:gd name="T41" fmla="*/ 192 h 624"/>
                <a:gd name="T42" fmla="*/ 1056 w 1056"/>
                <a:gd name="T43" fmla="*/ 240 h 624"/>
                <a:gd name="T44" fmla="*/ 1056 w 1056"/>
                <a:gd name="T45" fmla="*/ 336 h 624"/>
                <a:gd name="T46" fmla="*/ 1008 w 1056"/>
                <a:gd name="T47" fmla="*/ 384 h 624"/>
                <a:gd name="T48" fmla="*/ 912 w 1056"/>
                <a:gd name="T49" fmla="*/ 384 h 624"/>
                <a:gd name="T50" fmla="*/ 864 w 1056"/>
                <a:gd name="T51" fmla="*/ 336 h 624"/>
                <a:gd name="T52" fmla="*/ 816 w 1056"/>
                <a:gd name="T53" fmla="*/ 336 h 624"/>
                <a:gd name="T54" fmla="*/ 816 w 1056"/>
                <a:gd name="T55" fmla="*/ 432 h 624"/>
                <a:gd name="T56" fmla="*/ 816 w 1056"/>
                <a:gd name="T57" fmla="*/ 480 h 624"/>
                <a:gd name="T58" fmla="*/ 720 w 1056"/>
                <a:gd name="T59" fmla="*/ 480 h 624"/>
                <a:gd name="T60" fmla="*/ 672 w 1056"/>
                <a:gd name="T61" fmla="*/ 432 h 624"/>
                <a:gd name="T62" fmla="*/ 528 w 1056"/>
                <a:gd name="T63" fmla="*/ 432 h 624"/>
                <a:gd name="T64" fmla="*/ 480 w 1056"/>
                <a:gd name="T65" fmla="*/ 480 h 624"/>
                <a:gd name="T66" fmla="*/ 432 w 1056"/>
                <a:gd name="T67" fmla="*/ 480 h 624"/>
                <a:gd name="T68" fmla="*/ 432 w 1056"/>
                <a:gd name="T69" fmla="*/ 576 h 624"/>
                <a:gd name="T70" fmla="*/ 432 w 1056"/>
                <a:gd name="T71" fmla="*/ 624 h 624"/>
                <a:gd name="T72" fmla="*/ 288 w 1056"/>
                <a:gd name="T73" fmla="*/ 624 h 624"/>
                <a:gd name="T74" fmla="*/ 288 w 1056"/>
                <a:gd name="T75" fmla="*/ 576 h 624"/>
                <a:gd name="T76" fmla="*/ 288 w 1056"/>
                <a:gd name="T77" fmla="*/ 528 h 624"/>
                <a:gd name="T78" fmla="*/ 336 w 1056"/>
                <a:gd name="T79" fmla="*/ 480 h 624"/>
                <a:gd name="T80" fmla="*/ 240 w 1056"/>
                <a:gd name="T81" fmla="*/ 480 h 624"/>
                <a:gd name="T82" fmla="*/ 144 w 1056"/>
                <a:gd name="T83" fmla="*/ 528 h 624"/>
                <a:gd name="T84" fmla="*/ 48 w 1056"/>
                <a:gd name="T85" fmla="*/ 528 h 624"/>
                <a:gd name="T86" fmla="*/ 0 w 1056"/>
                <a:gd name="T87" fmla="*/ 480 h 624"/>
                <a:gd name="T88" fmla="*/ 0 w 1056"/>
                <a:gd name="T89" fmla="*/ 0 h 6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56"/>
                <a:gd name="T136" fmla="*/ 0 h 624"/>
                <a:gd name="T137" fmla="*/ 1056 w 1056"/>
                <a:gd name="T138" fmla="*/ 624 h 62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56" h="624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240" y="48"/>
                  </a:lnTo>
                  <a:lnTo>
                    <a:pt x="240" y="0"/>
                  </a:lnTo>
                  <a:lnTo>
                    <a:pt x="384" y="0"/>
                  </a:lnTo>
                  <a:lnTo>
                    <a:pt x="384" y="96"/>
                  </a:lnTo>
                  <a:lnTo>
                    <a:pt x="336" y="96"/>
                  </a:lnTo>
                  <a:lnTo>
                    <a:pt x="336" y="144"/>
                  </a:lnTo>
                  <a:lnTo>
                    <a:pt x="432" y="192"/>
                  </a:lnTo>
                  <a:lnTo>
                    <a:pt x="480" y="192"/>
                  </a:lnTo>
                  <a:lnTo>
                    <a:pt x="528" y="144"/>
                  </a:lnTo>
                  <a:lnTo>
                    <a:pt x="528" y="48"/>
                  </a:lnTo>
                  <a:lnTo>
                    <a:pt x="720" y="48"/>
                  </a:lnTo>
                  <a:lnTo>
                    <a:pt x="816" y="0"/>
                  </a:lnTo>
                  <a:lnTo>
                    <a:pt x="816" y="96"/>
                  </a:lnTo>
                  <a:lnTo>
                    <a:pt x="816" y="192"/>
                  </a:lnTo>
                  <a:lnTo>
                    <a:pt x="864" y="192"/>
                  </a:lnTo>
                  <a:lnTo>
                    <a:pt x="864" y="240"/>
                  </a:lnTo>
                  <a:lnTo>
                    <a:pt x="960" y="192"/>
                  </a:lnTo>
                  <a:lnTo>
                    <a:pt x="1008" y="192"/>
                  </a:lnTo>
                  <a:lnTo>
                    <a:pt x="1056" y="240"/>
                  </a:lnTo>
                  <a:lnTo>
                    <a:pt x="1056" y="336"/>
                  </a:lnTo>
                  <a:lnTo>
                    <a:pt x="1008" y="384"/>
                  </a:lnTo>
                  <a:lnTo>
                    <a:pt x="912" y="384"/>
                  </a:lnTo>
                  <a:lnTo>
                    <a:pt x="864" y="336"/>
                  </a:lnTo>
                  <a:lnTo>
                    <a:pt x="816" y="336"/>
                  </a:lnTo>
                  <a:lnTo>
                    <a:pt x="816" y="432"/>
                  </a:lnTo>
                  <a:lnTo>
                    <a:pt x="816" y="480"/>
                  </a:lnTo>
                  <a:lnTo>
                    <a:pt x="720" y="480"/>
                  </a:lnTo>
                  <a:lnTo>
                    <a:pt x="672" y="432"/>
                  </a:lnTo>
                  <a:lnTo>
                    <a:pt x="528" y="432"/>
                  </a:lnTo>
                  <a:lnTo>
                    <a:pt x="480" y="480"/>
                  </a:lnTo>
                  <a:lnTo>
                    <a:pt x="432" y="480"/>
                  </a:lnTo>
                  <a:lnTo>
                    <a:pt x="432" y="576"/>
                  </a:lnTo>
                  <a:lnTo>
                    <a:pt x="432" y="624"/>
                  </a:lnTo>
                  <a:lnTo>
                    <a:pt x="288" y="624"/>
                  </a:lnTo>
                  <a:lnTo>
                    <a:pt x="288" y="576"/>
                  </a:lnTo>
                  <a:lnTo>
                    <a:pt x="288" y="528"/>
                  </a:lnTo>
                  <a:lnTo>
                    <a:pt x="336" y="480"/>
                  </a:lnTo>
                  <a:lnTo>
                    <a:pt x="240" y="480"/>
                  </a:lnTo>
                  <a:lnTo>
                    <a:pt x="144" y="528"/>
                  </a:lnTo>
                  <a:lnTo>
                    <a:pt x="48" y="528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Oval 61"/>
            <p:cNvSpPr>
              <a:spLocks noChangeArrowheads="1"/>
            </p:cNvSpPr>
            <p:nvPr/>
          </p:nvSpPr>
          <p:spPr bwMode="auto">
            <a:xfrm>
              <a:off x="1152" y="86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18" name="Group 108"/>
          <p:cNvGrpSpPr>
            <a:grpSpLocks/>
          </p:cNvGrpSpPr>
          <p:nvPr/>
        </p:nvGrpSpPr>
        <p:grpSpPr bwMode="auto">
          <a:xfrm>
            <a:off x="6477000" y="457200"/>
            <a:ext cx="1371600" cy="762000"/>
            <a:chOff x="4080" y="336"/>
            <a:chExt cx="864" cy="480"/>
          </a:xfrm>
        </p:grpSpPr>
        <p:sp>
          <p:nvSpPr>
            <p:cNvPr id="8292" name="Freeform 12"/>
            <p:cNvSpPr>
              <a:spLocks/>
            </p:cNvSpPr>
            <p:nvPr/>
          </p:nvSpPr>
          <p:spPr bwMode="auto">
            <a:xfrm>
              <a:off x="4080" y="336"/>
              <a:ext cx="864" cy="480"/>
            </a:xfrm>
            <a:custGeom>
              <a:avLst/>
              <a:gdLst>
                <a:gd name="T0" fmla="*/ 288 w 864"/>
                <a:gd name="T1" fmla="*/ 0 h 480"/>
                <a:gd name="T2" fmla="*/ 288 w 864"/>
                <a:gd name="T3" fmla="*/ 96 h 480"/>
                <a:gd name="T4" fmla="*/ 144 w 864"/>
                <a:gd name="T5" fmla="*/ 96 h 480"/>
                <a:gd name="T6" fmla="*/ 96 w 864"/>
                <a:gd name="T7" fmla="*/ 144 h 480"/>
                <a:gd name="T8" fmla="*/ 48 w 864"/>
                <a:gd name="T9" fmla="*/ 144 h 480"/>
                <a:gd name="T10" fmla="*/ 0 w 864"/>
                <a:gd name="T11" fmla="*/ 192 h 480"/>
                <a:gd name="T12" fmla="*/ 0 w 864"/>
                <a:gd name="T13" fmla="*/ 240 h 480"/>
                <a:gd name="T14" fmla="*/ 48 w 864"/>
                <a:gd name="T15" fmla="*/ 288 h 480"/>
                <a:gd name="T16" fmla="*/ 144 w 864"/>
                <a:gd name="T17" fmla="*/ 288 h 480"/>
                <a:gd name="T18" fmla="*/ 192 w 864"/>
                <a:gd name="T19" fmla="*/ 336 h 480"/>
                <a:gd name="T20" fmla="*/ 192 w 864"/>
                <a:gd name="T21" fmla="*/ 432 h 480"/>
                <a:gd name="T22" fmla="*/ 384 w 864"/>
                <a:gd name="T23" fmla="*/ 432 h 480"/>
                <a:gd name="T24" fmla="*/ 432 w 864"/>
                <a:gd name="T25" fmla="*/ 384 h 480"/>
                <a:gd name="T26" fmla="*/ 480 w 864"/>
                <a:gd name="T27" fmla="*/ 384 h 480"/>
                <a:gd name="T28" fmla="*/ 480 w 864"/>
                <a:gd name="T29" fmla="*/ 432 h 480"/>
                <a:gd name="T30" fmla="*/ 528 w 864"/>
                <a:gd name="T31" fmla="*/ 480 h 480"/>
                <a:gd name="T32" fmla="*/ 624 w 864"/>
                <a:gd name="T33" fmla="*/ 480 h 480"/>
                <a:gd name="T34" fmla="*/ 672 w 864"/>
                <a:gd name="T35" fmla="*/ 432 h 480"/>
                <a:gd name="T36" fmla="*/ 672 w 864"/>
                <a:gd name="T37" fmla="*/ 384 h 480"/>
                <a:gd name="T38" fmla="*/ 768 w 864"/>
                <a:gd name="T39" fmla="*/ 384 h 480"/>
                <a:gd name="T40" fmla="*/ 864 w 864"/>
                <a:gd name="T41" fmla="*/ 336 h 480"/>
                <a:gd name="T42" fmla="*/ 864 w 864"/>
                <a:gd name="T43" fmla="*/ 0 h 480"/>
                <a:gd name="T44" fmla="*/ 288 w 864"/>
                <a:gd name="T45" fmla="*/ 0 h 4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64"/>
                <a:gd name="T70" fmla="*/ 0 h 480"/>
                <a:gd name="T71" fmla="*/ 864 w 864"/>
                <a:gd name="T72" fmla="*/ 480 h 4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64" h="480">
                  <a:moveTo>
                    <a:pt x="288" y="0"/>
                  </a:moveTo>
                  <a:lnTo>
                    <a:pt x="288" y="96"/>
                  </a:lnTo>
                  <a:lnTo>
                    <a:pt x="144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0" y="192"/>
                  </a:lnTo>
                  <a:lnTo>
                    <a:pt x="0" y="240"/>
                  </a:lnTo>
                  <a:lnTo>
                    <a:pt x="48" y="288"/>
                  </a:lnTo>
                  <a:lnTo>
                    <a:pt x="144" y="288"/>
                  </a:lnTo>
                  <a:lnTo>
                    <a:pt x="192" y="336"/>
                  </a:lnTo>
                  <a:lnTo>
                    <a:pt x="192" y="432"/>
                  </a:lnTo>
                  <a:lnTo>
                    <a:pt x="384" y="432"/>
                  </a:lnTo>
                  <a:lnTo>
                    <a:pt x="432" y="384"/>
                  </a:lnTo>
                  <a:lnTo>
                    <a:pt x="480" y="384"/>
                  </a:lnTo>
                  <a:lnTo>
                    <a:pt x="480" y="432"/>
                  </a:lnTo>
                  <a:lnTo>
                    <a:pt x="528" y="480"/>
                  </a:lnTo>
                  <a:lnTo>
                    <a:pt x="624" y="480"/>
                  </a:lnTo>
                  <a:lnTo>
                    <a:pt x="672" y="432"/>
                  </a:lnTo>
                  <a:lnTo>
                    <a:pt x="672" y="384"/>
                  </a:lnTo>
                  <a:lnTo>
                    <a:pt x="768" y="384"/>
                  </a:lnTo>
                  <a:lnTo>
                    <a:pt x="864" y="336"/>
                  </a:lnTo>
                  <a:lnTo>
                    <a:pt x="864" y="0"/>
                  </a:lnTo>
                  <a:lnTo>
                    <a:pt x="28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Oval 62"/>
            <p:cNvSpPr>
              <a:spLocks noChangeArrowheads="1"/>
            </p:cNvSpPr>
            <p:nvPr/>
          </p:nvSpPr>
          <p:spPr bwMode="auto">
            <a:xfrm>
              <a:off x="4464" y="432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19" name="Group 107"/>
          <p:cNvGrpSpPr>
            <a:grpSpLocks/>
          </p:cNvGrpSpPr>
          <p:nvPr/>
        </p:nvGrpSpPr>
        <p:grpSpPr bwMode="auto">
          <a:xfrm>
            <a:off x="5181600" y="457200"/>
            <a:ext cx="1752600" cy="762000"/>
            <a:chOff x="3264" y="336"/>
            <a:chExt cx="1104" cy="480"/>
          </a:xfrm>
        </p:grpSpPr>
        <p:sp>
          <p:nvSpPr>
            <p:cNvPr id="8290" name="Freeform 11"/>
            <p:cNvSpPr>
              <a:spLocks/>
            </p:cNvSpPr>
            <p:nvPr/>
          </p:nvSpPr>
          <p:spPr bwMode="auto">
            <a:xfrm>
              <a:off x="3264" y="336"/>
              <a:ext cx="1104" cy="480"/>
            </a:xfrm>
            <a:custGeom>
              <a:avLst/>
              <a:gdLst>
                <a:gd name="T0" fmla="*/ 192 w 1104"/>
                <a:gd name="T1" fmla="*/ 0 h 480"/>
                <a:gd name="T2" fmla="*/ 192 w 1104"/>
                <a:gd name="T3" fmla="*/ 144 h 480"/>
                <a:gd name="T4" fmla="*/ 144 w 1104"/>
                <a:gd name="T5" fmla="*/ 144 h 480"/>
                <a:gd name="T6" fmla="*/ 96 w 1104"/>
                <a:gd name="T7" fmla="*/ 96 h 480"/>
                <a:gd name="T8" fmla="*/ 48 w 1104"/>
                <a:gd name="T9" fmla="*/ 96 h 480"/>
                <a:gd name="T10" fmla="*/ 0 w 1104"/>
                <a:gd name="T11" fmla="*/ 192 h 480"/>
                <a:gd name="T12" fmla="*/ 48 w 1104"/>
                <a:gd name="T13" fmla="*/ 288 h 480"/>
                <a:gd name="T14" fmla="*/ 96 w 1104"/>
                <a:gd name="T15" fmla="*/ 288 h 480"/>
                <a:gd name="T16" fmla="*/ 144 w 1104"/>
                <a:gd name="T17" fmla="*/ 240 h 480"/>
                <a:gd name="T18" fmla="*/ 192 w 1104"/>
                <a:gd name="T19" fmla="*/ 240 h 480"/>
                <a:gd name="T20" fmla="*/ 192 w 1104"/>
                <a:gd name="T21" fmla="*/ 432 h 480"/>
                <a:gd name="T22" fmla="*/ 192 w 1104"/>
                <a:gd name="T23" fmla="*/ 480 h 480"/>
                <a:gd name="T24" fmla="*/ 336 w 1104"/>
                <a:gd name="T25" fmla="*/ 480 h 480"/>
                <a:gd name="T26" fmla="*/ 384 w 1104"/>
                <a:gd name="T27" fmla="*/ 384 h 480"/>
                <a:gd name="T28" fmla="*/ 480 w 1104"/>
                <a:gd name="T29" fmla="*/ 384 h 480"/>
                <a:gd name="T30" fmla="*/ 480 w 1104"/>
                <a:gd name="T31" fmla="*/ 288 h 480"/>
                <a:gd name="T32" fmla="*/ 528 w 1104"/>
                <a:gd name="T33" fmla="*/ 240 h 480"/>
                <a:gd name="T34" fmla="*/ 576 w 1104"/>
                <a:gd name="T35" fmla="*/ 240 h 480"/>
                <a:gd name="T36" fmla="*/ 624 w 1104"/>
                <a:gd name="T37" fmla="*/ 288 h 480"/>
                <a:gd name="T38" fmla="*/ 624 w 1104"/>
                <a:gd name="T39" fmla="*/ 384 h 480"/>
                <a:gd name="T40" fmla="*/ 672 w 1104"/>
                <a:gd name="T41" fmla="*/ 384 h 480"/>
                <a:gd name="T42" fmla="*/ 720 w 1104"/>
                <a:gd name="T43" fmla="*/ 432 h 480"/>
                <a:gd name="T44" fmla="*/ 1008 w 1104"/>
                <a:gd name="T45" fmla="*/ 432 h 480"/>
                <a:gd name="T46" fmla="*/ 1008 w 1104"/>
                <a:gd name="T47" fmla="*/ 336 h 480"/>
                <a:gd name="T48" fmla="*/ 960 w 1104"/>
                <a:gd name="T49" fmla="*/ 288 h 480"/>
                <a:gd name="T50" fmla="*/ 864 w 1104"/>
                <a:gd name="T51" fmla="*/ 288 h 480"/>
                <a:gd name="T52" fmla="*/ 816 w 1104"/>
                <a:gd name="T53" fmla="*/ 240 h 480"/>
                <a:gd name="T54" fmla="*/ 816 w 1104"/>
                <a:gd name="T55" fmla="*/ 192 h 480"/>
                <a:gd name="T56" fmla="*/ 864 w 1104"/>
                <a:gd name="T57" fmla="*/ 144 h 480"/>
                <a:gd name="T58" fmla="*/ 912 w 1104"/>
                <a:gd name="T59" fmla="*/ 144 h 480"/>
                <a:gd name="T60" fmla="*/ 960 w 1104"/>
                <a:gd name="T61" fmla="*/ 96 h 480"/>
                <a:gd name="T62" fmla="*/ 1104 w 1104"/>
                <a:gd name="T63" fmla="*/ 96 h 480"/>
                <a:gd name="T64" fmla="*/ 1104 w 1104"/>
                <a:gd name="T65" fmla="*/ 0 h 480"/>
                <a:gd name="T66" fmla="*/ 192 w 1104"/>
                <a:gd name="T67" fmla="*/ 0 h 4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04"/>
                <a:gd name="T103" fmla="*/ 0 h 480"/>
                <a:gd name="T104" fmla="*/ 1104 w 1104"/>
                <a:gd name="T105" fmla="*/ 480 h 4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04" h="480">
                  <a:moveTo>
                    <a:pt x="192" y="0"/>
                  </a:moveTo>
                  <a:lnTo>
                    <a:pt x="192" y="144"/>
                  </a:lnTo>
                  <a:lnTo>
                    <a:pt x="144" y="144"/>
                  </a:lnTo>
                  <a:lnTo>
                    <a:pt x="96" y="96"/>
                  </a:lnTo>
                  <a:lnTo>
                    <a:pt x="48" y="96"/>
                  </a:lnTo>
                  <a:lnTo>
                    <a:pt x="0" y="192"/>
                  </a:lnTo>
                  <a:lnTo>
                    <a:pt x="48" y="288"/>
                  </a:lnTo>
                  <a:lnTo>
                    <a:pt x="96" y="288"/>
                  </a:lnTo>
                  <a:lnTo>
                    <a:pt x="144" y="240"/>
                  </a:lnTo>
                  <a:lnTo>
                    <a:pt x="192" y="240"/>
                  </a:lnTo>
                  <a:lnTo>
                    <a:pt x="192" y="432"/>
                  </a:lnTo>
                  <a:lnTo>
                    <a:pt x="192" y="480"/>
                  </a:lnTo>
                  <a:lnTo>
                    <a:pt x="336" y="480"/>
                  </a:lnTo>
                  <a:lnTo>
                    <a:pt x="384" y="384"/>
                  </a:lnTo>
                  <a:lnTo>
                    <a:pt x="480" y="384"/>
                  </a:lnTo>
                  <a:lnTo>
                    <a:pt x="480" y="288"/>
                  </a:lnTo>
                  <a:lnTo>
                    <a:pt x="528" y="240"/>
                  </a:lnTo>
                  <a:lnTo>
                    <a:pt x="576" y="240"/>
                  </a:lnTo>
                  <a:lnTo>
                    <a:pt x="624" y="288"/>
                  </a:lnTo>
                  <a:lnTo>
                    <a:pt x="624" y="384"/>
                  </a:lnTo>
                  <a:lnTo>
                    <a:pt x="672" y="384"/>
                  </a:lnTo>
                  <a:lnTo>
                    <a:pt x="720" y="432"/>
                  </a:lnTo>
                  <a:lnTo>
                    <a:pt x="1008" y="432"/>
                  </a:lnTo>
                  <a:lnTo>
                    <a:pt x="1008" y="336"/>
                  </a:lnTo>
                  <a:lnTo>
                    <a:pt x="960" y="288"/>
                  </a:lnTo>
                  <a:lnTo>
                    <a:pt x="864" y="288"/>
                  </a:lnTo>
                  <a:lnTo>
                    <a:pt x="816" y="240"/>
                  </a:lnTo>
                  <a:lnTo>
                    <a:pt x="816" y="192"/>
                  </a:lnTo>
                  <a:lnTo>
                    <a:pt x="864" y="144"/>
                  </a:lnTo>
                  <a:lnTo>
                    <a:pt x="912" y="144"/>
                  </a:lnTo>
                  <a:lnTo>
                    <a:pt x="960" y="96"/>
                  </a:lnTo>
                  <a:lnTo>
                    <a:pt x="1104" y="96"/>
                  </a:lnTo>
                  <a:lnTo>
                    <a:pt x="1104" y="0"/>
                  </a:lnTo>
                  <a:lnTo>
                    <a:pt x="192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Oval 63"/>
            <p:cNvSpPr>
              <a:spLocks noChangeArrowheads="1"/>
            </p:cNvSpPr>
            <p:nvPr/>
          </p:nvSpPr>
          <p:spPr bwMode="auto">
            <a:xfrm>
              <a:off x="3504" y="38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0" name="Group 106"/>
          <p:cNvGrpSpPr>
            <a:grpSpLocks/>
          </p:cNvGrpSpPr>
          <p:nvPr/>
        </p:nvGrpSpPr>
        <p:grpSpPr bwMode="auto">
          <a:xfrm>
            <a:off x="4038600" y="457200"/>
            <a:ext cx="1447800" cy="685800"/>
            <a:chOff x="2544" y="336"/>
            <a:chExt cx="912" cy="432"/>
          </a:xfrm>
        </p:grpSpPr>
        <p:sp>
          <p:nvSpPr>
            <p:cNvPr id="8288" name="Freeform 10"/>
            <p:cNvSpPr>
              <a:spLocks/>
            </p:cNvSpPr>
            <p:nvPr/>
          </p:nvSpPr>
          <p:spPr bwMode="auto">
            <a:xfrm>
              <a:off x="2544" y="336"/>
              <a:ext cx="912" cy="432"/>
            </a:xfrm>
            <a:custGeom>
              <a:avLst/>
              <a:gdLst>
                <a:gd name="T0" fmla="*/ 96 w 912"/>
                <a:gd name="T1" fmla="*/ 0 h 432"/>
                <a:gd name="T2" fmla="*/ 96 w 912"/>
                <a:gd name="T3" fmla="*/ 144 h 432"/>
                <a:gd name="T4" fmla="*/ 144 w 912"/>
                <a:gd name="T5" fmla="*/ 192 h 432"/>
                <a:gd name="T6" fmla="*/ 192 w 912"/>
                <a:gd name="T7" fmla="*/ 144 h 432"/>
                <a:gd name="T8" fmla="*/ 240 w 912"/>
                <a:gd name="T9" fmla="*/ 192 h 432"/>
                <a:gd name="T10" fmla="*/ 240 w 912"/>
                <a:gd name="T11" fmla="*/ 240 h 432"/>
                <a:gd name="T12" fmla="*/ 144 w 912"/>
                <a:gd name="T13" fmla="*/ 288 h 432"/>
                <a:gd name="T14" fmla="*/ 96 w 912"/>
                <a:gd name="T15" fmla="*/ 240 h 432"/>
                <a:gd name="T16" fmla="*/ 48 w 912"/>
                <a:gd name="T17" fmla="*/ 240 h 432"/>
                <a:gd name="T18" fmla="*/ 48 w 912"/>
                <a:gd name="T19" fmla="*/ 336 h 432"/>
                <a:gd name="T20" fmla="*/ 0 w 912"/>
                <a:gd name="T21" fmla="*/ 336 h 432"/>
                <a:gd name="T22" fmla="*/ 0 w 912"/>
                <a:gd name="T23" fmla="*/ 384 h 432"/>
                <a:gd name="T24" fmla="*/ 240 w 912"/>
                <a:gd name="T25" fmla="*/ 384 h 432"/>
                <a:gd name="T26" fmla="*/ 288 w 912"/>
                <a:gd name="T27" fmla="*/ 432 h 432"/>
                <a:gd name="T28" fmla="*/ 336 w 912"/>
                <a:gd name="T29" fmla="*/ 432 h 432"/>
                <a:gd name="T30" fmla="*/ 432 w 912"/>
                <a:gd name="T31" fmla="*/ 432 h 432"/>
                <a:gd name="T32" fmla="*/ 432 w 912"/>
                <a:gd name="T33" fmla="*/ 384 h 432"/>
                <a:gd name="T34" fmla="*/ 384 w 912"/>
                <a:gd name="T35" fmla="*/ 336 h 432"/>
                <a:gd name="T36" fmla="*/ 432 w 912"/>
                <a:gd name="T37" fmla="*/ 288 h 432"/>
                <a:gd name="T38" fmla="*/ 528 w 912"/>
                <a:gd name="T39" fmla="*/ 288 h 432"/>
                <a:gd name="T40" fmla="*/ 624 w 912"/>
                <a:gd name="T41" fmla="*/ 288 h 432"/>
                <a:gd name="T42" fmla="*/ 672 w 912"/>
                <a:gd name="T43" fmla="*/ 336 h 432"/>
                <a:gd name="T44" fmla="*/ 624 w 912"/>
                <a:gd name="T45" fmla="*/ 384 h 432"/>
                <a:gd name="T46" fmla="*/ 624 w 912"/>
                <a:gd name="T47" fmla="*/ 432 h 432"/>
                <a:gd name="T48" fmla="*/ 912 w 912"/>
                <a:gd name="T49" fmla="*/ 432 h 432"/>
                <a:gd name="T50" fmla="*/ 912 w 912"/>
                <a:gd name="T51" fmla="*/ 288 h 432"/>
                <a:gd name="T52" fmla="*/ 912 w 912"/>
                <a:gd name="T53" fmla="*/ 240 h 432"/>
                <a:gd name="T54" fmla="*/ 864 w 912"/>
                <a:gd name="T55" fmla="*/ 240 h 432"/>
                <a:gd name="T56" fmla="*/ 816 w 912"/>
                <a:gd name="T57" fmla="*/ 288 h 432"/>
                <a:gd name="T58" fmla="*/ 768 w 912"/>
                <a:gd name="T59" fmla="*/ 288 h 432"/>
                <a:gd name="T60" fmla="*/ 720 w 912"/>
                <a:gd name="T61" fmla="*/ 192 h 432"/>
                <a:gd name="T62" fmla="*/ 768 w 912"/>
                <a:gd name="T63" fmla="*/ 96 h 432"/>
                <a:gd name="T64" fmla="*/ 816 w 912"/>
                <a:gd name="T65" fmla="*/ 96 h 432"/>
                <a:gd name="T66" fmla="*/ 864 w 912"/>
                <a:gd name="T67" fmla="*/ 144 h 432"/>
                <a:gd name="T68" fmla="*/ 912 w 912"/>
                <a:gd name="T69" fmla="*/ 144 h 432"/>
                <a:gd name="T70" fmla="*/ 912 w 912"/>
                <a:gd name="T71" fmla="*/ 0 h 432"/>
                <a:gd name="T72" fmla="*/ 96 w 912"/>
                <a:gd name="T73" fmla="*/ 0 h 4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2"/>
                <a:gd name="T112" fmla="*/ 0 h 432"/>
                <a:gd name="T113" fmla="*/ 912 w 912"/>
                <a:gd name="T114" fmla="*/ 432 h 4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2" h="432">
                  <a:moveTo>
                    <a:pt x="96" y="0"/>
                  </a:moveTo>
                  <a:lnTo>
                    <a:pt x="96" y="144"/>
                  </a:lnTo>
                  <a:lnTo>
                    <a:pt x="144" y="192"/>
                  </a:lnTo>
                  <a:lnTo>
                    <a:pt x="192" y="144"/>
                  </a:lnTo>
                  <a:lnTo>
                    <a:pt x="240" y="192"/>
                  </a:lnTo>
                  <a:lnTo>
                    <a:pt x="240" y="240"/>
                  </a:lnTo>
                  <a:lnTo>
                    <a:pt x="144" y="288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48" y="336"/>
                  </a:lnTo>
                  <a:lnTo>
                    <a:pt x="0" y="336"/>
                  </a:lnTo>
                  <a:lnTo>
                    <a:pt x="0" y="384"/>
                  </a:lnTo>
                  <a:lnTo>
                    <a:pt x="240" y="384"/>
                  </a:lnTo>
                  <a:lnTo>
                    <a:pt x="288" y="432"/>
                  </a:lnTo>
                  <a:lnTo>
                    <a:pt x="336" y="432"/>
                  </a:lnTo>
                  <a:lnTo>
                    <a:pt x="432" y="432"/>
                  </a:lnTo>
                  <a:lnTo>
                    <a:pt x="432" y="384"/>
                  </a:lnTo>
                  <a:lnTo>
                    <a:pt x="384" y="336"/>
                  </a:lnTo>
                  <a:lnTo>
                    <a:pt x="432" y="288"/>
                  </a:lnTo>
                  <a:lnTo>
                    <a:pt x="528" y="288"/>
                  </a:lnTo>
                  <a:lnTo>
                    <a:pt x="624" y="288"/>
                  </a:lnTo>
                  <a:lnTo>
                    <a:pt x="672" y="336"/>
                  </a:lnTo>
                  <a:lnTo>
                    <a:pt x="624" y="384"/>
                  </a:lnTo>
                  <a:lnTo>
                    <a:pt x="624" y="432"/>
                  </a:lnTo>
                  <a:lnTo>
                    <a:pt x="912" y="432"/>
                  </a:lnTo>
                  <a:lnTo>
                    <a:pt x="912" y="288"/>
                  </a:lnTo>
                  <a:lnTo>
                    <a:pt x="912" y="240"/>
                  </a:lnTo>
                  <a:lnTo>
                    <a:pt x="864" y="240"/>
                  </a:lnTo>
                  <a:lnTo>
                    <a:pt x="816" y="288"/>
                  </a:lnTo>
                  <a:lnTo>
                    <a:pt x="768" y="288"/>
                  </a:lnTo>
                  <a:lnTo>
                    <a:pt x="720" y="192"/>
                  </a:lnTo>
                  <a:lnTo>
                    <a:pt x="768" y="96"/>
                  </a:lnTo>
                  <a:lnTo>
                    <a:pt x="816" y="96"/>
                  </a:lnTo>
                  <a:lnTo>
                    <a:pt x="864" y="144"/>
                  </a:lnTo>
                  <a:lnTo>
                    <a:pt x="912" y="144"/>
                  </a:lnTo>
                  <a:lnTo>
                    <a:pt x="912" y="0"/>
                  </a:lnTo>
                  <a:lnTo>
                    <a:pt x="96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Oval 64"/>
            <p:cNvSpPr>
              <a:spLocks noChangeArrowheads="1"/>
            </p:cNvSpPr>
            <p:nvPr/>
          </p:nvSpPr>
          <p:spPr bwMode="auto">
            <a:xfrm>
              <a:off x="2928" y="36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21" name="Group 105"/>
          <p:cNvGrpSpPr>
            <a:grpSpLocks/>
          </p:cNvGrpSpPr>
          <p:nvPr/>
        </p:nvGrpSpPr>
        <p:grpSpPr bwMode="auto">
          <a:xfrm>
            <a:off x="2971800" y="457200"/>
            <a:ext cx="1447800" cy="685800"/>
            <a:chOff x="1872" y="336"/>
            <a:chExt cx="912" cy="432"/>
          </a:xfrm>
        </p:grpSpPr>
        <p:sp>
          <p:nvSpPr>
            <p:cNvPr id="8286" name="Freeform 18"/>
            <p:cNvSpPr>
              <a:spLocks/>
            </p:cNvSpPr>
            <p:nvPr/>
          </p:nvSpPr>
          <p:spPr bwMode="auto">
            <a:xfrm>
              <a:off x="1872" y="336"/>
              <a:ext cx="912" cy="432"/>
            </a:xfrm>
            <a:custGeom>
              <a:avLst/>
              <a:gdLst>
                <a:gd name="T0" fmla="*/ 0 w 912"/>
                <a:gd name="T1" fmla="*/ 0 h 432"/>
                <a:gd name="T2" fmla="*/ 0 w 912"/>
                <a:gd name="T3" fmla="*/ 96 h 432"/>
                <a:gd name="T4" fmla="*/ 96 w 912"/>
                <a:gd name="T5" fmla="*/ 96 h 432"/>
                <a:gd name="T6" fmla="*/ 96 w 912"/>
                <a:gd name="T7" fmla="*/ 144 h 432"/>
                <a:gd name="T8" fmla="*/ 192 w 912"/>
                <a:gd name="T9" fmla="*/ 144 h 432"/>
                <a:gd name="T10" fmla="*/ 192 w 912"/>
                <a:gd name="T11" fmla="*/ 240 h 432"/>
                <a:gd name="T12" fmla="*/ 96 w 912"/>
                <a:gd name="T13" fmla="*/ 288 h 432"/>
                <a:gd name="T14" fmla="*/ 48 w 912"/>
                <a:gd name="T15" fmla="*/ 240 h 432"/>
                <a:gd name="T16" fmla="*/ 0 w 912"/>
                <a:gd name="T17" fmla="*/ 240 h 432"/>
                <a:gd name="T18" fmla="*/ 0 w 912"/>
                <a:gd name="T19" fmla="*/ 432 h 432"/>
                <a:gd name="T20" fmla="*/ 288 w 912"/>
                <a:gd name="T21" fmla="*/ 432 h 432"/>
                <a:gd name="T22" fmla="*/ 288 w 912"/>
                <a:gd name="T23" fmla="*/ 384 h 432"/>
                <a:gd name="T24" fmla="*/ 240 w 912"/>
                <a:gd name="T25" fmla="*/ 336 h 432"/>
                <a:gd name="T26" fmla="*/ 336 w 912"/>
                <a:gd name="T27" fmla="*/ 240 h 432"/>
                <a:gd name="T28" fmla="*/ 432 w 912"/>
                <a:gd name="T29" fmla="*/ 240 h 432"/>
                <a:gd name="T30" fmla="*/ 528 w 912"/>
                <a:gd name="T31" fmla="*/ 336 h 432"/>
                <a:gd name="T32" fmla="*/ 528 w 912"/>
                <a:gd name="T33" fmla="*/ 384 h 432"/>
                <a:gd name="T34" fmla="*/ 672 w 912"/>
                <a:gd name="T35" fmla="*/ 384 h 432"/>
                <a:gd name="T36" fmla="*/ 672 w 912"/>
                <a:gd name="T37" fmla="*/ 336 h 432"/>
                <a:gd name="T38" fmla="*/ 720 w 912"/>
                <a:gd name="T39" fmla="*/ 336 h 432"/>
                <a:gd name="T40" fmla="*/ 720 w 912"/>
                <a:gd name="T41" fmla="*/ 240 h 432"/>
                <a:gd name="T42" fmla="*/ 768 w 912"/>
                <a:gd name="T43" fmla="*/ 240 h 432"/>
                <a:gd name="T44" fmla="*/ 816 w 912"/>
                <a:gd name="T45" fmla="*/ 288 h 432"/>
                <a:gd name="T46" fmla="*/ 912 w 912"/>
                <a:gd name="T47" fmla="*/ 240 h 432"/>
                <a:gd name="T48" fmla="*/ 912 w 912"/>
                <a:gd name="T49" fmla="*/ 192 h 432"/>
                <a:gd name="T50" fmla="*/ 864 w 912"/>
                <a:gd name="T51" fmla="*/ 144 h 432"/>
                <a:gd name="T52" fmla="*/ 816 w 912"/>
                <a:gd name="T53" fmla="*/ 192 h 432"/>
                <a:gd name="T54" fmla="*/ 768 w 912"/>
                <a:gd name="T55" fmla="*/ 144 h 432"/>
                <a:gd name="T56" fmla="*/ 768 w 912"/>
                <a:gd name="T57" fmla="*/ 0 h 432"/>
                <a:gd name="T58" fmla="*/ 0 w 912"/>
                <a:gd name="T59" fmla="*/ 0 h 4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12"/>
                <a:gd name="T91" fmla="*/ 0 h 432"/>
                <a:gd name="T92" fmla="*/ 912 w 912"/>
                <a:gd name="T93" fmla="*/ 432 h 4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12" h="432">
                  <a:moveTo>
                    <a:pt x="0" y="0"/>
                  </a:moveTo>
                  <a:lnTo>
                    <a:pt x="0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192" y="144"/>
                  </a:lnTo>
                  <a:lnTo>
                    <a:pt x="192" y="240"/>
                  </a:lnTo>
                  <a:lnTo>
                    <a:pt x="96" y="288"/>
                  </a:lnTo>
                  <a:lnTo>
                    <a:pt x="48" y="240"/>
                  </a:lnTo>
                  <a:lnTo>
                    <a:pt x="0" y="240"/>
                  </a:lnTo>
                  <a:lnTo>
                    <a:pt x="0" y="432"/>
                  </a:lnTo>
                  <a:lnTo>
                    <a:pt x="288" y="432"/>
                  </a:lnTo>
                  <a:lnTo>
                    <a:pt x="288" y="384"/>
                  </a:lnTo>
                  <a:lnTo>
                    <a:pt x="240" y="336"/>
                  </a:lnTo>
                  <a:lnTo>
                    <a:pt x="336" y="240"/>
                  </a:lnTo>
                  <a:lnTo>
                    <a:pt x="432" y="240"/>
                  </a:lnTo>
                  <a:lnTo>
                    <a:pt x="528" y="336"/>
                  </a:lnTo>
                  <a:lnTo>
                    <a:pt x="528" y="384"/>
                  </a:lnTo>
                  <a:lnTo>
                    <a:pt x="672" y="384"/>
                  </a:lnTo>
                  <a:lnTo>
                    <a:pt x="672" y="336"/>
                  </a:lnTo>
                  <a:lnTo>
                    <a:pt x="720" y="336"/>
                  </a:lnTo>
                  <a:lnTo>
                    <a:pt x="720" y="240"/>
                  </a:lnTo>
                  <a:lnTo>
                    <a:pt x="768" y="240"/>
                  </a:lnTo>
                  <a:lnTo>
                    <a:pt x="816" y="288"/>
                  </a:lnTo>
                  <a:lnTo>
                    <a:pt x="912" y="240"/>
                  </a:lnTo>
                  <a:lnTo>
                    <a:pt x="912" y="192"/>
                  </a:lnTo>
                  <a:lnTo>
                    <a:pt x="864" y="144"/>
                  </a:lnTo>
                  <a:lnTo>
                    <a:pt x="816" y="192"/>
                  </a:lnTo>
                  <a:lnTo>
                    <a:pt x="768" y="144"/>
                  </a:lnTo>
                  <a:lnTo>
                    <a:pt x="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Oval 65"/>
            <p:cNvSpPr>
              <a:spLocks noChangeArrowheads="1"/>
            </p:cNvSpPr>
            <p:nvPr/>
          </p:nvSpPr>
          <p:spPr bwMode="auto">
            <a:xfrm>
              <a:off x="2352" y="38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2" name="Group 104"/>
          <p:cNvGrpSpPr>
            <a:grpSpLocks/>
          </p:cNvGrpSpPr>
          <p:nvPr/>
        </p:nvGrpSpPr>
        <p:grpSpPr bwMode="auto">
          <a:xfrm>
            <a:off x="1676400" y="457200"/>
            <a:ext cx="1600200" cy="838200"/>
            <a:chOff x="1056" y="336"/>
            <a:chExt cx="1008" cy="528"/>
          </a:xfrm>
        </p:grpSpPr>
        <p:sp>
          <p:nvSpPr>
            <p:cNvPr id="8284" name="Freeform 2"/>
            <p:cNvSpPr>
              <a:spLocks/>
            </p:cNvSpPr>
            <p:nvPr/>
          </p:nvSpPr>
          <p:spPr bwMode="auto">
            <a:xfrm>
              <a:off x="1056" y="336"/>
              <a:ext cx="1008" cy="528"/>
            </a:xfrm>
            <a:custGeom>
              <a:avLst/>
              <a:gdLst>
                <a:gd name="T0" fmla="*/ 0 w 1008"/>
                <a:gd name="T1" fmla="*/ 48 h 528"/>
                <a:gd name="T2" fmla="*/ 0 w 1008"/>
                <a:gd name="T3" fmla="*/ 336 h 528"/>
                <a:gd name="T4" fmla="*/ 96 w 1008"/>
                <a:gd name="T5" fmla="*/ 336 h 528"/>
                <a:gd name="T6" fmla="*/ 144 w 1008"/>
                <a:gd name="T7" fmla="*/ 384 h 528"/>
                <a:gd name="T8" fmla="*/ 192 w 1008"/>
                <a:gd name="T9" fmla="*/ 384 h 528"/>
                <a:gd name="T10" fmla="*/ 240 w 1008"/>
                <a:gd name="T11" fmla="*/ 384 h 528"/>
                <a:gd name="T12" fmla="*/ 240 w 1008"/>
                <a:gd name="T13" fmla="*/ 336 h 528"/>
                <a:gd name="T14" fmla="*/ 384 w 1008"/>
                <a:gd name="T15" fmla="*/ 336 h 528"/>
                <a:gd name="T16" fmla="*/ 384 w 1008"/>
                <a:gd name="T17" fmla="*/ 432 h 528"/>
                <a:gd name="T18" fmla="*/ 339 w 1008"/>
                <a:gd name="T19" fmla="*/ 438 h 528"/>
                <a:gd name="T20" fmla="*/ 336 w 1008"/>
                <a:gd name="T21" fmla="*/ 480 h 528"/>
                <a:gd name="T22" fmla="*/ 432 w 1008"/>
                <a:gd name="T23" fmla="*/ 528 h 528"/>
                <a:gd name="T24" fmla="*/ 480 w 1008"/>
                <a:gd name="T25" fmla="*/ 528 h 528"/>
                <a:gd name="T26" fmla="*/ 528 w 1008"/>
                <a:gd name="T27" fmla="*/ 480 h 528"/>
                <a:gd name="T28" fmla="*/ 528 w 1008"/>
                <a:gd name="T29" fmla="*/ 384 h 528"/>
                <a:gd name="T30" fmla="*/ 624 w 1008"/>
                <a:gd name="T31" fmla="*/ 384 h 528"/>
                <a:gd name="T32" fmla="*/ 720 w 1008"/>
                <a:gd name="T33" fmla="*/ 384 h 528"/>
                <a:gd name="T34" fmla="*/ 816 w 1008"/>
                <a:gd name="T35" fmla="*/ 336 h 528"/>
                <a:gd name="T36" fmla="*/ 816 w 1008"/>
                <a:gd name="T37" fmla="*/ 288 h 528"/>
                <a:gd name="T38" fmla="*/ 816 w 1008"/>
                <a:gd name="T39" fmla="*/ 240 h 528"/>
                <a:gd name="T40" fmla="*/ 864 w 1008"/>
                <a:gd name="T41" fmla="*/ 240 h 528"/>
                <a:gd name="T42" fmla="*/ 912 w 1008"/>
                <a:gd name="T43" fmla="*/ 288 h 528"/>
                <a:gd name="T44" fmla="*/ 1008 w 1008"/>
                <a:gd name="T45" fmla="*/ 240 h 528"/>
                <a:gd name="T46" fmla="*/ 1008 w 1008"/>
                <a:gd name="T47" fmla="*/ 144 h 528"/>
                <a:gd name="T48" fmla="*/ 912 w 1008"/>
                <a:gd name="T49" fmla="*/ 144 h 528"/>
                <a:gd name="T50" fmla="*/ 912 w 1008"/>
                <a:gd name="T51" fmla="*/ 96 h 528"/>
                <a:gd name="T52" fmla="*/ 816 w 1008"/>
                <a:gd name="T53" fmla="*/ 96 h 528"/>
                <a:gd name="T54" fmla="*/ 816 w 1008"/>
                <a:gd name="T55" fmla="*/ 48 h 528"/>
                <a:gd name="T56" fmla="*/ 816 w 1008"/>
                <a:gd name="T57" fmla="*/ 0 h 528"/>
                <a:gd name="T58" fmla="*/ 0 w 1008"/>
                <a:gd name="T59" fmla="*/ 0 h 528"/>
                <a:gd name="T60" fmla="*/ 0 w 1008"/>
                <a:gd name="T61" fmla="*/ 48 h 52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08"/>
                <a:gd name="T94" fmla="*/ 0 h 528"/>
                <a:gd name="T95" fmla="*/ 1008 w 1008"/>
                <a:gd name="T96" fmla="*/ 528 h 52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08" h="528">
                  <a:moveTo>
                    <a:pt x="0" y="48"/>
                  </a:moveTo>
                  <a:lnTo>
                    <a:pt x="0" y="336"/>
                  </a:lnTo>
                  <a:lnTo>
                    <a:pt x="96" y="336"/>
                  </a:lnTo>
                  <a:lnTo>
                    <a:pt x="144" y="384"/>
                  </a:lnTo>
                  <a:lnTo>
                    <a:pt x="192" y="384"/>
                  </a:lnTo>
                  <a:lnTo>
                    <a:pt x="240" y="384"/>
                  </a:lnTo>
                  <a:lnTo>
                    <a:pt x="240" y="336"/>
                  </a:lnTo>
                  <a:lnTo>
                    <a:pt x="384" y="336"/>
                  </a:lnTo>
                  <a:lnTo>
                    <a:pt x="384" y="432"/>
                  </a:lnTo>
                  <a:cubicBezTo>
                    <a:pt x="361" y="426"/>
                    <a:pt x="339" y="410"/>
                    <a:pt x="339" y="438"/>
                  </a:cubicBezTo>
                  <a:lnTo>
                    <a:pt x="336" y="480"/>
                  </a:lnTo>
                  <a:lnTo>
                    <a:pt x="432" y="528"/>
                  </a:lnTo>
                  <a:lnTo>
                    <a:pt x="480" y="528"/>
                  </a:lnTo>
                  <a:lnTo>
                    <a:pt x="528" y="480"/>
                  </a:lnTo>
                  <a:lnTo>
                    <a:pt x="528" y="384"/>
                  </a:lnTo>
                  <a:lnTo>
                    <a:pt x="624" y="384"/>
                  </a:lnTo>
                  <a:lnTo>
                    <a:pt x="720" y="384"/>
                  </a:lnTo>
                  <a:lnTo>
                    <a:pt x="816" y="336"/>
                  </a:lnTo>
                  <a:lnTo>
                    <a:pt x="816" y="288"/>
                  </a:lnTo>
                  <a:lnTo>
                    <a:pt x="816" y="240"/>
                  </a:lnTo>
                  <a:lnTo>
                    <a:pt x="864" y="240"/>
                  </a:lnTo>
                  <a:lnTo>
                    <a:pt x="912" y="288"/>
                  </a:lnTo>
                  <a:lnTo>
                    <a:pt x="1008" y="240"/>
                  </a:lnTo>
                  <a:lnTo>
                    <a:pt x="1008" y="144"/>
                  </a:lnTo>
                  <a:lnTo>
                    <a:pt x="912" y="144"/>
                  </a:lnTo>
                  <a:lnTo>
                    <a:pt x="912" y="96"/>
                  </a:lnTo>
                  <a:lnTo>
                    <a:pt x="816" y="96"/>
                  </a:lnTo>
                  <a:lnTo>
                    <a:pt x="816" y="48"/>
                  </a:lnTo>
                  <a:lnTo>
                    <a:pt x="816" y="0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Oval 66"/>
            <p:cNvSpPr>
              <a:spLocks noChangeArrowheads="1"/>
            </p:cNvSpPr>
            <p:nvPr/>
          </p:nvSpPr>
          <p:spPr bwMode="auto">
            <a:xfrm>
              <a:off x="1392" y="432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23" name="Group 129"/>
          <p:cNvGrpSpPr>
            <a:grpSpLocks/>
          </p:cNvGrpSpPr>
          <p:nvPr/>
        </p:nvGrpSpPr>
        <p:grpSpPr bwMode="auto">
          <a:xfrm>
            <a:off x="1676400" y="3962400"/>
            <a:ext cx="1600200" cy="838200"/>
            <a:chOff x="1056" y="2544"/>
            <a:chExt cx="1008" cy="528"/>
          </a:xfrm>
        </p:grpSpPr>
        <p:sp>
          <p:nvSpPr>
            <p:cNvPr id="8282" name="Freeform 7"/>
            <p:cNvSpPr>
              <a:spLocks/>
            </p:cNvSpPr>
            <p:nvPr/>
          </p:nvSpPr>
          <p:spPr bwMode="auto">
            <a:xfrm>
              <a:off x="1056" y="2544"/>
              <a:ext cx="1008" cy="528"/>
            </a:xfrm>
            <a:custGeom>
              <a:avLst/>
              <a:gdLst>
                <a:gd name="T0" fmla="*/ 0 w 1008"/>
                <a:gd name="T1" fmla="*/ 48 h 528"/>
                <a:gd name="T2" fmla="*/ 144 w 1008"/>
                <a:gd name="T3" fmla="*/ 48 h 528"/>
                <a:gd name="T4" fmla="*/ 192 w 1008"/>
                <a:gd name="T5" fmla="*/ 0 h 528"/>
                <a:gd name="T6" fmla="*/ 336 w 1008"/>
                <a:gd name="T7" fmla="*/ 0 h 528"/>
                <a:gd name="T8" fmla="*/ 336 w 1008"/>
                <a:gd name="T9" fmla="*/ 48 h 528"/>
                <a:gd name="T10" fmla="*/ 288 w 1008"/>
                <a:gd name="T11" fmla="*/ 96 h 528"/>
                <a:gd name="T12" fmla="*/ 384 w 1008"/>
                <a:gd name="T13" fmla="*/ 144 h 528"/>
                <a:gd name="T14" fmla="*/ 480 w 1008"/>
                <a:gd name="T15" fmla="*/ 144 h 528"/>
                <a:gd name="T16" fmla="*/ 528 w 1008"/>
                <a:gd name="T17" fmla="*/ 96 h 528"/>
                <a:gd name="T18" fmla="*/ 480 w 1008"/>
                <a:gd name="T19" fmla="*/ 48 h 528"/>
                <a:gd name="T20" fmla="*/ 480 w 1008"/>
                <a:gd name="T21" fmla="*/ 0 h 528"/>
                <a:gd name="T22" fmla="*/ 528 w 1008"/>
                <a:gd name="T23" fmla="*/ 0 h 528"/>
                <a:gd name="T24" fmla="*/ 576 w 1008"/>
                <a:gd name="T25" fmla="*/ 48 h 528"/>
                <a:gd name="T26" fmla="*/ 720 w 1008"/>
                <a:gd name="T27" fmla="*/ 48 h 528"/>
                <a:gd name="T28" fmla="*/ 720 w 1008"/>
                <a:gd name="T29" fmla="*/ 0 h 528"/>
                <a:gd name="T30" fmla="*/ 816 w 1008"/>
                <a:gd name="T31" fmla="*/ 0 h 528"/>
                <a:gd name="T32" fmla="*/ 816 w 1008"/>
                <a:gd name="T33" fmla="*/ 96 h 528"/>
                <a:gd name="T34" fmla="*/ 768 w 1008"/>
                <a:gd name="T35" fmla="*/ 144 h 528"/>
                <a:gd name="T36" fmla="*/ 768 w 1008"/>
                <a:gd name="T37" fmla="*/ 240 h 528"/>
                <a:gd name="T38" fmla="*/ 864 w 1008"/>
                <a:gd name="T39" fmla="*/ 192 h 528"/>
                <a:gd name="T40" fmla="*/ 912 w 1008"/>
                <a:gd name="T41" fmla="*/ 192 h 528"/>
                <a:gd name="T42" fmla="*/ 960 w 1008"/>
                <a:gd name="T43" fmla="*/ 192 h 528"/>
                <a:gd name="T44" fmla="*/ 1008 w 1008"/>
                <a:gd name="T45" fmla="*/ 288 h 528"/>
                <a:gd name="T46" fmla="*/ 1008 w 1008"/>
                <a:gd name="T47" fmla="*/ 336 h 528"/>
                <a:gd name="T48" fmla="*/ 960 w 1008"/>
                <a:gd name="T49" fmla="*/ 384 h 528"/>
                <a:gd name="T50" fmla="*/ 912 w 1008"/>
                <a:gd name="T51" fmla="*/ 432 h 528"/>
                <a:gd name="T52" fmla="*/ 864 w 1008"/>
                <a:gd name="T53" fmla="*/ 384 h 528"/>
                <a:gd name="T54" fmla="*/ 816 w 1008"/>
                <a:gd name="T55" fmla="*/ 384 h 528"/>
                <a:gd name="T56" fmla="*/ 768 w 1008"/>
                <a:gd name="T57" fmla="*/ 384 h 528"/>
                <a:gd name="T58" fmla="*/ 768 w 1008"/>
                <a:gd name="T59" fmla="*/ 480 h 528"/>
                <a:gd name="T60" fmla="*/ 672 w 1008"/>
                <a:gd name="T61" fmla="*/ 480 h 528"/>
                <a:gd name="T62" fmla="*/ 672 w 1008"/>
                <a:gd name="T63" fmla="*/ 528 h 528"/>
                <a:gd name="T64" fmla="*/ 432 w 1008"/>
                <a:gd name="T65" fmla="*/ 528 h 528"/>
                <a:gd name="T66" fmla="*/ 432 w 1008"/>
                <a:gd name="T67" fmla="*/ 480 h 528"/>
                <a:gd name="T68" fmla="*/ 480 w 1008"/>
                <a:gd name="T69" fmla="*/ 480 h 528"/>
                <a:gd name="T70" fmla="*/ 480 w 1008"/>
                <a:gd name="T71" fmla="*/ 384 h 528"/>
                <a:gd name="T72" fmla="*/ 384 w 1008"/>
                <a:gd name="T73" fmla="*/ 384 h 528"/>
                <a:gd name="T74" fmla="*/ 336 w 1008"/>
                <a:gd name="T75" fmla="*/ 432 h 528"/>
                <a:gd name="T76" fmla="*/ 288 w 1008"/>
                <a:gd name="T77" fmla="*/ 384 h 528"/>
                <a:gd name="T78" fmla="*/ 240 w 1008"/>
                <a:gd name="T79" fmla="*/ 432 h 528"/>
                <a:gd name="T80" fmla="*/ 240 w 1008"/>
                <a:gd name="T81" fmla="*/ 480 h 528"/>
                <a:gd name="T82" fmla="*/ 288 w 1008"/>
                <a:gd name="T83" fmla="*/ 528 h 528"/>
                <a:gd name="T84" fmla="*/ 192 w 1008"/>
                <a:gd name="T85" fmla="*/ 528 h 528"/>
                <a:gd name="T86" fmla="*/ 0 w 1008"/>
                <a:gd name="T87" fmla="*/ 528 h 528"/>
                <a:gd name="T88" fmla="*/ 0 w 1008"/>
                <a:gd name="T89" fmla="*/ 48 h 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08"/>
                <a:gd name="T136" fmla="*/ 0 h 528"/>
                <a:gd name="T137" fmla="*/ 1008 w 1008"/>
                <a:gd name="T138" fmla="*/ 528 h 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08" h="528">
                  <a:moveTo>
                    <a:pt x="0" y="48"/>
                  </a:moveTo>
                  <a:lnTo>
                    <a:pt x="144" y="48"/>
                  </a:lnTo>
                  <a:lnTo>
                    <a:pt x="192" y="0"/>
                  </a:lnTo>
                  <a:lnTo>
                    <a:pt x="336" y="0"/>
                  </a:lnTo>
                  <a:lnTo>
                    <a:pt x="336" y="48"/>
                  </a:lnTo>
                  <a:lnTo>
                    <a:pt x="288" y="96"/>
                  </a:lnTo>
                  <a:lnTo>
                    <a:pt x="384" y="144"/>
                  </a:lnTo>
                  <a:lnTo>
                    <a:pt x="480" y="144"/>
                  </a:lnTo>
                  <a:lnTo>
                    <a:pt x="528" y="96"/>
                  </a:lnTo>
                  <a:lnTo>
                    <a:pt x="480" y="48"/>
                  </a:lnTo>
                  <a:lnTo>
                    <a:pt x="480" y="0"/>
                  </a:lnTo>
                  <a:lnTo>
                    <a:pt x="528" y="0"/>
                  </a:lnTo>
                  <a:lnTo>
                    <a:pt x="576" y="48"/>
                  </a:lnTo>
                  <a:lnTo>
                    <a:pt x="720" y="48"/>
                  </a:lnTo>
                  <a:lnTo>
                    <a:pt x="720" y="0"/>
                  </a:lnTo>
                  <a:lnTo>
                    <a:pt x="816" y="0"/>
                  </a:lnTo>
                  <a:lnTo>
                    <a:pt x="816" y="96"/>
                  </a:lnTo>
                  <a:lnTo>
                    <a:pt x="768" y="144"/>
                  </a:lnTo>
                  <a:lnTo>
                    <a:pt x="768" y="240"/>
                  </a:lnTo>
                  <a:lnTo>
                    <a:pt x="864" y="192"/>
                  </a:lnTo>
                  <a:lnTo>
                    <a:pt x="912" y="192"/>
                  </a:lnTo>
                  <a:lnTo>
                    <a:pt x="960" y="192"/>
                  </a:lnTo>
                  <a:lnTo>
                    <a:pt x="1008" y="288"/>
                  </a:lnTo>
                  <a:lnTo>
                    <a:pt x="1008" y="336"/>
                  </a:lnTo>
                  <a:lnTo>
                    <a:pt x="960" y="384"/>
                  </a:lnTo>
                  <a:lnTo>
                    <a:pt x="912" y="432"/>
                  </a:lnTo>
                  <a:lnTo>
                    <a:pt x="864" y="384"/>
                  </a:lnTo>
                  <a:lnTo>
                    <a:pt x="816" y="384"/>
                  </a:lnTo>
                  <a:lnTo>
                    <a:pt x="768" y="384"/>
                  </a:lnTo>
                  <a:lnTo>
                    <a:pt x="768" y="480"/>
                  </a:lnTo>
                  <a:lnTo>
                    <a:pt x="672" y="480"/>
                  </a:lnTo>
                  <a:lnTo>
                    <a:pt x="672" y="528"/>
                  </a:lnTo>
                  <a:lnTo>
                    <a:pt x="432" y="528"/>
                  </a:lnTo>
                  <a:lnTo>
                    <a:pt x="432" y="480"/>
                  </a:lnTo>
                  <a:lnTo>
                    <a:pt x="480" y="480"/>
                  </a:lnTo>
                  <a:lnTo>
                    <a:pt x="480" y="384"/>
                  </a:lnTo>
                  <a:lnTo>
                    <a:pt x="384" y="384"/>
                  </a:lnTo>
                  <a:lnTo>
                    <a:pt x="336" y="432"/>
                  </a:lnTo>
                  <a:lnTo>
                    <a:pt x="288" y="384"/>
                  </a:lnTo>
                  <a:lnTo>
                    <a:pt x="240" y="432"/>
                  </a:lnTo>
                  <a:lnTo>
                    <a:pt x="240" y="480"/>
                  </a:lnTo>
                  <a:lnTo>
                    <a:pt x="288" y="528"/>
                  </a:lnTo>
                  <a:lnTo>
                    <a:pt x="192" y="528"/>
                  </a:lnTo>
                  <a:lnTo>
                    <a:pt x="0" y="528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Oval 67"/>
            <p:cNvSpPr>
              <a:spLocks noChangeArrowheads="1"/>
            </p:cNvSpPr>
            <p:nvPr/>
          </p:nvSpPr>
          <p:spPr bwMode="auto">
            <a:xfrm>
              <a:off x="1104" y="268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26</a:t>
              </a:r>
            </a:p>
          </p:txBody>
        </p:sp>
      </p:grpSp>
      <p:grpSp>
        <p:nvGrpSpPr>
          <p:cNvPr id="24" name="Group 134"/>
          <p:cNvGrpSpPr>
            <a:grpSpLocks/>
          </p:cNvGrpSpPr>
          <p:nvPr/>
        </p:nvGrpSpPr>
        <p:grpSpPr bwMode="auto">
          <a:xfrm>
            <a:off x="1676400" y="4572000"/>
            <a:ext cx="1447800" cy="990600"/>
            <a:chOff x="1056" y="2928"/>
            <a:chExt cx="912" cy="624"/>
          </a:xfrm>
        </p:grpSpPr>
        <p:sp>
          <p:nvSpPr>
            <p:cNvPr id="8280" name="Freeform 8"/>
            <p:cNvSpPr>
              <a:spLocks/>
            </p:cNvSpPr>
            <p:nvPr/>
          </p:nvSpPr>
          <p:spPr bwMode="auto">
            <a:xfrm>
              <a:off x="1056" y="2928"/>
              <a:ext cx="912" cy="624"/>
            </a:xfrm>
            <a:custGeom>
              <a:avLst/>
              <a:gdLst>
                <a:gd name="T0" fmla="*/ 0 w 912"/>
                <a:gd name="T1" fmla="*/ 144 h 624"/>
                <a:gd name="T2" fmla="*/ 288 w 912"/>
                <a:gd name="T3" fmla="*/ 144 h 624"/>
                <a:gd name="T4" fmla="*/ 240 w 912"/>
                <a:gd name="T5" fmla="*/ 96 h 624"/>
                <a:gd name="T6" fmla="*/ 240 w 912"/>
                <a:gd name="T7" fmla="*/ 48 h 624"/>
                <a:gd name="T8" fmla="*/ 288 w 912"/>
                <a:gd name="T9" fmla="*/ 0 h 624"/>
                <a:gd name="T10" fmla="*/ 336 w 912"/>
                <a:gd name="T11" fmla="*/ 48 h 624"/>
                <a:gd name="T12" fmla="*/ 384 w 912"/>
                <a:gd name="T13" fmla="*/ 0 h 624"/>
                <a:gd name="T14" fmla="*/ 480 w 912"/>
                <a:gd name="T15" fmla="*/ 0 h 624"/>
                <a:gd name="T16" fmla="*/ 480 w 912"/>
                <a:gd name="T17" fmla="*/ 96 h 624"/>
                <a:gd name="T18" fmla="*/ 432 w 912"/>
                <a:gd name="T19" fmla="*/ 96 h 624"/>
                <a:gd name="T20" fmla="*/ 432 w 912"/>
                <a:gd name="T21" fmla="*/ 144 h 624"/>
                <a:gd name="T22" fmla="*/ 672 w 912"/>
                <a:gd name="T23" fmla="*/ 144 h 624"/>
                <a:gd name="T24" fmla="*/ 672 w 912"/>
                <a:gd name="T25" fmla="*/ 96 h 624"/>
                <a:gd name="T26" fmla="*/ 768 w 912"/>
                <a:gd name="T27" fmla="*/ 96 h 624"/>
                <a:gd name="T28" fmla="*/ 768 w 912"/>
                <a:gd name="T29" fmla="*/ 192 h 624"/>
                <a:gd name="T30" fmla="*/ 768 w 912"/>
                <a:gd name="T31" fmla="*/ 288 h 624"/>
                <a:gd name="T32" fmla="*/ 816 w 912"/>
                <a:gd name="T33" fmla="*/ 288 h 624"/>
                <a:gd name="T34" fmla="*/ 864 w 912"/>
                <a:gd name="T35" fmla="*/ 240 h 624"/>
                <a:gd name="T36" fmla="*/ 912 w 912"/>
                <a:gd name="T37" fmla="*/ 240 h 624"/>
                <a:gd name="T38" fmla="*/ 912 w 912"/>
                <a:gd name="T39" fmla="*/ 384 h 624"/>
                <a:gd name="T40" fmla="*/ 912 w 912"/>
                <a:gd name="T41" fmla="*/ 432 h 624"/>
                <a:gd name="T42" fmla="*/ 864 w 912"/>
                <a:gd name="T43" fmla="*/ 432 h 624"/>
                <a:gd name="T44" fmla="*/ 816 w 912"/>
                <a:gd name="T45" fmla="*/ 384 h 624"/>
                <a:gd name="T46" fmla="*/ 768 w 912"/>
                <a:gd name="T47" fmla="*/ 384 h 624"/>
                <a:gd name="T48" fmla="*/ 768 w 912"/>
                <a:gd name="T49" fmla="*/ 480 h 624"/>
                <a:gd name="T50" fmla="*/ 720 w 912"/>
                <a:gd name="T51" fmla="*/ 576 h 624"/>
                <a:gd name="T52" fmla="*/ 672 w 912"/>
                <a:gd name="T53" fmla="*/ 576 h 624"/>
                <a:gd name="T54" fmla="*/ 624 w 912"/>
                <a:gd name="T55" fmla="*/ 528 h 624"/>
                <a:gd name="T56" fmla="*/ 528 w 912"/>
                <a:gd name="T57" fmla="*/ 528 h 624"/>
                <a:gd name="T58" fmla="*/ 480 w 912"/>
                <a:gd name="T59" fmla="*/ 576 h 624"/>
                <a:gd name="T60" fmla="*/ 384 w 912"/>
                <a:gd name="T61" fmla="*/ 576 h 624"/>
                <a:gd name="T62" fmla="*/ 384 w 912"/>
                <a:gd name="T63" fmla="*/ 528 h 624"/>
                <a:gd name="T64" fmla="*/ 432 w 912"/>
                <a:gd name="T65" fmla="*/ 480 h 624"/>
                <a:gd name="T66" fmla="*/ 432 w 912"/>
                <a:gd name="T67" fmla="*/ 432 h 624"/>
                <a:gd name="T68" fmla="*/ 288 w 912"/>
                <a:gd name="T69" fmla="*/ 432 h 624"/>
                <a:gd name="T70" fmla="*/ 288 w 912"/>
                <a:gd name="T71" fmla="*/ 480 h 624"/>
                <a:gd name="T72" fmla="*/ 336 w 912"/>
                <a:gd name="T73" fmla="*/ 528 h 624"/>
                <a:gd name="T74" fmla="*/ 336 w 912"/>
                <a:gd name="T75" fmla="*/ 576 h 624"/>
                <a:gd name="T76" fmla="*/ 192 w 912"/>
                <a:gd name="T77" fmla="*/ 576 h 624"/>
                <a:gd name="T78" fmla="*/ 144 w 912"/>
                <a:gd name="T79" fmla="*/ 624 h 624"/>
                <a:gd name="T80" fmla="*/ 0 w 912"/>
                <a:gd name="T81" fmla="*/ 624 h 624"/>
                <a:gd name="T82" fmla="*/ 0 w 912"/>
                <a:gd name="T83" fmla="*/ 144 h 6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2"/>
                <a:gd name="T127" fmla="*/ 0 h 624"/>
                <a:gd name="T128" fmla="*/ 912 w 912"/>
                <a:gd name="T129" fmla="*/ 624 h 6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2" h="624">
                  <a:moveTo>
                    <a:pt x="0" y="144"/>
                  </a:moveTo>
                  <a:lnTo>
                    <a:pt x="288" y="144"/>
                  </a:lnTo>
                  <a:lnTo>
                    <a:pt x="240" y="96"/>
                  </a:lnTo>
                  <a:lnTo>
                    <a:pt x="240" y="48"/>
                  </a:lnTo>
                  <a:lnTo>
                    <a:pt x="288" y="0"/>
                  </a:lnTo>
                  <a:lnTo>
                    <a:pt x="336" y="48"/>
                  </a:lnTo>
                  <a:lnTo>
                    <a:pt x="384" y="0"/>
                  </a:lnTo>
                  <a:lnTo>
                    <a:pt x="480" y="0"/>
                  </a:lnTo>
                  <a:lnTo>
                    <a:pt x="480" y="96"/>
                  </a:lnTo>
                  <a:lnTo>
                    <a:pt x="432" y="96"/>
                  </a:lnTo>
                  <a:lnTo>
                    <a:pt x="432" y="144"/>
                  </a:lnTo>
                  <a:lnTo>
                    <a:pt x="672" y="144"/>
                  </a:lnTo>
                  <a:lnTo>
                    <a:pt x="672" y="96"/>
                  </a:lnTo>
                  <a:lnTo>
                    <a:pt x="768" y="96"/>
                  </a:lnTo>
                  <a:lnTo>
                    <a:pt x="768" y="192"/>
                  </a:lnTo>
                  <a:lnTo>
                    <a:pt x="768" y="288"/>
                  </a:lnTo>
                  <a:lnTo>
                    <a:pt x="816" y="288"/>
                  </a:lnTo>
                  <a:lnTo>
                    <a:pt x="864" y="240"/>
                  </a:lnTo>
                  <a:lnTo>
                    <a:pt x="912" y="240"/>
                  </a:lnTo>
                  <a:lnTo>
                    <a:pt x="912" y="384"/>
                  </a:lnTo>
                  <a:lnTo>
                    <a:pt x="912" y="432"/>
                  </a:lnTo>
                  <a:lnTo>
                    <a:pt x="864" y="432"/>
                  </a:lnTo>
                  <a:lnTo>
                    <a:pt x="816" y="384"/>
                  </a:lnTo>
                  <a:lnTo>
                    <a:pt x="768" y="384"/>
                  </a:lnTo>
                  <a:lnTo>
                    <a:pt x="768" y="480"/>
                  </a:lnTo>
                  <a:lnTo>
                    <a:pt x="720" y="576"/>
                  </a:lnTo>
                  <a:lnTo>
                    <a:pt x="672" y="576"/>
                  </a:lnTo>
                  <a:lnTo>
                    <a:pt x="624" y="528"/>
                  </a:lnTo>
                  <a:lnTo>
                    <a:pt x="528" y="528"/>
                  </a:lnTo>
                  <a:lnTo>
                    <a:pt x="480" y="576"/>
                  </a:lnTo>
                  <a:lnTo>
                    <a:pt x="384" y="576"/>
                  </a:lnTo>
                  <a:lnTo>
                    <a:pt x="384" y="528"/>
                  </a:lnTo>
                  <a:lnTo>
                    <a:pt x="432" y="480"/>
                  </a:lnTo>
                  <a:lnTo>
                    <a:pt x="432" y="432"/>
                  </a:lnTo>
                  <a:lnTo>
                    <a:pt x="288" y="432"/>
                  </a:lnTo>
                  <a:lnTo>
                    <a:pt x="288" y="480"/>
                  </a:lnTo>
                  <a:lnTo>
                    <a:pt x="336" y="528"/>
                  </a:lnTo>
                  <a:lnTo>
                    <a:pt x="336" y="576"/>
                  </a:lnTo>
                  <a:lnTo>
                    <a:pt x="192" y="576"/>
                  </a:lnTo>
                  <a:lnTo>
                    <a:pt x="144" y="624"/>
                  </a:lnTo>
                  <a:lnTo>
                    <a:pt x="0" y="624"/>
                  </a:lnTo>
                  <a:lnTo>
                    <a:pt x="0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Oval 68"/>
            <p:cNvSpPr>
              <a:spLocks noChangeArrowheads="1"/>
            </p:cNvSpPr>
            <p:nvPr/>
          </p:nvSpPr>
          <p:spPr bwMode="auto">
            <a:xfrm>
              <a:off x="1488" y="312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31</a:t>
              </a:r>
            </a:p>
          </p:txBody>
        </p:sp>
      </p:grpSp>
      <p:grpSp>
        <p:nvGrpSpPr>
          <p:cNvPr id="25" name="Group 139"/>
          <p:cNvGrpSpPr>
            <a:grpSpLocks/>
          </p:cNvGrpSpPr>
          <p:nvPr/>
        </p:nvGrpSpPr>
        <p:grpSpPr bwMode="auto">
          <a:xfrm>
            <a:off x="1676400" y="5257800"/>
            <a:ext cx="1219200" cy="914400"/>
            <a:chOff x="1056" y="3360"/>
            <a:chExt cx="768" cy="576"/>
          </a:xfrm>
        </p:grpSpPr>
        <p:sp>
          <p:nvSpPr>
            <p:cNvPr id="8278" name="Freeform 9"/>
            <p:cNvSpPr>
              <a:spLocks/>
            </p:cNvSpPr>
            <p:nvPr/>
          </p:nvSpPr>
          <p:spPr bwMode="auto">
            <a:xfrm>
              <a:off x="1056" y="3360"/>
              <a:ext cx="768" cy="576"/>
            </a:xfrm>
            <a:custGeom>
              <a:avLst/>
              <a:gdLst>
                <a:gd name="T0" fmla="*/ 0 w 768"/>
                <a:gd name="T1" fmla="*/ 192 h 576"/>
                <a:gd name="T2" fmla="*/ 144 w 768"/>
                <a:gd name="T3" fmla="*/ 192 h 576"/>
                <a:gd name="T4" fmla="*/ 192 w 768"/>
                <a:gd name="T5" fmla="*/ 144 h 576"/>
                <a:gd name="T6" fmla="*/ 336 w 768"/>
                <a:gd name="T7" fmla="*/ 144 h 576"/>
                <a:gd name="T8" fmla="*/ 336 w 768"/>
                <a:gd name="T9" fmla="*/ 96 h 576"/>
                <a:gd name="T10" fmla="*/ 288 w 768"/>
                <a:gd name="T11" fmla="*/ 48 h 576"/>
                <a:gd name="T12" fmla="*/ 288 w 768"/>
                <a:gd name="T13" fmla="*/ 0 h 576"/>
                <a:gd name="T14" fmla="*/ 432 w 768"/>
                <a:gd name="T15" fmla="*/ 0 h 576"/>
                <a:gd name="T16" fmla="*/ 432 w 768"/>
                <a:gd name="T17" fmla="*/ 48 h 576"/>
                <a:gd name="T18" fmla="*/ 384 w 768"/>
                <a:gd name="T19" fmla="*/ 96 h 576"/>
                <a:gd name="T20" fmla="*/ 384 w 768"/>
                <a:gd name="T21" fmla="*/ 144 h 576"/>
                <a:gd name="T22" fmla="*/ 480 w 768"/>
                <a:gd name="T23" fmla="*/ 144 h 576"/>
                <a:gd name="T24" fmla="*/ 528 w 768"/>
                <a:gd name="T25" fmla="*/ 96 h 576"/>
                <a:gd name="T26" fmla="*/ 624 w 768"/>
                <a:gd name="T27" fmla="*/ 96 h 576"/>
                <a:gd name="T28" fmla="*/ 672 w 768"/>
                <a:gd name="T29" fmla="*/ 144 h 576"/>
                <a:gd name="T30" fmla="*/ 720 w 768"/>
                <a:gd name="T31" fmla="*/ 144 h 576"/>
                <a:gd name="T32" fmla="*/ 720 w 768"/>
                <a:gd name="T33" fmla="*/ 192 h 576"/>
                <a:gd name="T34" fmla="*/ 672 w 768"/>
                <a:gd name="T35" fmla="*/ 240 h 576"/>
                <a:gd name="T36" fmla="*/ 576 w 768"/>
                <a:gd name="T37" fmla="*/ 240 h 576"/>
                <a:gd name="T38" fmla="*/ 528 w 768"/>
                <a:gd name="T39" fmla="*/ 288 h 576"/>
                <a:gd name="T40" fmla="*/ 528 w 768"/>
                <a:gd name="T41" fmla="*/ 336 h 576"/>
                <a:gd name="T42" fmla="*/ 576 w 768"/>
                <a:gd name="T43" fmla="*/ 384 h 576"/>
                <a:gd name="T44" fmla="*/ 672 w 768"/>
                <a:gd name="T45" fmla="*/ 336 h 576"/>
                <a:gd name="T46" fmla="*/ 720 w 768"/>
                <a:gd name="T47" fmla="*/ 384 h 576"/>
                <a:gd name="T48" fmla="*/ 720 w 768"/>
                <a:gd name="T49" fmla="*/ 432 h 576"/>
                <a:gd name="T50" fmla="*/ 768 w 768"/>
                <a:gd name="T51" fmla="*/ 480 h 576"/>
                <a:gd name="T52" fmla="*/ 768 w 768"/>
                <a:gd name="T53" fmla="*/ 576 h 576"/>
                <a:gd name="T54" fmla="*/ 0 w 768"/>
                <a:gd name="T55" fmla="*/ 576 h 576"/>
                <a:gd name="T56" fmla="*/ 0 w 768"/>
                <a:gd name="T57" fmla="*/ 192 h 5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8"/>
                <a:gd name="T88" fmla="*/ 0 h 576"/>
                <a:gd name="T89" fmla="*/ 768 w 768"/>
                <a:gd name="T90" fmla="*/ 576 h 5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8" h="576">
                  <a:moveTo>
                    <a:pt x="0" y="192"/>
                  </a:moveTo>
                  <a:lnTo>
                    <a:pt x="144" y="192"/>
                  </a:lnTo>
                  <a:lnTo>
                    <a:pt x="192" y="144"/>
                  </a:lnTo>
                  <a:lnTo>
                    <a:pt x="336" y="144"/>
                  </a:lnTo>
                  <a:lnTo>
                    <a:pt x="336" y="96"/>
                  </a:lnTo>
                  <a:lnTo>
                    <a:pt x="288" y="48"/>
                  </a:lnTo>
                  <a:lnTo>
                    <a:pt x="288" y="0"/>
                  </a:lnTo>
                  <a:lnTo>
                    <a:pt x="432" y="0"/>
                  </a:lnTo>
                  <a:lnTo>
                    <a:pt x="432" y="48"/>
                  </a:lnTo>
                  <a:lnTo>
                    <a:pt x="384" y="96"/>
                  </a:lnTo>
                  <a:lnTo>
                    <a:pt x="384" y="144"/>
                  </a:lnTo>
                  <a:lnTo>
                    <a:pt x="480" y="144"/>
                  </a:lnTo>
                  <a:lnTo>
                    <a:pt x="528" y="96"/>
                  </a:lnTo>
                  <a:lnTo>
                    <a:pt x="624" y="96"/>
                  </a:lnTo>
                  <a:lnTo>
                    <a:pt x="672" y="144"/>
                  </a:lnTo>
                  <a:lnTo>
                    <a:pt x="720" y="144"/>
                  </a:lnTo>
                  <a:lnTo>
                    <a:pt x="720" y="192"/>
                  </a:lnTo>
                  <a:lnTo>
                    <a:pt x="672" y="240"/>
                  </a:lnTo>
                  <a:lnTo>
                    <a:pt x="576" y="240"/>
                  </a:lnTo>
                  <a:lnTo>
                    <a:pt x="528" y="288"/>
                  </a:lnTo>
                  <a:lnTo>
                    <a:pt x="528" y="336"/>
                  </a:lnTo>
                  <a:lnTo>
                    <a:pt x="576" y="384"/>
                  </a:lnTo>
                  <a:lnTo>
                    <a:pt x="672" y="336"/>
                  </a:lnTo>
                  <a:lnTo>
                    <a:pt x="720" y="384"/>
                  </a:lnTo>
                  <a:lnTo>
                    <a:pt x="720" y="432"/>
                  </a:lnTo>
                  <a:lnTo>
                    <a:pt x="768" y="480"/>
                  </a:lnTo>
                  <a:lnTo>
                    <a:pt x="768" y="576"/>
                  </a:lnTo>
                  <a:lnTo>
                    <a:pt x="0" y="576"/>
                  </a:lnTo>
                  <a:lnTo>
                    <a:pt x="0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Oval 69"/>
            <p:cNvSpPr>
              <a:spLocks noChangeArrowheads="1"/>
            </p:cNvSpPr>
            <p:nvPr/>
          </p:nvSpPr>
          <p:spPr bwMode="auto">
            <a:xfrm>
              <a:off x="1248" y="36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36</a:t>
              </a:r>
            </a:p>
          </p:txBody>
        </p:sp>
      </p:grpSp>
      <p:grpSp>
        <p:nvGrpSpPr>
          <p:cNvPr id="26" name="Group 140"/>
          <p:cNvGrpSpPr>
            <a:grpSpLocks/>
          </p:cNvGrpSpPr>
          <p:nvPr/>
        </p:nvGrpSpPr>
        <p:grpSpPr bwMode="auto">
          <a:xfrm>
            <a:off x="2514600" y="5410200"/>
            <a:ext cx="1676400" cy="762000"/>
            <a:chOff x="1584" y="3456"/>
            <a:chExt cx="1056" cy="480"/>
          </a:xfrm>
        </p:grpSpPr>
        <p:sp>
          <p:nvSpPr>
            <p:cNvPr id="8276" name="Freeform 23"/>
            <p:cNvSpPr>
              <a:spLocks/>
            </p:cNvSpPr>
            <p:nvPr/>
          </p:nvSpPr>
          <p:spPr bwMode="auto">
            <a:xfrm>
              <a:off x="1584" y="3456"/>
              <a:ext cx="1056" cy="480"/>
            </a:xfrm>
            <a:custGeom>
              <a:avLst/>
              <a:gdLst>
                <a:gd name="T0" fmla="*/ 240 w 1056"/>
                <a:gd name="T1" fmla="*/ 480 h 480"/>
                <a:gd name="T2" fmla="*/ 240 w 1056"/>
                <a:gd name="T3" fmla="*/ 384 h 480"/>
                <a:gd name="T4" fmla="*/ 192 w 1056"/>
                <a:gd name="T5" fmla="*/ 336 h 480"/>
                <a:gd name="T6" fmla="*/ 192 w 1056"/>
                <a:gd name="T7" fmla="*/ 288 h 480"/>
                <a:gd name="T8" fmla="*/ 144 w 1056"/>
                <a:gd name="T9" fmla="*/ 240 h 480"/>
                <a:gd name="T10" fmla="*/ 48 w 1056"/>
                <a:gd name="T11" fmla="*/ 288 h 480"/>
                <a:gd name="T12" fmla="*/ 0 w 1056"/>
                <a:gd name="T13" fmla="*/ 240 h 480"/>
                <a:gd name="T14" fmla="*/ 0 w 1056"/>
                <a:gd name="T15" fmla="*/ 192 h 480"/>
                <a:gd name="T16" fmla="*/ 48 w 1056"/>
                <a:gd name="T17" fmla="*/ 144 h 480"/>
                <a:gd name="T18" fmla="*/ 144 w 1056"/>
                <a:gd name="T19" fmla="*/ 144 h 480"/>
                <a:gd name="T20" fmla="*/ 192 w 1056"/>
                <a:gd name="T21" fmla="*/ 96 h 480"/>
                <a:gd name="T22" fmla="*/ 336 w 1056"/>
                <a:gd name="T23" fmla="*/ 96 h 480"/>
                <a:gd name="T24" fmla="*/ 384 w 1056"/>
                <a:gd name="T25" fmla="*/ 48 h 480"/>
                <a:gd name="T26" fmla="*/ 480 w 1056"/>
                <a:gd name="T27" fmla="*/ 48 h 480"/>
                <a:gd name="T28" fmla="*/ 480 w 1056"/>
                <a:gd name="T29" fmla="*/ 96 h 480"/>
                <a:gd name="T30" fmla="*/ 528 w 1056"/>
                <a:gd name="T31" fmla="*/ 144 h 480"/>
                <a:gd name="T32" fmla="*/ 576 w 1056"/>
                <a:gd name="T33" fmla="*/ 96 h 480"/>
                <a:gd name="T34" fmla="*/ 672 w 1056"/>
                <a:gd name="T35" fmla="*/ 96 h 480"/>
                <a:gd name="T36" fmla="*/ 672 w 1056"/>
                <a:gd name="T37" fmla="*/ 48 h 480"/>
                <a:gd name="T38" fmla="*/ 768 w 1056"/>
                <a:gd name="T39" fmla="*/ 0 h 480"/>
                <a:gd name="T40" fmla="*/ 864 w 1056"/>
                <a:gd name="T41" fmla="*/ 48 h 480"/>
                <a:gd name="T42" fmla="*/ 960 w 1056"/>
                <a:gd name="T43" fmla="*/ 48 h 480"/>
                <a:gd name="T44" fmla="*/ 1008 w 1056"/>
                <a:gd name="T45" fmla="*/ 96 h 480"/>
                <a:gd name="T46" fmla="*/ 1008 w 1056"/>
                <a:gd name="T47" fmla="*/ 192 h 480"/>
                <a:gd name="T48" fmla="*/ 960 w 1056"/>
                <a:gd name="T49" fmla="*/ 240 h 480"/>
                <a:gd name="T50" fmla="*/ 912 w 1056"/>
                <a:gd name="T51" fmla="*/ 240 h 480"/>
                <a:gd name="T52" fmla="*/ 864 w 1056"/>
                <a:gd name="T53" fmla="*/ 192 h 480"/>
                <a:gd name="T54" fmla="*/ 816 w 1056"/>
                <a:gd name="T55" fmla="*/ 240 h 480"/>
                <a:gd name="T56" fmla="*/ 816 w 1056"/>
                <a:gd name="T57" fmla="*/ 336 h 480"/>
                <a:gd name="T58" fmla="*/ 864 w 1056"/>
                <a:gd name="T59" fmla="*/ 384 h 480"/>
                <a:gd name="T60" fmla="*/ 912 w 1056"/>
                <a:gd name="T61" fmla="*/ 336 h 480"/>
                <a:gd name="T62" fmla="*/ 960 w 1056"/>
                <a:gd name="T63" fmla="*/ 336 h 480"/>
                <a:gd name="T64" fmla="*/ 1056 w 1056"/>
                <a:gd name="T65" fmla="*/ 384 h 480"/>
                <a:gd name="T66" fmla="*/ 1056 w 1056"/>
                <a:gd name="T67" fmla="*/ 480 h 480"/>
                <a:gd name="T68" fmla="*/ 240 w 1056"/>
                <a:gd name="T69" fmla="*/ 480 h 4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6"/>
                <a:gd name="T106" fmla="*/ 0 h 480"/>
                <a:gd name="T107" fmla="*/ 1056 w 1056"/>
                <a:gd name="T108" fmla="*/ 480 h 4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6" h="480">
                  <a:moveTo>
                    <a:pt x="240" y="480"/>
                  </a:moveTo>
                  <a:lnTo>
                    <a:pt x="240" y="384"/>
                  </a:lnTo>
                  <a:lnTo>
                    <a:pt x="192" y="336"/>
                  </a:lnTo>
                  <a:lnTo>
                    <a:pt x="192" y="288"/>
                  </a:lnTo>
                  <a:lnTo>
                    <a:pt x="144" y="240"/>
                  </a:lnTo>
                  <a:lnTo>
                    <a:pt x="48" y="288"/>
                  </a:lnTo>
                  <a:lnTo>
                    <a:pt x="0" y="240"/>
                  </a:lnTo>
                  <a:lnTo>
                    <a:pt x="0" y="192"/>
                  </a:lnTo>
                  <a:lnTo>
                    <a:pt x="48" y="144"/>
                  </a:lnTo>
                  <a:lnTo>
                    <a:pt x="144" y="144"/>
                  </a:lnTo>
                  <a:lnTo>
                    <a:pt x="192" y="96"/>
                  </a:lnTo>
                  <a:lnTo>
                    <a:pt x="336" y="96"/>
                  </a:lnTo>
                  <a:lnTo>
                    <a:pt x="384" y="48"/>
                  </a:lnTo>
                  <a:lnTo>
                    <a:pt x="480" y="48"/>
                  </a:lnTo>
                  <a:lnTo>
                    <a:pt x="480" y="96"/>
                  </a:lnTo>
                  <a:lnTo>
                    <a:pt x="528" y="144"/>
                  </a:lnTo>
                  <a:lnTo>
                    <a:pt x="576" y="96"/>
                  </a:lnTo>
                  <a:lnTo>
                    <a:pt x="672" y="96"/>
                  </a:lnTo>
                  <a:lnTo>
                    <a:pt x="672" y="48"/>
                  </a:lnTo>
                  <a:lnTo>
                    <a:pt x="768" y="0"/>
                  </a:lnTo>
                  <a:lnTo>
                    <a:pt x="864" y="48"/>
                  </a:lnTo>
                  <a:lnTo>
                    <a:pt x="960" y="48"/>
                  </a:lnTo>
                  <a:lnTo>
                    <a:pt x="1008" y="96"/>
                  </a:lnTo>
                  <a:lnTo>
                    <a:pt x="1008" y="192"/>
                  </a:lnTo>
                  <a:lnTo>
                    <a:pt x="960" y="240"/>
                  </a:lnTo>
                  <a:lnTo>
                    <a:pt x="912" y="240"/>
                  </a:lnTo>
                  <a:lnTo>
                    <a:pt x="864" y="192"/>
                  </a:lnTo>
                  <a:lnTo>
                    <a:pt x="816" y="240"/>
                  </a:lnTo>
                  <a:lnTo>
                    <a:pt x="816" y="336"/>
                  </a:lnTo>
                  <a:lnTo>
                    <a:pt x="864" y="384"/>
                  </a:lnTo>
                  <a:lnTo>
                    <a:pt x="912" y="336"/>
                  </a:lnTo>
                  <a:lnTo>
                    <a:pt x="960" y="336"/>
                  </a:lnTo>
                  <a:lnTo>
                    <a:pt x="1056" y="384"/>
                  </a:lnTo>
                  <a:lnTo>
                    <a:pt x="1056" y="480"/>
                  </a:lnTo>
                  <a:lnTo>
                    <a:pt x="240" y="48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Oval 70"/>
            <p:cNvSpPr>
              <a:spLocks noChangeArrowheads="1"/>
            </p:cNvSpPr>
            <p:nvPr/>
          </p:nvSpPr>
          <p:spPr bwMode="auto">
            <a:xfrm>
              <a:off x="1968" y="36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37</a:t>
              </a:r>
            </a:p>
          </p:txBody>
        </p:sp>
      </p:grpSp>
      <p:grpSp>
        <p:nvGrpSpPr>
          <p:cNvPr id="27" name="Group 135"/>
          <p:cNvGrpSpPr>
            <a:grpSpLocks/>
          </p:cNvGrpSpPr>
          <p:nvPr/>
        </p:nvGrpSpPr>
        <p:grpSpPr bwMode="auto">
          <a:xfrm>
            <a:off x="2819400" y="4724400"/>
            <a:ext cx="1676400" cy="914400"/>
            <a:chOff x="1776" y="3024"/>
            <a:chExt cx="1056" cy="576"/>
          </a:xfrm>
        </p:grpSpPr>
        <p:sp>
          <p:nvSpPr>
            <p:cNvPr id="8274" name="Freeform 22"/>
            <p:cNvSpPr>
              <a:spLocks/>
            </p:cNvSpPr>
            <p:nvPr/>
          </p:nvSpPr>
          <p:spPr bwMode="auto">
            <a:xfrm>
              <a:off x="1776" y="3024"/>
              <a:ext cx="1056" cy="576"/>
            </a:xfrm>
            <a:custGeom>
              <a:avLst/>
              <a:gdLst>
                <a:gd name="T0" fmla="*/ 864 w 1056"/>
                <a:gd name="T1" fmla="*/ 48 h 576"/>
                <a:gd name="T2" fmla="*/ 720 w 1056"/>
                <a:gd name="T3" fmla="*/ 48 h 576"/>
                <a:gd name="T4" fmla="*/ 672 w 1056"/>
                <a:gd name="T5" fmla="*/ 0 h 576"/>
                <a:gd name="T6" fmla="*/ 576 w 1056"/>
                <a:gd name="T7" fmla="*/ 0 h 576"/>
                <a:gd name="T8" fmla="*/ 528 w 1056"/>
                <a:gd name="T9" fmla="*/ 48 h 576"/>
                <a:gd name="T10" fmla="*/ 528 w 1056"/>
                <a:gd name="T11" fmla="*/ 144 h 576"/>
                <a:gd name="T12" fmla="*/ 432 w 1056"/>
                <a:gd name="T13" fmla="*/ 144 h 576"/>
                <a:gd name="T14" fmla="*/ 384 w 1056"/>
                <a:gd name="T15" fmla="*/ 96 h 576"/>
                <a:gd name="T16" fmla="*/ 432 w 1056"/>
                <a:gd name="T17" fmla="*/ 48 h 576"/>
                <a:gd name="T18" fmla="*/ 384 w 1056"/>
                <a:gd name="T19" fmla="*/ 0 h 576"/>
                <a:gd name="T20" fmla="*/ 288 w 1056"/>
                <a:gd name="T21" fmla="*/ 0 h 576"/>
                <a:gd name="T22" fmla="*/ 192 w 1056"/>
                <a:gd name="T23" fmla="*/ 48 h 576"/>
                <a:gd name="T24" fmla="*/ 48 w 1056"/>
                <a:gd name="T25" fmla="*/ 48 h 576"/>
                <a:gd name="T26" fmla="*/ 48 w 1056"/>
                <a:gd name="T27" fmla="*/ 192 h 576"/>
                <a:gd name="T28" fmla="*/ 96 w 1056"/>
                <a:gd name="T29" fmla="*/ 192 h 576"/>
                <a:gd name="T30" fmla="*/ 144 w 1056"/>
                <a:gd name="T31" fmla="*/ 144 h 576"/>
                <a:gd name="T32" fmla="*/ 192 w 1056"/>
                <a:gd name="T33" fmla="*/ 144 h 576"/>
                <a:gd name="T34" fmla="*/ 192 w 1056"/>
                <a:gd name="T35" fmla="*/ 336 h 576"/>
                <a:gd name="T36" fmla="*/ 144 w 1056"/>
                <a:gd name="T37" fmla="*/ 336 h 576"/>
                <a:gd name="T38" fmla="*/ 96 w 1056"/>
                <a:gd name="T39" fmla="*/ 288 h 576"/>
                <a:gd name="T40" fmla="*/ 48 w 1056"/>
                <a:gd name="T41" fmla="*/ 288 h 576"/>
                <a:gd name="T42" fmla="*/ 48 w 1056"/>
                <a:gd name="T43" fmla="*/ 384 h 576"/>
                <a:gd name="T44" fmla="*/ 0 w 1056"/>
                <a:gd name="T45" fmla="*/ 480 h 576"/>
                <a:gd name="T46" fmla="*/ 0 w 1056"/>
                <a:gd name="T47" fmla="*/ 528 h 576"/>
                <a:gd name="T48" fmla="*/ 144 w 1056"/>
                <a:gd name="T49" fmla="*/ 528 h 576"/>
                <a:gd name="T50" fmla="*/ 192 w 1056"/>
                <a:gd name="T51" fmla="*/ 480 h 576"/>
                <a:gd name="T52" fmla="*/ 288 w 1056"/>
                <a:gd name="T53" fmla="*/ 480 h 576"/>
                <a:gd name="T54" fmla="*/ 288 w 1056"/>
                <a:gd name="T55" fmla="*/ 528 h 576"/>
                <a:gd name="T56" fmla="*/ 336 w 1056"/>
                <a:gd name="T57" fmla="*/ 576 h 576"/>
                <a:gd name="T58" fmla="*/ 384 w 1056"/>
                <a:gd name="T59" fmla="*/ 528 h 576"/>
                <a:gd name="T60" fmla="*/ 480 w 1056"/>
                <a:gd name="T61" fmla="*/ 528 h 576"/>
                <a:gd name="T62" fmla="*/ 480 w 1056"/>
                <a:gd name="T63" fmla="*/ 480 h 576"/>
                <a:gd name="T64" fmla="*/ 576 w 1056"/>
                <a:gd name="T65" fmla="*/ 432 h 576"/>
                <a:gd name="T66" fmla="*/ 672 w 1056"/>
                <a:gd name="T67" fmla="*/ 480 h 576"/>
                <a:gd name="T68" fmla="*/ 768 w 1056"/>
                <a:gd name="T69" fmla="*/ 480 h 576"/>
                <a:gd name="T70" fmla="*/ 768 w 1056"/>
                <a:gd name="T71" fmla="*/ 336 h 576"/>
                <a:gd name="T72" fmla="*/ 816 w 1056"/>
                <a:gd name="T73" fmla="*/ 336 h 576"/>
                <a:gd name="T74" fmla="*/ 912 w 1056"/>
                <a:gd name="T75" fmla="*/ 336 h 576"/>
                <a:gd name="T76" fmla="*/ 960 w 1056"/>
                <a:gd name="T77" fmla="*/ 384 h 576"/>
                <a:gd name="T78" fmla="*/ 1056 w 1056"/>
                <a:gd name="T79" fmla="*/ 336 h 576"/>
                <a:gd name="T80" fmla="*/ 1056 w 1056"/>
                <a:gd name="T81" fmla="*/ 288 h 576"/>
                <a:gd name="T82" fmla="*/ 960 w 1056"/>
                <a:gd name="T83" fmla="*/ 240 h 576"/>
                <a:gd name="T84" fmla="*/ 912 w 1056"/>
                <a:gd name="T85" fmla="*/ 288 h 576"/>
                <a:gd name="T86" fmla="*/ 864 w 1056"/>
                <a:gd name="T87" fmla="*/ 288 h 576"/>
                <a:gd name="T88" fmla="*/ 864 w 1056"/>
                <a:gd name="T89" fmla="*/ 192 h 576"/>
                <a:gd name="T90" fmla="*/ 816 w 1056"/>
                <a:gd name="T91" fmla="*/ 192 h 576"/>
                <a:gd name="T92" fmla="*/ 816 w 1056"/>
                <a:gd name="T93" fmla="*/ 144 h 576"/>
                <a:gd name="T94" fmla="*/ 912 w 1056"/>
                <a:gd name="T95" fmla="*/ 144 h 576"/>
                <a:gd name="T96" fmla="*/ 912 w 1056"/>
                <a:gd name="T97" fmla="*/ 48 h 576"/>
                <a:gd name="T98" fmla="*/ 864 w 1056"/>
                <a:gd name="T99" fmla="*/ 48 h 5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56"/>
                <a:gd name="T151" fmla="*/ 0 h 576"/>
                <a:gd name="T152" fmla="*/ 1056 w 1056"/>
                <a:gd name="T153" fmla="*/ 576 h 5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56" h="576">
                  <a:moveTo>
                    <a:pt x="864" y="48"/>
                  </a:moveTo>
                  <a:lnTo>
                    <a:pt x="720" y="48"/>
                  </a:lnTo>
                  <a:lnTo>
                    <a:pt x="672" y="0"/>
                  </a:lnTo>
                  <a:lnTo>
                    <a:pt x="576" y="0"/>
                  </a:lnTo>
                  <a:lnTo>
                    <a:pt x="528" y="48"/>
                  </a:lnTo>
                  <a:lnTo>
                    <a:pt x="528" y="144"/>
                  </a:lnTo>
                  <a:lnTo>
                    <a:pt x="432" y="144"/>
                  </a:lnTo>
                  <a:lnTo>
                    <a:pt x="384" y="96"/>
                  </a:lnTo>
                  <a:lnTo>
                    <a:pt x="432" y="48"/>
                  </a:lnTo>
                  <a:lnTo>
                    <a:pt x="384" y="0"/>
                  </a:lnTo>
                  <a:lnTo>
                    <a:pt x="288" y="0"/>
                  </a:lnTo>
                  <a:lnTo>
                    <a:pt x="192" y="48"/>
                  </a:lnTo>
                  <a:lnTo>
                    <a:pt x="48" y="48"/>
                  </a:lnTo>
                  <a:lnTo>
                    <a:pt x="48" y="192"/>
                  </a:lnTo>
                  <a:lnTo>
                    <a:pt x="96" y="192"/>
                  </a:lnTo>
                  <a:lnTo>
                    <a:pt x="144" y="144"/>
                  </a:lnTo>
                  <a:lnTo>
                    <a:pt x="192" y="144"/>
                  </a:lnTo>
                  <a:lnTo>
                    <a:pt x="192" y="336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48" y="288"/>
                  </a:lnTo>
                  <a:lnTo>
                    <a:pt x="48" y="384"/>
                  </a:lnTo>
                  <a:lnTo>
                    <a:pt x="0" y="480"/>
                  </a:lnTo>
                  <a:lnTo>
                    <a:pt x="0" y="528"/>
                  </a:lnTo>
                  <a:lnTo>
                    <a:pt x="144" y="528"/>
                  </a:lnTo>
                  <a:lnTo>
                    <a:pt x="192" y="480"/>
                  </a:lnTo>
                  <a:lnTo>
                    <a:pt x="288" y="480"/>
                  </a:lnTo>
                  <a:lnTo>
                    <a:pt x="288" y="528"/>
                  </a:lnTo>
                  <a:lnTo>
                    <a:pt x="336" y="576"/>
                  </a:lnTo>
                  <a:lnTo>
                    <a:pt x="384" y="528"/>
                  </a:lnTo>
                  <a:lnTo>
                    <a:pt x="480" y="528"/>
                  </a:lnTo>
                  <a:lnTo>
                    <a:pt x="480" y="480"/>
                  </a:lnTo>
                  <a:lnTo>
                    <a:pt x="576" y="432"/>
                  </a:lnTo>
                  <a:lnTo>
                    <a:pt x="672" y="480"/>
                  </a:lnTo>
                  <a:lnTo>
                    <a:pt x="768" y="480"/>
                  </a:lnTo>
                  <a:lnTo>
                    <a:pt x="768" y="336"/>
                  </a:lnTo>
                  <a:lnTo>
                    <a:pt x="816" y="336"/>
                  </a:lnTo>
                  <a:lnTo>
                    <a:pt x="912" y="336"/>
                  </a:lnTo>
                  <a:lnTo>
                    <a:pt x="960" y="384"/>
                  </a:lnTo>
                  <a:lnTo>
                    <a:pt x="1056" y="336"/>
                  </a:lnTo>
                  <a:lnTo>
                    <a:pt x="1056" y="288"/>
                  </a:lnTo>
                  <a:lnTo>
                    <a:pt x="960" y="240"/>
                  </a:lnTo>
                  <a:lnTo>
                    <a:pt x="912" y="288"/>
                  </a:lnTo>
                  <a:lnTo>
                    <a:pt x="864" y="288"/>
                  </a:lnTo>
                  <a:lnTo>
                    <a:pt x="864" y="192"/>
                  </a:lnTo>
                  <a:lnTo>
                    <a:pt x="816" y="192"/>
                  </a:lnTo>
                  <a:lnTo>
                    <a:pt x="816" y="144"/>
                  </a:lnTo>
                  <a:lnTo>
                    <a:pt x="912" y="144"/>
                  </a:lnTo>
                  <a:lnTo>
                    <a:pt x="912" y="48"/>
                  </a:lnTo>
                  <a:lnTo>
                    <a:pt x="864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Oval 71"/>
            <p:cNvSpPr>
              <a:spLocks noChangeArrowheads="1"/>
            </p:cNvSpPr>
            <p:nvPr/>
          </p:nvSpPr>
          <p:spPr bwMode="auto">
            <a:xfrm>
              <a:off x="2064" y="32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32</a:t>
              </a:r>
            </a:p>
          </p:txBody>
        </p:sp>
      </p:grpSp>
      <p:grpSp>
        <p:nvGrpSpPr>
          <p:cNvPr id="28" name="Group 141"/>
          <p:cNvGrpSpPr>
            <a:grpSpLocks/>
          </p:cNvGrpSpPr>
          <p:nvPr/>
        </p:nvGrpSpPr>
        <p:grpSpPr bwMode="auto">
          <a:xfrm>
            <a:off x="3810000" y="5410200"/>
            <a:ext cx="1981200" cy="762000"/>
            <a:chOff x="2400" y="3456"/>
            <a:chExt cx="1248" cy="480"/>
          </a:xfrm>
        </p:grpSpPr>
        <p:sp>
          <p:nvSpPr>
            <p:cNvPr id="8272" name="Freeform 24"/>
            <p:cNvSpPr>
              <a:spLocks/>
            </p:cNvSpPr>
            <p:nvPr/>
          </p:nvSpPr>
          <p:spPr bwMode="auto">
            <a:xfrm>
              <a:off x="2400" y="3456"/>
              <a:ext cx="1248" cy="480"/>
            </a:xfrm>
            <a:custGeom>
              <a:avLst/>
              <a:gdLst>
                <a:gd name="T0" fmla="*/ 144 w 1248"/>
                <a:gd name="T1" fmla="*/ 0 h 480"/>
                <a:gd name="T2" fmla="*/ 144 w 1248"/>
                <a:gd name="T3" fmla="*/ 48 h 480"/>
                <a:gd name="T4" fmla="*/ 192 w 1248"/>
                <a:gd name="T5" fmla="*/ 96 h 480"/>
                <a:gd name="T6" fmla="*/ 192 w 1248"/>
                <a:gd name="T7" fmla="*/ 192 h 480"/>
                <a:gd name="T8" fmla="*/ 144 w 1248"/>
                <a:gd name="T9" fmla="*/ 240 h 480"/>
                <a:gd name="T10" fmla="*/ 96 w 1248"/>
                <a:gd name="T11" fmla="*/ 240 h 480"/>
                <a:gd name="T12" fmla="*/ 48 w 1248"/>
                <a:gd name="T13" fmla="*/ 192 h 480"/>
                <a:gd name="T14" fmla="*/ 0 w 1248"/>
                <a:gd name="T15" fmla="*/ 240 h 480"/>
                <a:gd name="T16" fmla="*/ 0 w 1248"/>
                <a:gd name="T17" fmla="*/ 336 h 480"/>
                <a:gd name="T18" fmla="*/ 48 w 1248"/>
                <a:gd name="T19" fmla="*/ 384 h 480"/>
                <a:gd name="T20" fmla="*/ 96 w 1248"/>
                <a:gd name="T21" fmla="*/ 336 h 480"/>
                <a:gd name="T22" fmla="*/ 144 w 1248"/>
                <a:gd name="T23" fmla="*/ 336 h 480"/>
                <a:gd name="T24" fmla="*/ 240 w 1248"/>
                <a:gd name="T25" fmla="*/ 384 h 480"/>
                <a:gd name="T26" fmla="*/ 240 w 1248"/>
                <a:gd name="T27" fmla="*/ 480 h 480"/>
                <a:gd name="T28" fmla="*/ 1008 w 1248"/>
                <a:gd name="T29" fmla="*/ 480 h 480"/>
                <a:gd name="T30" fmla="*/ 1008 w 1248"/>
                <a:gd name="T31" fmla="*/ 384 h 480"/>
                <a:gd name="T32" fmla="*/ 1056 w 1248"/>
                <a:gd name="T33" fmla="*/ 336 h 480"/>
                <a:gd name="T34" fmla="*/ 1104 w 1248"/>
                <a:gd name="T35" fmla="*/ 336 h 480"/>
                <a:gd name="T36" fmla="*/ 1152 w 1248"/>
                <a:gd name="T37" fmla="*/ 384 h 480"/>
                <a:gd name="T38" fmla="*/ 1200 w 1248"/>
                <a:gd name="T39" fmla="*/ 384 h 480"/>
                <a:gd name="T40" fmla="*/ 1248 w 1248"/>
                <a:gd name="T41" fmla="*/ 336 h 480"/>
                <a:gd name="T42" fmla="*/ 1248 w 1248"/>
                <a:gd name="T43" fmla="*/ 288 h 480"/>
                <a:gd name="T44" fmla="*/ 1200 w 1248"/>
                <a:gd name="T45" fmla="*/ 240 h 480"/>
                <a:gd name="T46" fmla="*/ 1152 w 1248"/>
                <a:gd name="T47" fmla="*/ 240 h 480"/>
                <a:gd name="T48" fmla="*/ 1152 w 1248"/>
                <a:gd name="T49" fmla="*/ 288 h 480"/>
                <a:gd name="T50" fmla="*/ 1056 w 1248"/>
                <a:gd name="T51" fmla="*/ 240 h 480"/>
                <a:gd name="T52" fmla="*/ 1056 w 1248"/>
                <a:gd name="T53" fmla="*/ 192 h 480"/>
                <a:gd name="T54" fmla="*/ 1008 w 1248"/>
                <a:gd name="T55" fmla="*/ 192 h 480"/>
                <a:gd name="T56" fmla="*/ 1008 w 1248"/>
                <a:gd name="T57" fmla="*/ 48 h 480"/>
                <a:gd name="T58" fmla="*/ 912 w 1248"/>
                <a:gd name="T59" fmla="*/ 48 h 480"/>
                <a:gd name="T60" fmla="*/ 912 w 1248"/>
                <a:gd name="T61" fmla="*/ 0 h 480"/>
                <a:gd name="T62" fmla="*/ 768 w 1248"/>
                <a:gd name="T63" fmla="*/ 0 h 480"/>
                <a:gd name="T64" fmla="*/ 768 w 1248"/>
                <a:gd name="T65" fmla="*/ 96 h 480"/>
                <a:gd name="T66" fmla="*/ 816 w 1248"/>
                <a:gd name="T67" fmla="*/ 144 h 480"/>
                <a:gd name="T68" fmla="*/ 720 w 1248"/>
                <a:gd name="T69" fmla="*/ 192 h 480"/>
                <a:gd name="T70" fmla="*/ 624 w 1248"/>
                <a:gd name="T71" fmla="*/ 192 h 480"/>
                <a:gd name="T72" fmla="*/ 624 w 1248"/>
                <a:gd name="T73" fmla="*/ 240 h 480"/>
                <a:gd name="T74" fmla="*/ 480 w 1248"/>
                <a:gd name="T75" fmla="*/ 144 h 480"/>
                <a:gd name="T76" fmla="*/ 528 w 1248"/>
                <a:gd name="T77" fmla="*/ 96 h 480"/>
                <a:gd name="T78" fmla="*/ 528 w 1248"/>
                <a:gd name="T79" fmla="*/ 48 h 480"/>
                <a:gd name="T80" fmla="*/ 432 w 1248"/>
                <a:gd name="T81" fmla="*/ 48 h 480"/>
                <a:gd name="T82" fmla="*/ 432 w 1248"/>
                <a:gd name="T83" fmla="*/ 0 h 480"/>
                <a:gd name="T84" fmla="*/ 144 w 1248"/>
                <a:gd name="T85" fmla="*/ 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48"/>
                <a:gd name="T130" fmla="*/ 0 h 480"/>
                <a:gd name="T131" fmla="*/ 1248 w 1248"/>
                <a:gd name="T132" fmla="*/ 480 h 4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48" h="480">
                  <a:moveTo>
                    <a:pt x="144" y="0"/>
                  </a:moveTo>
                  <a:lnTo>
                    <a:pt x="144" y="48"/>
                  </a:lnTo>
                  <a:lnTo>
                    <a:pt x="192" y="96"/>
                  </a:lnTo>
                  <a:lnTo>
                    <a:pt x="192" y="192"/>
                  </a:lnTo>
                  <a:lnTo>
                    <a:pt x="144" y="240"/>
                  </a:lnTo>
                  <a:lnTo>
                    <a:pt x="96" y="240"/>
                  </a:lnTo>
                  <a:lnTo>
                    <a:pt x="48" y="192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48" y="384"/>
                  </a:lnTo>
                  <a:lnTo>
                    <a:pt x="96" y="336"/>
                  </a:lnTo>
                  <a:lnTo>
                    <a:pt x="144" y="336"/>
                  </a:lnTo>
                  <a:lnTo>
                    <a:pt x="240" y="384"/>
                  </a:lnTo>
                  <a:lnTo>
                    <a:pt x="240" y="480"/>
                  </a:lnTo>
                  <a:lnTo>
                    <a:pt x="1008" y="480"/>
                  </a:lnTo>
                  <a:lnTo>
                    <a:pt x="1008" y="384"/>
                  </a:lnTo>
                  <a:lnTo>
                    <a:pt x="1056" y="336"/>
                  </a:lnTo>
                  <a:lnTo>
                    <a:pt x="1104" y="336"/>
                  </a:lnTo>
                  <a:lnTo>
                    <a:pt x="1152" y="384"/>
                  </a:lnTo>
                  <a:lnTo>
                    <a:pt x="1200" y="384"/>
                  </a:lnTo>
                  <a:lnTo>
                    <a:pt x="1248" y="336"/>
                  </a:lnTo>
                  <a:lnTo>
                    <a:pt x="1248" y="288"/>
                  </a:lnTo>
                  <a:lnTo>
                    <a:pt x="1200" y="240"/>
                  </a:lnTo>
                  <a:lnTo>
                    <a:pt x="1152" y="240"/>
                  </a:lnTo>
                  <a:lnTo>
                    <a:pt x="1152" y="288"/>
                  </a:lnTo>
                  <a:lnTo>
                    <a:pt x="1056" y="240"/>
                  </a:lnTo>
                  <a:lnTo>
                    <a:pt x="1056" y="192"/>
                  </a:lnTo>
                  <a:lnTo>
                    <a:pt x="1008" y="192"/>
                  </a:lnTo>
                  <a:lnTo>
                    <a:pt x="1008" y="48"/>
                  </a:lnTo>
                  <a:lnTo>
                    <a:pt x="912" y="48"/>
                  </a:lnTo>
                  <a:lnTo>
                    <a:pt x="912" y="0"/>
                  </a:lnTo>
                  <a:lnTo>
                    <a:pt x="768" y="0"/>
                  </a:lnTo>
                  <a:lnTo>
                    <a:pt x="768" y="96"/>
                  </a:lnTo>
                  <a:lnTo>
                    <a:pt x="816" y="144"/>
                  </a:lnTo>
                  <a:lnTo>
                    <a:pt x="720" y="192"/>
                  </a:lnTo>
                  <a:lnTo>
                    <a:pt x="624" y="192"/>
                  </a:lnTo>
                  <a:lnTo>
                    <a:pt x="624" y="240"/>
                  </a:lnTo>
                  <a:lnTo>
                    <a:pt x="480" y="144"/>
                  </a:lnTo>
                  <a:lnTo>
                    <a:pt x="528" y="96"/>
                  </a:lnTo>
                  <a:lnTo>
                    <a:pt x="528" y="48"/>
                  </a:lnTo>
                  <a:lnTo>
                    <a:pt x="432" y="48"/>
                  </a:lnTo>
                  <a:lnTo>
                    <a:pt x="432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Oval 72"/>
            <p:cNvSpPr>
              <a:spLocks noChangeArrowheads="1"/>
            </p:cNvSpPr>
            <p:nvPr/>
          </p:nvSpPr>
          <p:spPr bwMode="auto">
            <a:xfrm>
              <a:off x="2688" y="36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38</a:t>
              </a:r>
            </a:p>
          </p:txBody>
        </p:sp>
      </p:grpSp>
      <p:grpSp>
        <p:nvGrpSpPr>
          <p:cNvPr id="29" name="Group 142"/>
          <p:cNvGrpSpPr>
            <a:grpSpLocks/>
          </p:cNvGrpSpPr>
          <p:nvPr/>
        </p:nvGrpSpPr>
        <p:grpSpPr bwMode="auto">
          <a:xfrm>
            <a:off x="5410200" y="5410200"/>
            <a:ext cx="1600200" cy="762000"/>
            <a:chOff x="3408" y="3456"/>
            <a:chExt cx="1008" cy="480"/>
          </a:xfrm>
        </p:grpSpPr>
        <p:sp>
          <p:nvSpPr>
            <p:cNvPr id="8270" name="Freeform 26"/>
            <p:cNvSpPr>
              <a:spLocks/>
            </p:cNvSpPr>
            <p:nvPr/>
          </p:nvSpPr>
          <p:spPr bwMode="auto">
            <a:xfrm>
              <a:off x="3408" y="3456"/>
              <a:ext cx="1008" cy="480"/>
            </a:xfrm>
            <a:custGeom>
              <a:avLst/>
              <a:gdLst>
                <a:gd name="T0" fmla="*/ 0 w 1008"/>
                <a:gd name="T1" fmla="*/ 96 h 480"/>
                <a:gd name="T2" fmla="*/ 0 w 1008"/>
                <a:gd name="T3" fmla="*/ 192 h 480"/>
                <a:gd name="T4" fmla="*/ 48 w 1008"/>
                <a:gd name="T5" fmla="*/ 192 h 480"/>
                <a:gd name="T6" fmla="*/ 48 w 1008"/>
                <a:gd name="T7" fmla="*/ 240 h 480"/>
                <a:gd name="T8" fmla="*/ 144 w 1008"/>
                <a:gd name="T9" fmla="*/ 288 h 480"/>
                <a:gd name="T10" fmla="*/ 144 w 1008"/>
                <a:gd name="T11" fmla="*/ 240 h 480"/>
                <a:gd name="T12" fmla="*/ 192 w 1008"/>
                <a:gd name="T13" fmla="*/ 240 h 480"/>
                <a:gd name="T14" fmla="*/ 240 w 1008"/>
                <a:gd name="T15" fmla="*/ 288 h 480"/>
                <a:gd name="T16" fmla="*/ 240 w 1008"/>
                <a:gd name="T17" fmla="*/ 336 h 480"/>
                <a:gd name="T18" fmla="*/ 192 w 1008"/>
                <a:gd name="T19" fmla="*/ 384 h 480"/>
                <a:gd name="T20" fmla="*/ 144 w 1008"/>
                <a:gd name="T21" fmla="*/ 384 h 480"/>
                <a:gd name="T22" fmla="*/ 96 w 1008"/>
                <a:gd name="T23" fmla="*/ 336 h 480"/>
                <a:gd name="T24" fmla="*/ 48 w 1008"/>
                <a:gd name="T25" fmla="*/ 336 h 480"/>
                <a:gd name="T26" fmla="*/ 0 w 1008"/>
                <a:gd name="T27" fmla="*/ 384 h 480"/>
                <a:gd name="T28" fmla="*/ 0 w 1008"/>
                <a:gd name="T29" fmla="*/ 480 h 480"/>
                <a:gd name="T30" fmla="*/ 768 w 1008"/>
                <a:gd name="T31" fmla="*/ 480 h 480"/>
                <a:gd name="T32" fmla="*/ 768 w 1008"/>
                <a:gd name="T33" fmla="*/ 384 h 480"/>
                <a:gd name="T34" fmla="*/ 816 w 1008"/>
                <a:gd name="T35" fmla="*/ 336 h 480"/>
                <a:gd name="T36" fmla="*/ 864 w 1008"/>
                <a:gd name="T37" fmla="*/ 384 h 480"/>
                <a:gd name="T38" fmla="*/ 1008 w 1008"/>
                <a:gd name="T39" fmla="*/ 288 h 480"/>
                <a:gd name="T40" fmla="*/ 1008 w 1008"/>
                <a:gd name="T41" fmla="*/ 240 h 480"/>
                <a:gd name="T42" fmla="*/ 960 w 1008"/>
                <a:gd name="T43" fmla="*/ 192 h 480"/>
                <a:gd name="T44" fmla="*/ 912 w 1008"/>
                <a:gd name="T45" fmla="*/ 240 h 480"/>
                <a:gd name="T46" fmla="*/ 816 w 1008"/>
                <a:gd name="T47" fmla="*/ 240 h 480"/>
                <a:gd name="T48" fmla="*/ 816 w 1008"/>
                <a:gd name="T49" fmla="*/ 144 h 480"/>
                <a:gd name="T50" fmla="*/ 768 w 1008"/>
                <a:gd name="T51" fmla="*/ 96 h 480"/>
                <a:gd name="T52" fmla="*/ 768 w 1008"/>
                <a:gd name="T53" fmla="*/ 48 h 480"/>
                <a:gd name="T54" fmla="*/ 672 w 1008"/>
                <a:gd name="T55" fmla="*/ 48 h 480"/>
                <a:gd name="T56" fmla="*/ 672 w 1008"/>
                <a:gd name="T57" fmla="*/ 0 h 480"/>
                <a:gd name="T58" fmla="*/ 576 w 1008"/>
                <a:gd name="T59" fmla="*/ 0 h 480"/>
                <a:gd name="T60" fmla="*/ 576 w 1008"/>
                <a:gd name="T61" fmla="*/ 48 h 480"/>
                <a:gd name="T62" fmla="*/ 528 w 1008"/>
                <a:gd name="T63" fmla="*/ 96 h 480"/>
                <a:gd name="T64" fmla="*/ 528 w 1008"/>
                <a:gd name="T65" fmla="*/ 144 h 480"/>
                <a:gd name="T66" fmla="*/ 432 w 1008"/>
                <a:gd name="T67" fmla="*/ 144 h 480"/>
                <a:gd name="T68" fmla="*/ 384 w 1008"/>
                <a:gd name="T69" fmla="*/ 96 h 480"/>
                <a:gd name="T70" fmla="*/ 384 w 1008"/>
                <a:gd name="T71" fmla="*/ 48 h 480"/>
                <a:gd name="T72" fmla="*/ 336 w 1008"/>
                <a:gd name="T73" fmla="*/ 0 h 480"/>
                <a:gd name="T74" fmla="*/ 192 w 1008"/>
                <a:gd name="T75" fmla="*/ 0 h 480"/>
                <a:gd name="T76" fmla="*/ 144 w 1008"/>
                <a:gd name="T77" fmla="*/ 48 h 480"/>
                <a:gd name="T78" fmla="*/ 96 w 1008"/>
                <a:gd name="T79" fmla="*/ 48 h 480"/>
                <a:gd name="T80" fmla="*/ 0 w 1008"/>
                <a:gd name="T81" fmla="*/ 96 h 4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08"/>
                <a:gd name="T124" fmla="*/ 0 h 480"/>
                <a:gd name="T125" fmla="*/ 1008 w 1008"/>
                <a:gd name="T126" fmla="*/ 480 h 4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08" h="480">
                  <a:moveTo>
                    <a:pt x="0" y="96"/>
                  </a:moveTo>
                  <a:lnTo>
                    <a:pt x="0" y="192"/>
                  </a:lnTo>
                  <a:lnTo>
                    <a:pt x="48" y="192"/>
                  </a:lnTo>
                  <a:lnTo>
                    <a:pt x="48" y="240"/>
                  </a:lnTo>
                  <a:lnTo>
                    <a:pt x="144" y="288"/>
                  </a:lnTo>
                  <a:lnTo>
                    <a:pt x="144" y="240"/>
                  </a:lnTo>
                  <a:lnTo>
                    <a:pt x="192" y="240"/>
                  </a:lnTo>
                  <a:lnTo>
                    <a:pt x="240" y="288"/>
                  </a:lnTo>
                  <a:lnTo>
                    <a:pt x="240" y="336"/>
                  </a:lnTo>
                  <a:lnTo>
                    <a:pt x="192" y="384"/>
                  </a:lnTo>
                  <a:lnTo>
                    <a:pt x="144" y="384"/>
                  </a:lnTo>
                  <a:lnTo>
                    <a:pt x="96" y="336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768" y="480"/>
                  </a:lnTo>
                  <a:lnTo>
                    <a:pt x="768" y="384"/>
                  </a:lnTo>
                  <a:lnTo>
                    <a:pt x="816" y="336"/>
                  </a:lnTo>
                  <a:lnTo>
                    <a:pt x="864" y="384"/>
                  </a:lnTo>
                  <a:lnTo>
                    <a:pt x="1008" y="288"/>
                  </a:lnTo>
                  <a:lnTo>
                    <a:pt x="1008" y="240"/>
                  </a:lnTo>
                  <a:lnTo>
                    <a:pt x="960" y="192"/>
                  </a:lnTo>
                  <a:lnTo>
                    <a:pt x="912" y="240"/>
                  </a:lnTo>
                  <a:lnTo>
                    <a:pt x="816" y="240"/>
                  </a:lnTo>
                  <a:lnTo>
                    <a:pt x="816" y="144"/>
                  </a:lnTo>
                  <a:lnTo>
                    <a:pt x="768" y="96"/>
                  </a:lnTo>
                  <a:lnTo>
                    <a:pt x="768" y="48"/>
                  </a:lnTo>
                  <a:lnTo>
                    <a:pt x="672" y="48"/>
                  </a:lnTo>
                  <a:lnTo>
                    <a:pt x="672" y="0"/>
                  </a:lnTo>
                  <a:lnTo>
                    <a:pt x="576" y="0"/>
                  </a:lnTo>
                  <a:lnTo>
                    <a:pt x="576" y="48"/>
                  </a:lnTo>
                  <a:lnTo>
                    <a:pt x="528" y="96"/>
                  </a:lnTo>
                  <a:lnTo>
                    <a:pt x="528" y="144"/>
                  </a:lnTo>
                  <a:lnTo>
                    <a:pt x="432" y="144"/>
                  </a:lnTo>
                  <a:lnTo>
                    <a:pt x="384" y="96"/>
                  </a:lnTo>
                  <a:lnTo>
                    <a:pt x="384" y="48"/>
                  </a:lnTo>
                  <a:lnTo>
                    <a:pt x="336" y="0"/>
                  </a:lnTo>
                  <a:lnTo>
                    <a:pt x="192" y="0"/>
                  </a:lnTo>
                  <a:lnTo>
                    <a:pt x="144" y="48"/>
                  </a:lnTo>
                  <a:lnTo>
                    <a:pt x="96" y="48"/>
                  </a:lnTo>
                  <a:lnTo>
                    <a:pt x="0" y="9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Oval 73"/>
            <p:cNvSpPr>
              <a:spLocks noChangeArrowheads="1"/>
            </p:cNvSpPr>
            <p:nvPr/>
          </p:nvSpPr>
          <p:spPr bwMode="auto">
            <a:xfrm>
              <a:off x="3744" y="36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39</a:t>
              </a:r>
            </a:p>
          </p:txBody>
        </p:sp>
      </p:grpSp>
      <p:grpSp>
        <p:nvGrpSpPr>
          <p:cNvPr id="30" name="Group 136"/>
          <p:cNvGrpSpPr>
            <a:grpSpLocks/>
          </p:cNvGrpSpPr>
          <p:nvPr/>
        </p:nvGrpSpPr>
        <p:grpSpPr bwMode="auto">
          <a:xfrm>
            <a:off x="4038600" y="4648200"/>
            <a:ext cx="1752600" cy="1143000"/>
            <a:chOff x="2544" y="2976"/>
            <a:chExt cx="1104" cy="720"/>
          </a:xfrm>
        </p:grpSpPr>
        <p:sp>
          <p:nvSpPr>
            <p:cNvPr id="8268" name="Freeform 25"/>
            <p:cNvSpPr>
              <a:spLocks/>
            </p:cNvSpPr>
            <p:nvPr/>
          </p:nvSpPr>
          <p:spPr bwMode="auto">
            <a:xfrm>
              <a:off x="2544" y="2976"/>
              <a:ext cx="1104" cy="720"/>
            </a:xfrm>
            <a:custGeom>
              <a:avLst/>
              <a:gdLst>
                <a:gd name="T0" fmla="*/ 864 w 1104"/>
                <a:gd name="T1" fmla="*/ 528 h 720"/>
                <a:gd name="T2" fmla="*/ 768 w 1104"/>
                <a:gd name="T3" fmla="*/ 528 h 720"/>
                <a:gd name="T4" fmla="*/ 768 w 1104"/>
                <a:gd name="T5" fmla="*/ 480 h 720"/>
                <a:gd name="T6" fmla="*/ 624 w 1104"/>
                <a:gd name="T7" fmla="*/ 480 h 720"/>
                <a:gd name="T8" fmla="*/ 624 w 1104"/>
                <a:gd name="T9" fmla="*/ 576 h 720"/>
                <a:gd name="T10" fmla="*/ 672 w 1104"/>
                <a:gd name="T11" fmla="*/ 624 h 720"/>
                <a:gd name="T12" fmla="*/ 576 w 1104"/>
                <a:gd name="T13" fmla="*/ 672 h 720"/>
                <a:gd name="T14" fmla="*/ 480 w 1104"/>
                <a:gd name="T15" fmla="*/ 672 h 720"/>
                <a:gd name="T16" fmla="*/ 480 w 1104"/>
                <a:gd name="T17" fmla="*/ 720 h 720"/>
                <a:gd name="T18" fmla="*/ 336 w 1104"/>
                <a:gd name="T19" fmla="*/ 624 h 720"/>
                <a:gd name="T20" fmla="*/ 384 w 1104"/>
                <a:gd name="T21" fmla="*/ 576 h 720"/>
                <a:gd name="T22" fmla="*/ 384 w 1104"/>
                <a:gd name="T23" fmla="*/ 528 h 720"/>
                <a:gd name="T24" fmla="*/ 288 w 1104"/>
                <a:gd name="T25" fmla="*/ 528 h 720"/>
                <a:gd name="T26" fmla="*/ 288 w 1104"/>
                <a:gd name="T27" fmla="*/ 480 h 720"/>
                <a:gd name="T28" fmla="*/ 0 w 1104"/>
                <a:gd name="T29" fmla="*/ 480 h 720"/>
                <a:gd name="T30" fmla="*/ 0 w 1104"/>
                <a:gd name="T31" fmla="*/ 384 h 720"/>
                <a:gd name="T32" fmla="*/ 144 w 1104"/>
                <a:gd name="T33" fmla="*/ 384 h 720"/>
                <a:gd name="T34" fmla="*/ 192 w 1104"/>
                <a:gd name="T35" fmla="*/ 432 h 720"/>
                <a:gd name="T36" fmla="*/ 288 w 1104"/>
                <a:gd name="T37" fmla="*/ 384 h 720"/>
                <a:gd name="T38" fmla="*/ 288 w 1104"/>
                <a:gd name="T39" fmla="*/ 336 h 720"/>
                <a:gd name="T40" fmla="*/ 192 w 1104"/>
                <a:gd name="T41" fmla="*/ 288 h 720"/>
                <a:gd name="T42" fmla="*/ 144 w 1104"/>
                <a:gd name="T43" fmla="*/ 336 h 720"/>
                <a:gd name="T44" fmla="*/ 96 w 1104"/>
                <a:gd name="T45" fmla="*/ 336 h 720"/>
                <a:gd name="T46" fmla="*/ 96 w 1104"/>
                <a:gd name="T47" fmla="*/ 240 h 720"/>
                <a:gd name="T48" fmla="*/ 48 w 1104"/>
                <a:gd name="T49" fmla="*/ 240 h 720"/>
                <a:gd name="T50" fmla="*/ 48 w 1104"/>
                <a:gd name="T51" fmla="*/ 192 h 720"/>
                <a:gd name="T52" fmla="*/ 144 w 1104"/>
                <a:gd name="T53" fmla="*/ 192 h 720"/>
                <a:gd name="T54" fmla="*/ 144 w 1104"/>
                <a:gd name="T55" fmla="*/ 96 h 720"/>
                <a:gd name="T56" fmla="*/ 96 w 1104"/>
                <a:gd name="T57" fmla="*/ 96 h 720"/>
                <a:gd name="T58" fmla="*/ 144 w 1104"/>
                <a:gd name="T59" fmla="*/ 48 h 720"/>
                <a:gd name="T60" fmla="*/ 288 w 1104"/>
                <a:gd name="T61" fmla="*/ 48 h 720"/>
                <a:gd name="T62" fmla="*/ 336 w 1104"/>
                <a:gd name="T63" fmla="*/ 0 h 720"/>
                <a:gd name="T64" fmla="*/ 384 w 1104"/>
                <a:gd name="T65" fmla="*/ 0 h 720"/>
                <a:gd name="T66" fmla="*/ 432 w 1104"/>
                <a:gd name="T67" fmla="*/ 48 h 720"/>
                <a:gd name="T68" fmla="*/ 432 w 1104"/>
                <a:gd name="T69" fmla="*/ 96 h 720"/>
                <a:gd name="T70" fmla="*/ 432 w 1104"/>
                <a:gd name="T71" fmla="*/ 144 h 720"/>
                <a:gd name="T72" fmla="*/ 480 w 1104"/>
                <a:gd name="T73" fmla="*/ 144 h 720"/>
                <a:gd name="T74" fmla="*/ 528 w 1104"/>
                <a:gd name="T75" fmla="*/ 192 h 720"/>
                <a:gd name="T76" fmla="*/ 576 w 1104"/>
                <a:gd name="T77" fmla="*/ 192 h 720"/>
                <a:gd name="T78" fmla="*/ 624 w 1104"/>
                <a:gd name="T79" fmla="*/ 144 h 720"/>
                <a:gd name="T80" fmla="*/ 624 w 1104"/>
                <a:gd name="T81" fmla="*/ 96 h 720"/>
                <a:gd name="T82" fmla="*/ 576 w 1104"/>
                <a:gd name="T83" fmla="*/ 48 h 720"/>
                <a:gd name="T84" fmla="*/ 624 w 1104"/>
                <a:gd name="T85" fmla="*/ 0 h 720"/>
                <a:gd name="T86" fmla="*/ 720 w 1104"/>
                <a:gd name="T87" fmla="*/ 0 h 720"/>
                <a:gd name="T88" fmla="*/ 768 w 1104"/>
                <a:gd name="T89" fmla="*/ 48 h 720"/>
                <a:gd name="T90" fmla="*/ 864 w 1104"/>
                <a:gd name="T91" fmla="*/ 48 h 720"/>
                <a:gd name="T92" fmla="*/ 864 w 1104"/>
                <a:gd name="T93" fmla="*/ 96 h 720"/>
                <a:gd name="T94" fmla="*/ 816 w 1104"/>
                <a:gd name="T95" fmla="*/ 144 h 720"/>
                <a:gd name="T96" fmla="*/ 816 w 1104"/>
                <a:gd name="T97" fmla="*/ 192 h 720"/>
                <a:gd name="T98" fmla="*/ 864 w 1104"/>
                <a:gd name="T99" fmla="*/ 240 h 720"/>
                <a:gd name="T100" fmla="*/ 960 w 1104"/>
                <a:gd name="T101" fmla="*/ 240 h 720"/>
                <a:gd name="T102" fmla="*/ 1008 w 1104"/>
                <a:gd name="T103" fmla="*/ 192 h 720"/>
                <a:gd name="T104" fmla="*/ 1056 w 1104"/>
                <a:gd name="T105" fmla="*/ 192 h 720"/>
                <a:gd name="T106" fmla="*/ 1104 w 1104"/>
                <a:gd name="T107" fmla="*/ 240 h 720"/>
                <a:gd name="T108" fmla="*/ 1104 w 1104"/>
                <a:gd name="T109" fmla="*/ 336 h 720"/>
                <a:gd name="T110" fmla="*/ 1056 w 1104"/>
                <a:gd name="T111" fmla="*/ 384 h 720"/>
                <a:gd name="T112" fmla="*/ 1008 w 1104"/>
                <a:gd name="T113" fmla="*/ 384 h 720"/>
                <a:gd name="T114" fmla="*/ 960 w 1104"/>
                <a:gd name="T115" fmla="*/ 336 h 720"/>
                <a:gd name="T116" fmla="*/ 864 w 1104"/>
                <a:gd name="T117" fmla="*/ 336 h 720"/>
                <a:gd name="T118" fmla="*/ 864 w 1104"/>
                <a:gd name="T119" fmla="*/ 384 h 720"/>
                <a:gd name="T120" fmla="*/ 864 w 1104"/>
                <a:gd name="T121" fmla="*/ 528 h 7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04"/>
                <a:gd name="T184" fmla="*/ 0 h 720"/>
                <a:gd name="T185" fmla="*/ 1104 w 1104"/>
                <a:gd name="T186" fmla="*/ 720 h 7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04" h="720">
                  <a:moveTo>
                    <a:pt x="864" y="528"/>
                  </a:moveTo>
                  <a:lnTo>
                    <a:pt x="768" y="528"/>
                  </a:lnTo>
                  <a:lnTo>
                    <a:pt x="768" y="480"/>
                  </a:lnTo>
                  <a:lnTo>
                    <a:pt x="624" y="480"/>
                  </a:lnTo>
                  <a:lnTo>
                    <a:pt x="624" y="576"/>
                  </a:lnTo>
                  <a:lnTo>
                    <a:pt x="672" y="624"/>
                  </a:lnTo>
                  <a:lnTo>
                    <a:pt x="576" y="672"/>
                  </a:lnTo>
                  <a:lnTo>
                    <a:pt x="480" y="672"/>
                  </a:lnTo>
                  <a:lnTo>
                    <a:pt x="480" y="720"/>
                  </a:lnTo>
                  <a:lnTo>
                    <a:pt x="336" y="624"/>
                  </a:lnTo>
                  <a:lnTo>
                    <a:pt x="384" y="576"/>
                  </a:lnTo>
                  <a:lnTo>
                    <a:pt x="384" y="528"/>
                  </a:lnTo>
                  <a:lnTo>
                    <a:pt x="288" y="528"/>
                  </a:lnTo>
                  <a:lnTo>
                    <a:pt x="288" y="480"/>
                  </a:lnTo>
                  <a:lnTo>
                    <a:pt x="0" y="480"/>
                  </a:lnTo>
                  <a:lnTo>
                    <a:pt x="0" y="384"/>
                  </a:lnTo>
                  <a:lnTo>
                    <a:pt x="144" y="384"/>
                  </a:lnTo>
                  <a:lnTo>
                    <a:pt x="192" y="432"/>
                  </a:lnTo>
                  <a:lnTo>
                    <a:pt x="288" y="384"/>
                  </a:lnTo>
                  <a:lnTo>
                    <a:pt x="288" y="336"/>
                  </a:lnTo>
                  <a:lnTo>
                    <a:pt x="192" y="288"/>
                  </a:lnTo>
                  <a:lnTo>
                    <a:pt x="144" y="336"/>
                  </a:lnTo>
                  <a:lnTo>
                    <a:pt x="96" y="336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48" y="192"/>
                  </a:lnTo>
                  <a:lnTo>
                    <a:pt x="144" y="192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144" y="48"/>
                  </a:lnTo>
                  <a:lnTo>
                    <a:pt x="288" y="48"/>
                  </a:lnTo>
                  <a:lnTo>
                    <a:pt x="336" y="0"/>
                  </a:lnTo>
                  <a:lnTo>
                    <a:pt x="384" y="0"/>
                  </a:lnTo>
                  <a:lnTo>
                    <a:pt x="432" y="48"/>
                  </a:lnTo>
                  <a:lnTo>
                    <a:pt x="432" y="96"/>
                  </a:lnTo>
                  <a:lnTo>
                    <a:pt x="432" y="144"/>
                  </a:lnTo>
                  <a:lnTo>
                    <a:pt x="480" y="144"/>
                  </a:lnTo>
                  <a:lnTo>
                    <a:pt x="528" y="192"/>
                  </a:lnTo>
                  <a:lnTo>
                    <a:pt x="576" y="192"/>
                  </a:lnTo>
                  <a:lnTo>
                    <a:pt x="624" y="144"/>
                  </a:lnTo>
                  <a:lnTo>
                    <a:pt x="624" y="96"/>
                  </a:lnTo>
                  <a:lnTo>
                    <a:pt x="576" y="48"/>
                  </a:lnTo>
                  <a:lnTo>
                    <a:pt x="624" y="0"/>
                  </a:lnTo>
                  <a:lnTo>
                    <a:pt x="720" y="0"/>
                  </a:lnTo>
                  <a:lnTo>
                    <a:pt x="768" y="48"/>
                  </a:lnTo>
                  <a:lnTo>
                    <a:pt x="864" y="48"/>
                  </a:lnTo>
                  <a:lnTo>
                    <a:pt x="864" y="96"/>
                  </a:lnTo>
                  <a:lnTo>
                    <a:pt x="816" y="144"/>
                  </a:lnTo>
                  <a:lnTo>
                    <a:pt x="816" y="192"/>
                  </a:lnTo>
                  <a:lnTo>
                    <a:pt x="864" y="240"/>
                  </a:lnTo>
                  <a:lnTo>
                    <a:pt x="960" y="240"/>
                  </a:lnTo>
                  <a:lnTo>
                    <a:pt x="1008" y="192"/>
                  </a:lnTo>
                  <a:lnTo>
                    <a:pt x="1056" y="192"/>
                  </a:lnTo>
                  <a:lnTo>
                    <a:pt x="1104" y="240"/>
                  </a:lnTo>
                  <a:lnTo>
                    <a:pt x="1104" y="336"/>
                  </a:lnTo>
                  <a:lnTo>
                    <a:pt x="1056" y="384"/>
                  </a:lnTo>
                  <a:lnTo>
                    <a:pt x="1008" y="384"/>
                  </a:lnTo>
                  <a:lnTo>
                    <a:pt x="960" y="336"/>
                  </a:lnTo>
                  <a:lnTo>
                    <a:pt x="864" y="336"/>
                  </a:lnTo>
                  <a:lnTo>
                    <a:pt x="864" y="384"/>
                  </a:lnTo>
                  <a:lnTo>
                    <a:pt x="864" y="52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Oval 74"/>
            <p:cNvSpPr>
              <a:spLocks noChangeArrowheads="1"/>
            </p:cNvSpPr>
            <p:nvPr/>
          </p:nvSpPr>
          <p:spPr bwMode="auto">
            <a:xfrm>
              <a:off x="2880" y="32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33</a:t>
              </a:r>
            </a:p>
          </p:txBody>
        </p:sp>
      </p:grpSp>
      <p:grpSp>
        <p:nvGrpSpPr>
          <p:cNvPr id="31" name="Group 137"/>
          <p:cNvGrpSpPr>
            <a:grpSpLocks/>
          </p:cNvGrpSpPr>
          <p:nvPr/>
        </p:nvGrpSpPr>
        <p:grpSpPr bwMode="auto">
          <a:xfrm>
            <a:off x="5334000" y="4495800"/>
            <a:ext cx="1371600" cy="1143000"/>
            <a:chOff x="3360" y="2880"/>
            <a:chExt cx="864" cy="720"/>
          </a:xfrm>
        </p:grpSpPr>
        <p:sp>
          <p:nvSpPr>
            <p:cNvPr id="8266" name="Freeform 27"/>
            <p:cNvSpPr>
              <a:spLocks/>
            </p:cNvSpPr>
            <p:nvPr/>
          </p:nvSpPr>
          <p:spPr bwMode="auto">
            <a:xfrm>
              <a:off x="3360" y="2880"/>
              <a:ext cx="864" cy="720"/>
            </a:xfrm>
            <a:custGeom>
              <a:avLst/>
              <a:gdLst>
                <a:gd name="T0" fmla="*/ 816 w 864"/>
                <a:gd name="T1" fmla="*/ 624 h 720"/>
                <a:gd name="T2" fmla="*/ 720 w 864"/>
                <a:gd name="T3" fmla="*/ 624 h 720"/>
                <a:gd name="T4" fmla="*/ 720 w 864"/>
                <a:gd name="T5" fmla="*/ 576 h 720"/>
                <a:gd name="T6" fmla="*/ 624 w 864"/>
                <a:gd name="T7" fmla="*/ 576 h 720"/>
                <a:gd name="T8" fmla="*/ 624 w 864"/>
                <a:gd name="T9" fmla="*/ 624 h 720"/>
                <a:gd name="T10" fmla="*/ 576 w 864"/>
                <a:gd name="T11" fmla="*/ 672 h 720"/>
                <a:gd name="T12" fmla="*/ 576 w 864"/>
                <a:gd name="T13" fmla="*/ 720 h 720"/>
                <a:gd name="T14" fmla="*/ 480 w 864"/>
                <a:gd name="T15" fmla="*/ 720 h 720"/>
                <a:gd name="T16" fmla="*/ 432 w 864"/>
                <a:gd name="T17" fmla="*/ 672 h 720"/>
                <a:gd name="T18" fmla="*/ 432 w 864"/>
                <a:gd name="T19" fmla="*/ 624 h 720"/>
                <a:gd name="T20" fmla="*/ 384 w 864"/>
                <a:gd name="T21" fmla="*/ 576 h 720"/>
                <a:gd name="T22" fmla="*/ 240 w 864"/>
                <a:gd name="T23" fmla="*/ 576 h 720"/>
                <a:gd name="T24" fmla="*/ 192 w 864"/>
                <a:gd name="T25" fmla="*/ 624 h 720"/>
                <a:gd name="T26" fmla="*/ 144 w 864"/>
                <a:gd name="T27" fmla="*/ 624 h 720"/>
                <a:gd name="T28" fmla="*/ 48 w 864"/>
                <a:gd name="T29" fmla="*/ 672 h 720"/>
                <a:gd name="T30" fmla="*/ 48 w 864"/>
                <a:gd name="T31" fmla="*/ 432 h 720"/>
                <a:gd name="T32" fmla="*/ 144 w 864"/>
                <a:gd name="T33" fmla="*/ 432 h 720"/>
                <a:gd name="T34" fmla="*/ 192 w 864"/>
                <a:gd name="T35" fmla="*/ 480 h 720"/>
                <a:gd name="T36" fmla="*/ 240 w 864"/>
                <a:gd name="T37" fmla="*/ 480 h 720"/>
                <a:gd name="T38" fmla="*/ 288 w 864"/>
                <a:gd name="T39" fmla="*/ 432 h 720"/>
                <a:gd name="T40" fmla="*/ 288 w 864"/>
                <a:gd name="T41" fmla="*/ 336 h 720"/>
                <a:gd name="T42" fmla="*/ 240 w 864"/>
                <a:gd name="T43" fmla="*/ 288 h 720"/>
                <a:gd name="T44" fmla="*/ 192 w 864"/>
                <a:gd name="T45" fmla="*/ 288 h 720"/>
                <a:gd name="T46" fmla="*/ 144 w 864"/>
                <a:gd name="T47" fmla="*/ 336 h 720"/>
                <a:gd name="T48" fmla="*/ 48 w 864"/>
                <a:gd name="T49" fmla="*/ 336 h 720"/>
                <a:gd name="T50" fmla="*/ 0 w 864"/>
                <a:gd name="T51" fmla="*/ 288 h 720"/>
                <a:gd name="T52" fmla="*/ 0 w 864"/>
                <a:gd name="T53" fmla="*/ 240 h 720"/>
                <a:gd name="T54" fmla="*/ 48 w 864"/>
                <a:gd name="T55" fmla="*/ 192 h 720"/>
                <a:gd name="T56" fmla="*/ 48 w 864"/>
                <a:gd name="T57" fmla="*/ 144 h 720"/>
                <a:gd name="T58" fmla="*/ 144 w 864"/>
                <a:gd name="T59" fmla="*/ 144 h 720"/>
                <a:gd name="T60" fmla="*/ 192 w 864"/>
                <a:gd name="T61" fmla="*/ 192 h 720"/>
                <a:gd name="T62" fmla="*/ 336 w 864"/>
                <a:gd name="T63" fmla="*/ 192 h 720"/>
                <a:gd name="T64" fmla="*/ 384 w 864"/>
                <a:gd name="T65" fmla="*/ 144 h 720"/>
                <a:gd name="T66" fmla="*/ 384 w 864"/>
                <a:gd name="T67" fmla="*/ 48 h 720"/>
                <a:gd name="T68" fmla="*/ 480 w 864"/>
                <a:gd name="T69" fmla="*/ 0 h 720"/>
                <a:gd name="T70" fmla="*/ 528 w 864"/>
                <a:gd name="T71" fmla="*/ 48 h 720"/>
                <a:gd name="T72" fmla="*/ 624 w 864"/>
                <a:gd name="T73" fmla="*/ 48 h 720"/>
                <a:gd name="T74" fmla="*/ 624 w 864"/>
                <a:gd name="T75" fmla="*/ 96 h 720"/>
                <a:gd name="T76" fmla="*/ 576 w 864"/>
                <a:gd name="T77" fmla="*/ 192 h 720"/>
                <a:gd name="T78" fmla="*/ 624 w 864"/>
                <a:gd name="T79" fmla="*/ 192 h 720"/>
                <a:gd name="T80" fmla="*/ 720 w 864"/>
                <a:gd name="T81" fmla="*/ 192 h 720"/>
                <a:gd name="T82" fmla="*/ 720 w 864"/>
                <a:gd name="T83" fmla="*/ 144 h 720"/>
                <a:gd name="T84" fmla="*/ 816 w 864"/>
                <a:gd name="T85" fmla="*/ 96 h 720"/>
                <a:gd name="T86" fmla="*/ 864 w 864"/>
                <a:gd name="T87" fmla="*/ 192 h 720"/>
                <a:gd name="T88" fmla="*/ 864 w 864"/>
                <a:gd name="T89" fmla="*/ 288 h 720"/>
                <a:gd name="T90" fmla="*/ 816 w 864"/>
                <a:gd name="T91" fmla="*/ 336 h 720"/>
                <a:gd name="T92" fmla="*/ 768 w 864"/>
                <a:gd name="T93" fmla="*/ 336 h 720"/>
                <a:gd name="T94" fmla="*/ 720 w 864"/>
                <a:gd name="T95" fmla="*/ 288 h 720"/>
                <a:gd name="T96" fmla="*/ 672 w 864"/>
                <a:gd name="T97" fmla="*/ 288 h 720"/>
                <a:gd name="T98" fmla="*/ 624 w 864"/>
                <a:gd name="T99" fmla="*/ 384 h 720"/>
                <a:gd name="T100" fmla="*/ 624 w 864"/>
                <a:gd name="T101" fmla="*/ 432 h 720"/>
                <a:gd name="T102" fmla="*/ 720 w 864"/>
                <a:gd name="T103" fmla="*/ 480 h 720"/>
                <a:gd name="T104" fmla="*/ 768 w 864"/>
                <a:gd name="T105" fmla="*/ 432 h 720"/>
                <a:gd name="T106" fmla="*/ 816 w 864"/>
                <a:gd name="T107" fmla="*/ 480 h 720"/>
                <a:gd name="T108" fmla="*/ 816 w 864"/>
                <a:gd name="T109" fmla="*/ 624 h 7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64"/>
                <a:gd name="T166" fmla="*/ 0 h 720"/>
                <a:gd name="T167" fmla="*/ 864 w 864"/>
                <a:gd name="T168" fmla="*/ 720 h 7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64" h="720">
                  <a:moveTo>
                    <a:pt x="816" y="624"/>
                  </a:moveTo>
                  <a:lnTo>
                    <a:pt x="720" y="624"/>
                  </a:lnTo>
                  <a:lnTo>
                    <a:pt x="720" y="576"/>
                  </a:lnTo>
                  <a:lnTo>
                    <a:pt x="624" y="576"/>
                  </a:lnTo>
                  <a:lnTo>
                    <a:pt x="624" y="624"/>
                  </a:lnTo>
                  <a:lnTo>
                    <a:pt x="576" y="672"/>
                  </a:lnTo>
                  <a:lnTo>
                    <a:pt x="576" y="720"/>
                  </a:lnTo>
                  <a:lnTo>
                    <a:pt x="480" y="720"/>
                  </a:lnTo>
                  <a:lnTo>
                    <a:pt x="432" y="672"/>
                  </a:lnTo>
                  <a:lnTo>
                    <a:pt x="432" y="624"/>
                  </a:lnTo>
                  <a:lnTo>
                    <a:pt x="384" y="576"/>
                  </a:lnTo>
                  <a:lnTo>
                    <a:pt x="240" y="576"/>
                  </a:lnTo>
                  <a:lnTo>
                    <a:pt x="192" y="624"/>
                  </a:lnTo>
                  <a:lnTo>
                    <a:pt x="144" y="624"/>
                  </a:lnTo>
                  <a:lnTo>
                    <a:pt x="48" y="672"/>
                  </a:lnTo>
                  <a:lnTo>
                    <a:pt x="48" y="432"/>
                  </a:lnTo>
                  <a:lnTo>
                    <a:pt x="144" y="432"/>
                  </a:lnTo>
                  <a:lnTo>
                    <a:pt x="192" y="480"/>
                  </a:lnTo>
                  <a:lnTo>
                    <a:pt x="240" y="480"/>
                  </a:lnTo>
                  <a:lnTo>
                    <a:pt x="288" y="432"/>
                  </a:lnTo>
                  <a:lnTo>
                    <a:pt x="288" y="336"/>
                  </a:lnTo>
                  <a:lnTo>
                    <a:pt x="240" y="288"/>
                  </a:lnTo>
                  <a:lnTo>
                    <a:pt x="192" y="288"/>
                  </a:lnTo>
                  <a:lnTo>
                    <a:pt x="144" y="336"/>
                  </a:lnTo>
                  <a:lnTo>
                    <a:pt x="48" y="336"/>
                  </a:lnTo>
                  <a:lnTo>
                    <a:pt x="0" y="288"/>
                  </a:lnTo>
                  <a:lnTo>
                    <a:pt x="0" y="240"/>
                  </a:lnTo>
                  <a:lnTo>
                    <a:pt x="48" y="192"/>
                  </a:lnTo>
                  <a:lnTo>
                    <a:pt x="48" y="144"/>
                  </a:lnTo>
                  <a:lnTo>
                    <a:pt x="144" y="144"/>
                  </a:lnTo>
                  <a:lnTo>
                    <a:pt x="192" y="192"/>
                  </a:lnTo>
                  <a:lnTo>
                    <a:pt x="336" y="192"/>
                  </a:lnTo>
                  <a:lnTo>
                    <a:pt x="384" y="144"/>
                  </a:lnTo>
                  <a:lnTo>
                    <a:pt x="384" y="48"/>
                  </a:lnTo>
                  <a:lnTo>
                    <a:pt x="480" y="0"/>
                  </a:lnTo>
                  <a:lnTo>
                    <a:pt x="528" y="48"/>
                  </a:lnTo>
                  <a:lnTo>
                    <a:pt x="624" y="48"/>
                  </a:lnTo>
                  <a:lnTo>
                    <a:pt x="624" y="96"/>
                  </a:lnTo>
                  <a:lnTo>
                    <a:pt x="576" y="192"/>
                  </a:lnTo>
                  <a:lnTo>
                    <a:pt x="624" y="192"/>
                  </a:lnTo>
                  <a:lnTo>
                    <a:pt x="720" y="192"/>
                  </a:lnTo>
                  <a:lnTo>
                    <a:pt x="720" y="144"/>
                  </a:lnTo>
                  <a:lnTo>
                    <a:pt x="816" y="96"/>
                  </a:lnTo>
                  <a:lnTo>
                    <a:pt x="864" y="192"/>
                  </a:lnTo>
                  <a:lnTo>
                    <a:pt x="864" y="288"/>
                  </a:lnTo>
                  <a:lnTo>
                    <a:pt x="816" y="336"/>
                  </a:lnTo>
                  <a:lnTo>
                    <a:pt x="768" y="336"/>
                  </a:lnTo>
                  <a:lnTo>
                    <a:pt x="720" y="288"/>
                  </a:lnTo>
                  <a:lnTo>
                    <a:pt x="672" y="288"/>
                  </a:lnTo>
                  <a:lnTo>
                    <a:pt x="624" y="384"/>
                  </a:lnTo>
                  <a:lnTo>
                    <a:pt x="624" y="432"/>
                  </a:lnTo>
                  <a:lnTo>
                    <a:pt x="720" y="480"/>
                  </a:lnTo>
                  <a:lnTo>
                    <a:pt x="768" y="432"/>
                  </a:lnTo>
                  <a:lnTo>
                    <a:pt x="816" y="480"/>
                  </a:lnTo>
                  <a:lnTo>
                    <a:pt x="816" y="62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Oval 75"/>
            <p:cNvSpPr>
              <a:spLocks noChangeArrowheads="1"/>
            </p:cNvSpPr>
            <p:nvPr/>
          </p:nvSpPr>
          <p:spPr bwMode="auto">
            <a:xfrm>
              <a:off x="3696" y="312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34</a:t>
              </a:r>
            </a:p>
          </p:txBody>
        </p:sp>
      </p:grpSp>
      <p:grpSp>
        <p:nvGrpSpPr>
          <p:cNvPr id="128" name="Group 130"/>
          <p:cNvGrpSpPr>
            <a:grpSpLocks/>
          </p:cNvGrpSpPr>
          <p:nvPr/>
        </p:nvGrpSpPr>
        <p:grpSpPr bwMode="auto">
          <a:xfrm>
            <a:off x="2895600" y="3886200"/>
            <a:ext cx="1447800" cy="1066800"/>
            <a:chOff x="1824" y="2496"/>
            <a:chExt cx="912" cy="672"/>
          </a:xfrm>
        </p:grpSpPr>
        <p:sp>
          <p:nvSpPr>
            <p:cNvPr id="8264" name="Freeform 21"/>
            <p:cNvSpPr>
              <a:spLocks/>
            </p:cNvSpPr>
            <p:nvPr/>
          </p:nvSpPr>
          <p:spPr bwMode="auto">
            <a:xfrm>
              <a:off x="1824" y="2496"/>
              <a:ext cx="912" cy="672"/>
            </a:xfrm>
            <a:custGeom>
              <a:avLst/>
              <a:gdLst>
                <a:gd name="T0" fmla="*/ 864 w 912"/>
                <a:gd name="T1" fmla="*/ 48 h 672"/>
                <a:gd name="T2" fmla="*/ 816 w 912"/>
                <a:gd name="T3" fmla="*/ 48 h 672"/>
                <a:gd name="T4" fmla="*/ 720 w 912"/>
                <a:gd name="T5" fmla="*/ 0 h 672"/>
                <a:gd name="T6" fmla="*/ 576 w 912"/>
                <a:gd name="T7" fmla="*/ 0 h 672"/>
                <a:gd name="T8" fmla="*/ 576 w 912"/>
                <a:gd name="T9" fmla="*/ 48 h 672"/>
                <a:gd name="T10" fmla="*/ 528 w 912"/>
                <a:gd name="T11" fmla="*/ 96 h 672"/>
                <a:gd name="T12" fmla="*/ 528 w 912"/>
                <a:gd name="T13" fmla="*/ 192 h 672"/>
                <a:gd name="T14" fmla="*/ 336 w 912"/>
                <a:gd name="T15" fmla="*/ 192 h 672"/>
                <a:gd name="T16" fmla="*/ 336 w 912"/>
                <a:gd name="T17" fmla="*/ 144 h 672"/>
                <a:gd name="T18" fmla="*/ 384 w 912"/>
                <a:gd name="T19" fmla="*/ 96 h 672"/>
                <a:gd name="T20" fmla="*/ 384 w 912"/>
                <a:gd name="T21" fmla="*/ 48 h 672"/>
                <a:gd name="T22" fmla="*/ 240 w 912"/>
                <a:gd name="T23" fmla="*/ 48 h 672"/>
                <a:gd name="T24" fmla="*/ 192 w 912"/>
                <a:gd name="T25" fmla="*/ 96 h 672"/>
                <a:gd name="T26" fmla="*/ 48 w 912"/>
                <a:gd name="T27" fmla="*/ 96 h 672"/>
                <a:gd name="T28" fmla="*/ 48 w 912"/>
                <a:gd name="T29" fmla="*/ 144 h 672"/>
                <a:gd name="T30" fmla="*/ 0 w 912"/>
                <a:gd name="T31" fmla="*/ 192 h 672"/>
                <a:gd name="T32" fmla="*/ 0 w 912"/>
                <a:gd name="T33" fmla="*/ 288 h 672"/>
                <a:gd name="T34" fmla="*/ 96 w 912"/>
                <a:gd name="T35" fmla="*/ 240 h 672"/>
                <a:gd name="T36" fmla="*/ 192 w 912"/>
                <a:gd name="T37" fmla="*/ 240 h 672"/>
                <a:gd name="T38" fmla="*/ 240 w 912"/>
                <a:gd name="T39" fmla="*/ 336 h 672"/>
                <a:gd name="T40" fmla="*/ 240 w 912"/>
                <a:gd name="T41" fmla="*/ 384 h 672"/>
                <a:gd name="T42" fmla="*/ 144 w 912"/>
                <a:gd name="T43" fmla="*/ 480 h 672"/>
                <a:gd name="T44" fmla="*/ 96 w 912"/>
                <a:gd name="T45" fmla="*/ 432 h 672"/>
                <a:gd name="T46" fmla="*/ 0 w 912"/>
                <a:gd name="T47" fmla="*/ 432 h 672"/>
                <a:gd name="T48" fmla="*/ 0 w 912"/>
                <a:gd name="T49" fmla="*/ 576 h 672"/>
                <a:gd name="T50" fmla="*/ 144 w 912"/>
                <a:gd name="T51" fmla="*/ 576 h 672"/>
                <a:gd name="T52" fmla="*/ 240 w 912"/>
                <a:gd name="T53" fmla="*/ 528 h 672"/>
                <a:gd name="T54" fmla="*/ 336 w 912"/>
                <a:gd name="T55" fmla="*/ 528 h 672"/>
                <a:gd name="T56" fmla="*/ 384 w 912"/>
                <a:gd name="T57" fmla="*/ 576 h 672"/>
                <a:gd name="T58" fmla="*/ 336 w 912"/>
                <a:gd name="T59" fmla="*/ 624 h 672"/>
                <a:gd name="T60" fmla="*/ 384 w 912"/>
                <a:gd name="T61" fmla="*/ 672 h 672"/>
                <a:gd name="T62" fmla="*/ 480 w 912"/>
                <a:gd name="T63" fmla="*/ 672 h 672"/>
                <a:gd name="T64" fmla="*/ 480 w 912"/>
                <a:gd name="T65" fmla="*/ 624 h 672"/>
                <a:gd name="T66" fmla="*/ 480 w 912"/>
                <a:gd name="T67" fmla="*/ 576 h 672"/>
                <a:gd name="T68" fmla="*/ 528 w 912"/>
                <a:gd name="T69" fmla="*/ 528 h 672"/>
                <a:gd name="T70" fmla="*/ 624 w 912"/>
                <a:gd name="T71" fmla="*/ 528 h 672"/>
                <a:gd name="T72" fmla="*/ 672 w 912"/>
                <a:gd name="T73" fmla="*/ 576 h 672"/>
                <a:gd name="T74" fmla="*/ 816 w 912"/>
                <a:gd name="T75" fmla="*/ 576 h 672"/>
                <a:gd name="T76" fmla="*/ 864 w 912"/>
                <a:gd name="T77" fmla="*/ 528 h 672"/>
                <a:gd name="T78" fmla="*/ 864 w 912"/>
                <a:gd name="T79" fmla="*/ 432 h 672"/>
                <a:gd name="T80" fmla="*/ 768 w 912"/>
                <a:gd name="T81" fmla="*/ 432 h 672"/>
                <a:gd name="T82" fmla="*/ 768 w 912"/>
                <a:gd name="T83" fmla="*/ 384 h 672"/>
                <a:gd name="T84" fmla="*/ 624 w 912"/>
                <a:gd name="T85" fmla="*/ 384 h 672"/>
                <a:gd name="T86" fmla="*/ 624 w 912"/>
                <a:gd name="T87" fmla="*/ 336 h 672"/>
                <a:gd name="T88" fmla="*/ 672 w 912"/>
                <a:gd name="T89" fmla="*/ 240 h 672"/>
                <a:gd name="T90" fmla="*/ 768 w 912"/>
                <a:gd name="T91" fmla="*/ 288 h 672"/>
                <a:gd name="T92" fmla="*/ 864 w 912"/>
                <a:gd name="T93" fmla="*/ 288 h 672"/>
                <a:gd name="T94" fmla="*/ 864 w 912"/>
                <a:gd name="T95" fmla="*/ 240 h 672"/>
                <a:gd name="T96" fmla="*/ 912 w 912"/>
                <a:gd name="T97" fmla="*/ 240 h 672"/>
                <a:gd name="T98" fmla="*/ 912 w 912"/>
                <a:gd name="T99" fmla="*/ 48 h 672"/>
                <a:gd name="T100" fmla="*/ 864 w 912"/>
                <a:gd name="T101" fmla="*/ 48 h 6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12"/>
                <a:gd name="T154" fmla="*/ 0 h 672"/>
                <a:gd name="T155" fmla="*/ 912 w 912"/>
                <a:gd name="T156" fmla="*/ 672 h 6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12" h="672">
                  <a:moveTo>
                    <a:pt x="864" y="48"/>
                  </a:moveTo>
                  <a:lnTo>
                    <a:pt x="816" y="48"/>
                  </a:lnTo>
                  <a:lnTo>
                    <a:pt x="720" y="0"/>
                  </a:lnTo>
                  <a:lnTo>
                    <a:pt x="576" y="0"/>
                  </a:lnTo>
                  <a:lnTo>
                    <a:pt x="576" y="48"/>
                  </a:lnTo>
                  <a:lnTo>
                    <a:pt x="528" y="96"/>
                  </a:lnTo>
                  <a:lnTo>
                    <a:pt x="528" y="192"/>
                  </a:lnTo>
                  <a:lnTo>
                    <a:pt x="336" y="192"/>
                  </a:lnTo>
                  <a:lnTo>
                    <a:pt x="336" y="144"/>
                  </a:lnTo>
                  <a:lnTo>
                    <a:pt x="384" y="96"/>
                  </a:lnTo>
                  <a:lnTo>
                    <a:pt x="384" y="48"/>
                  </a:lnTo>
                  <a:lnTo>
                    <a:pt x="240" y="48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144"/>
                  </a:lnTo>
                  <a:lnTo>
                    <a:pt x="0" y="192"/>
                  </a:lnTo>
                  <a:lnTo>
                    <a:pt x="0" y="288"/>
                  </a:lnTo>
                  <a:lnTo>
                    <a:pt x="96" y="240"/>
                  </a:lnTo>
                  <a:lnTo>
                    <a:pt x="192" y="240"/>
                  </a:lnTo>
                  <a:lnTo>
                    <a:pt x="240" y="336"/>
                  </a:lnTo>
                  <a:lnTo>
                    <a:pt x="240" y="384"/>
                  </a:lnTo>
                  <a:lnTo>
                    <a:pt x="144" y="480"/>
                  </a:lnTo>
                  <a:lnTo>
                    <a:pt x="96" y="432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144" y="576"/>
                  </a:lnTo>
                  <a:lnTo>
                    <a:pt x="240" y="528"/>
                  </a:lnTo>
                  <a:lnTo>
                    <a:pt x="336" y="528"/>
                  </a:lnTo>
                  <a:lnTo>
                    <a:pt x="384" y="576"/>
                  </a:lnTo>
                  <a:lnTo>
                    <a:pt x="336" y="624"/>
                  </a:lnTo>
                  <a:lnTo>
                    <a:pt x="384" y="672"/>
                  </a:lnTo>
                  <a:lnTo>
                    <a:pt x="480" y="672"/>
                  </a:lnTo>
                  <a:lnTo>
                    <a:pt x="480" y="624"/>
                  </a:lnTo>
                  <a:lnTo>
                    <a:pt x="480" y="576"/>
                  </a:lnTo>
                  <a:lnTo>
                    <a:pt x="528" y="528"/>
                  </a:lnTo>
                  <a:lnTo>
                    <a:pt x="624" y="528"/>
                  </a:lnTo>
                  <a:lnTo>
                    <a:pt x="672" y="576"/>
                  </a:lnTo>
                  <a:lnTo>
                    <a:pt x="816" y="576"/>
                  </a:lnTo>
                  <a:lnTo>
                    <a:pt x="864" y="528"/>
                  </a:lnTo>
                  <a:lnTo>
                    <a:pt x="864" y="432"/>
                  </a:lnTo>
                  <a:lnTo>
                    <a:pt x="768" y="432"/>
                  </a:lnTo>
                  <a:lnTo>
                    <a:pt x="768" y="384"/>
                  </a:lnTo>
                  <a:lnTo>
                    <a:pt x="624" y="384"/>
                  </a:lnTo>
                  <a:lnTo>
                    <a:pt x="624" y="336"/>
                  </a:lnTo>
                  <a:lnTo>
                    <a:pt x="672" y="240"/>
                  </a:lnTo>
                  <a:lnTo>
                    <a:pt x="768" y="288"/>
                  </a:lnTo>
                  <a:lnTo>
                    <a:pt x="864" y="288"/>
                  </a:lnTo>
                  <a:lnTo>
                    <a:pt x="864" y="240"/>
                  </a:lnTo>
                  <a:lnTo>
                    <a:pt x="912" y="240"/>
                  </a:lnTo>
                  <a:lnTo>
                    <a:pt x="912" y="48"/>
                  </a:lnTo>
                  <a:lnTo>
                    <a:pt x="864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Oval 76"/>
            <p:cNvSpPr>
              <a:spLocks noChangeArrowheads="1"/>
            </p:cNvSpPr>
            <p:nvPr/>
          </p:nvSpPr>
          <p:spPr bwMode="auto">
            <a:xfrm>
              <a:off x="2112" y="273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27</a:t>
              </a:r>
            </a:p>
          </p:txBody>
        </p:sp>
      </p:grpSp>
      <p:grpSp>
        <p:nvGrpSpPr>
          <p:cNvPr id="129" name="Group 131"/>
          <p:cNvGrpSpPr>
            <a:grpSpLocks/>
          </p:cNvGrpSpPr>
          <p:nvPr/>
        </p:nvGrpSpPr>
        <p:grpSpPr bwMode="auto">
          <a:xfrm>
            <a:off x="3886200" y="3810000"/>
            <a:ext cx="1828800" cy="1143000"/>
            <a:chOff x="2448" y="2448"/>
            <a:chExt cx="1152" cy="720"/>
          </a:xfrm>
        </p:grpSpPr>
        <p:sp>
          <p:nvSpPr>
            <p:cNvPr id="8262" name="Freeform 28"/>
            <p:cNvSpPr>
              <a:spLocks/>
            </p:cNvSpPr>
            <p:nvPr/>
          </p:nvSpPr>
          <p:spPr bwMode="auto">
            <a:xfrm>
              <a:off x="2448" y="2448"/>
              <a:ext cx="1152" cy="720"/>
            </a:xfrm>
            <a:custGeom>
              <a:avLst/>
              <a:gdLst>
                <a:gd name="T0" fmla="*/ 960 w 1152"/>
                <a:gd name="T1" fmla="*/ 576 h 720"/>
                <a:gd name="T2" fmla="*/ 864 w 1152"/>
                <a:gd name="T3" fmla="*/ 576 h 720"/>
                <a:gd name="T4" fmla="*/ 816 w 1152"/>
                <a:gd name="T5" fmla="*/ 528 h 720"/>
                <a:gd name="T6" fmla="*/ 720 w 1152"/>
                <a:gd name="T7" fmla="*/ 528 h 720"/>
                <a:gd name="T8" fmla="*/ 672 w 1152"/>
                <a:gd name="T9" fmla="*/ 576 h 720"/>
                <a:gd name="T10" fmla="*/ 720 w 1152"/>
                <a:gd name="T11" fmla="*/ 624 h 720"/>
                <a:gd name="T12" fmla="*/ 720 w 1152"/>
                <a:gd name="T13" fmla="*/ 672 h 720"/>
                <a:gd name="T14" fmla="*/ 672 w 1152"/>
                <a:gd name="T15" fmla="*/ 720 h 720"/>
                <a:gd name="T16" fmla="*/ 624 w 1152"/>
                <a:gd name="T17" fmla="*/ 720 h 720"/>
                <a:gd name="T18" fmla="*/ 576 w 1152"/>
                <a:gd name="T19" fmla="*/ 672 h 720"/>
                <a:gd name="T20" fmla="*/ 528 w 1152"/>
                <a:gd name="T21" fmla="*/ 672 h 720"/>
                <a:gd name="T22" fmla="*/ 528 w 1152"/>
                <a:gd name="T23" fmla="*/ 576 h 720"/>
                <a:gd name="T24" fmla="*/ 480 w 1152"/>
                <a:gd name="T25" fmla="*/ 528 h 720"/>
                <a:gd name="T26" fmla="*/ 432 w 1152"/>
                <a:gd name="T27" fmla="*/ 528 h 720"/>
                <a:gd name="T28" fmla="*/ 384 w 1152"/>
                <a:gd name="T29" fmla="*/ 576 h 720"/>
                <a:gd name="T30" fmla="*/ 240 w 1152"/>
                <a:gd name="T31" fmla="*/ 576 h 720"/>
                <a:gd name="T32" fmla="*/ 240 w 1152"/>
                <a:gd name="T33" fmla="*/ 480 h 720"/>
                <a:gd name="T34" fmla="*/ 144 w 1152"/>
                <a:gd name="T35" fmla="*/ 480 h 720"/>
                <a:gd name="T36" fmla="*/ 144 w 1152"/>
                <a:gd name="T37" fmla="*/ 432 h 720"/>
                <a:gd name="T38" fmla="*/ 0 w 1152"/>
                <a:gd name="T39" fmla="*/ 432 h 720"/>
                <a:gd name="T40" fmla="*/ 0 w 1152"/>
                <a:gd name="T41" fmla="*/ 384 h 720"/>
                <a:gd name="T42" fmla="*/ 48 w 1152"/>
                <a:gd name="T43" fmla="*/ 288 h 720"/>
                <a:gd name="T44" fmla="*/ 144 w 1152"/>
                <a:gd name="T45" fmla="*/ 336 h 720"/>
                <a:gd name="T46" fmla="*/ 240 w 1152"/>
                <a:gd name="T47" fmla="*/ 336 h 720"/>
                <a:gd name="T48" fmla="*/ 240 w 1152"/>
                <a:gd name="T49" fmla="*/ 288 h 720"/>
                <a:gd name="T50" fmla="*/ 288 w 1152"/>
                <a:gd name="T51" fmla="*/ 288 h 720"/>
                <a:gd name="T52" fmla="*/ 288 w 1152"/>
                <a:gd name="T53" fmla="*/ 144 h 720"/>
                <a:gd name="T54" fmla="*/ 336 w 1152"/>
                <a:gd name="T55" fmla="*/ 144 h 720"/>
                <a:gd name="T56" fmla="*/ 384 w 1152"/>
                <a:gd name="T57" fmla="*/ 144 h 720"/>
                <a:gd name="T58" fmla="*/ 432 w 1152"/>
                <a:gd name="T59" fmla="*/ 192 h 720"/>
                <a:gd name="T60" fmla="*/ 528 w 1152"/>
                <a:gd name="T61" fmla="*/ 144 h 720"/>
                <a:gd name="T62" fmla="*/ 528 w 1152"/>
                <a:gd name="T63" fmla="*/ 96 h 720"/>
                <a:gd name="T64" fmla="*/ 576 w 1152"/>
                <a:gd name="T65" fmla="*/ 48 h 720"/>
                <a:gd name="T66" fmla="*/ 576 w 1152"/>
                <a:gd name="T67" fmla="*/ 96 h 720"/>
                <a:gd name="T68" fmla="*/ 624 w 1152"/>
                <a:gd name="T69" fmla="*/ 96 h 720"/>
                <a:gd name="T70" fmla="*/ 672 w 1152"/>
                <a:gd name="T71" fmla="*/ 0 h 720"/>
                <a:gd name="T72" fmla="*/ 768 w 1152"/>
                <a:gd name="T73" fmla="*/ 0 h 720"/>
                <a:gd name="T74" fmla="*/ 768 w 1152"/>
                <a:gd name="T75" fmla="*/ 48 h 720"/>
                <a:gd name="T76" fmla="*/ 768 w 1152"/>
                <a:gd name="T77" fmla="*/ 96 h 720"/>
                <a:gd name="T78" fmla="*/ 720 w 1152"/>
                <a:gd name="T79" fmla="*/ 96 h 720"/>
                <a:gd name="T80" fmla="*/ 720 w 1152"/>
                <a:gd name="T81" fmla="*/ 144 h 720"/>
                <a:gd name="T82" fmla="*/ 960 w 1152"/>
                <a:gd name="T83" fmla="*/ 144 h 720"/>
                <a:gd name="T84" fmla="*/ 960 w 1152"/>
                <a:gd name="T85" fmla="*/ 192 h 720"/>
                <a:gd name="T86" fmla="*/ 912 w 1152"/>
                <a:gd name="T87" fmla="*/ 192 h 720"/>
                <a:gd name="T88" fmla="*/ 912 w 1152"/>
                <a:gd name="T89" fmla="*/ 288 h 720"/>
                <a:gd name="T90" fmla="*/ 1008 w 1152"/>
                <a:gd name="T91" fmla="*/ 288 h 720"/>
                <a:gd name="T92" fmla="*/ 1008 w 1152"/>
                <a:gd name="T93" fmla="*/ 336 h 720"/>
                <a:gd name="T94" fmla="*/ 1056 w 1152"/>
                <a:gd name="T95" fmla="*/ 336 h 720"/>
                <a:gd name="T96" fmla="*/ 1104 w 1152"/>
                <a:gd name="T97" fmla="*/ 288 h 720"/>
                <a:gd name="T98" fmla="*/ 1152 w 1152"/>
                <a:gd name="T99" fmla="*/ 288 h 720"/>
                <a:gd name="T100" fmla="*/ 1152 w 1152"/>
                <a:gd name="T101" fmla="*/ 432 h 720"/>
                <a:gd name="T102" fmla="*/ 1104 w 1152"/>
                <a:gd name="T103" fmla="*/ 432 h 720"/>
                <a:gd name="T104" fmla="*/ 1056 w 1152"/>
                <a:gd name="T105" fmla="*/ 384 h 720"/>
                <a:gd name="T106" fmla="*/ 1008 w 1152"/>
                <a:gd name="T107" fmla="*/ 384 h 720"/>
                <a:gd name="T108" fmla="*/ 1008 w 1152"/>
                <a:gd name="T109" fmla="*/ 432 h 720"/>
                <a:gd name="T110" fmla="*/ 912 w 1152"/>
                <a:gd name="T111" fmla="*/ 480 h 720"/>
                <a:gd name="T112" fmla="*/ 960 w 1152"/>
                <a:gd name="T113" fmla="*/ 576 h 7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52"/>
                <a:gd name="T172" fmla="*/ 0 h 720"/>
                <a:gd name="T173" fmla="*/ 1152 w 1152"/>
                <a:gd name="T174" fmla="*/ 720 h 7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52" h="720">
                  <a:moveTo>
                    <a:pt x="960" y="576"/>
                  </a:moveTo>
                  <a:lnTo>
                    <a:pt x="864" y="576"/>
                  </a:lnTo>
                  <a:lnTo>
                    <a:pt x="816" y="528"/>
                  </a:lnTo>
                  <a:lnTo>
                    <a:pt x="720" y="528"/>
                  </a:lnTo>
                  <a:lnTo>
                    <a:pt x="672" y="576"/>
                  </a:lnTo>
                  <a:lnTo>
                    <a:pt x="720" y="624"/>
                  </a:lnTo>
                  <a:lnTo>
                    <a:pt x="720" y="672"/>
                  </a:lnTo>
                  <a:lnTo>
                    <a:pt x="672" y="720"/>
                  </a:lnTo>
                  <a:lnTo>
                    <a:pt x="624" y="720"/>
                  </a:lnTo>
                  <a:lnTo>
                    <a:pt x="576" y="672"/>
                  </a:lnTo>
                  <a:lnTo>
                    <a:pt x="528" y="672"/>
                  </a:lnTo>
                  <a:lnTo>
                    <a:pt x="528" y="576"/>
                  </a:lnTo>
                  <a:lnTo>
                    <a:pt x="480" y="528"/>
                  </a:lnTo>
                  <a:lnTo>
                    <a:pt x="432" y="528"/>
                  </a:lnTo>
                  <a:lnTo>
                    <a:pt x="384" y="576"/>
                  </a:lnTo>
                  <a:lnTo>
                    <a:pt x="240" y="576"/>
                  </a:lnTo>
                  <a:lnTo>
                    <a:pt x="240" y="480"/>
                  </a:lnTo>
                  <a:lnTo>
                    <a:pt x="144" y="480"/>
                  </a:lnTo>
                  <a:lnTo>
                    <a:pt x="144" y="432"/>
                  </a:lnTo>
                  <a:lnTo>
                    <a:pt x="0" y="432"/>
                  </a:lnTo>
                  <a:lnTo>
                    <a:pt x="0" y="384"/>
                  </a:lnTo>
                  <a:lnTo>
                    <a:pt x="48" y="288"/>
                  </a:lnTo>
                  <a:lnTo>
                    <a:pt x="144" y="336"/>
                  </a:lnTo>
                  <a:lnTo>
                    <a:pt x="240" y="336"/>
                  </a:lnTo>
                  <a:lnTo>
                    <a:pt x="240" y="288"/>
                  </a:lnTo>
                  <a:lnTo>
                    <a:pt x="288" y="288"/>
                  </a:lnTo>
                  <a:lnTo>
                    <a:pt x="288" y="144"/>
                  </a:lnTo>
                  <a:lnTo>
                    <a:pt x="336" y="144"/>
                  </a:lnTo>
                  <a:lnTo>
                    <a:pt x="384" y="144"/>
                  </a:lnTo>
                  <a:lnTo>
                    <a:pt x="432" y="192"/>
                  </a:lnTo>
                  <a:lnTo>
                    <a:pt x="528" y="144"/>
                  </a:lnTo>
                  <a:lnTo>
                    <a:pt x="528" y="96"/>
                  </a:lnTo>
                  <a:lnTo>
                    <a:pt x="576" y="48"/>
                  </a:lnTo>
                  <a:lnTo>
                    <a:pt x="576" y="96"/>
                  </a:lnTo>
                  <a:lnTo>
                    <a:pt x="624" y="96"/>
                  </a:lnTo>
                  <a:lnTo>
                    <a:pt x="672" y="0"/>
                  </a:lnTo>
                  <a:lnTo>
                    <a:pt x="768" y="0"/>
                  </a:lnTo>
                  <a:lnTo>
                    <a:pt x="768" y="48"/>
                  </a:lnTo>
                  <a:lnTo>
                    <a:pt x="768" y="96"/>
                  </a:lnTo>
                  <a:lnTo>
                    <a:pt x="720" y="96"/>
                  </a:lnTo>
                  <a:lnTo>
                    <a:pt x="720" y="144"/>
                  </a:lnTo>
                  <a:lnTo>
                    <a:pt x="960" y="144"/>
                  </a:lnTo>
                  <a:lnTo>
                    <a:pt x="960" y="192"/>
                  </a:lnTo>
                  <a:lnTo>
                    <a:pt x="912" y="192"/>
                  </a:lnTo>
                  <a:lnTo>
                    <a:pt x="912" y="288"/>
                  </a:lnTo>
                  <a:lnTo>
                    <a:pt x="1008" y="288"/>
                  </a:lnTo>
                  <a:lnTo>
                    <a:pt x="1008" y="336"/>
                  </a:lnTo>
                  <a:lnTo>
                    <a:pt x="1056" y="336"/>
                  </a:lnTo>
                  <a:lnTo>
                    <a:pt x="1104" y="288"/>
                  </a:lnTo>
                  <a:lnTo>
                    <a:pt x="1152" y="288"/>
                  </a:lnTo>
                  <a:lnTo>
                    <a:pt x="1152" y="432"/>
                  </a:lnTo>
                  <a:lnTo>
                    <a:pt x="1104" y="432"/>
                  </a:lnTo>
                  <a:lnTo>
                    <a:pt x="1056" y="384"/>
                  </a:lnTo>
                  <a:lnTo>
                    <a:pt x="1008" y="384"/>
                  </a:lnTo>
                  <a:lnTo>
                    <a:pt x="1008" y="432"/>
                  </a:lnTo>
                  <a:lnTo>
                    <a:pt x="912" y="480"/>
                  </a:lnTo>
                  <a:lnTo>
                    <a:pt x="960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Oval 77"/>
            <p:cNvSpPr>
              <a:spLocks noChangeArrowheads="1"/>
            </p:cNvSpPr>
            <p:nvPr/>
          </p:nvSpPr>
          <p:spPr bwMode="auto">
            <a:xfrm>
              <a:off x="2880" y="268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28</a:t>
              </a:r>
            </a:p>
          </p:txBody>
        </p:sp>
      </p:grpSp>
      <p:grpSp>
        <p:nvGrpSpPr>
          <p:cNvPr id="130" name="Group 143"/>
          <p:cNvGrpSpPr>
            <a:grpSpLocks/>
          </p:cNvGrpSpPr>
          <p:nvPr/>
        </p:nvGrpSpPr>
        <p:grpSpPr bwMode="auto">
          <a:xfrm>
            <a:off x="6629400" y="5181600"/>
            <a:ext cx="1219200" cy="990600"/>
            <a:chOff x="4176" y="3312"/>
            <a:chExt cx="768" cy="624"/>
          </a:xfrm>
        </p:grpSpPr>
        <p:sp>
          <p:nvSpPr>
            <p:cNvPr id="8260" name="Freeform 41"/>
            <p:cNvSpPr>
              <a:spLocks/>
            </p:cNvSpPr>
            <p:nvPr/>
          </p:nvSpPr>
          <p:spPr bwMode="auto">
            <a:xfrm>
              <a:off x="4176" y="3312"/>
              <a:ext cx="768" cy="624"/>
            </a:xfrm>
            <a:custGeom>
              <a:avLst/>
              <a:gdLst>
                <a:gd name="T0" fmla="*/ 768 w 768"/>
                <a:gd name="T1" fmla="*/ 192 h 624"/>
                <a:gd name="T2" fmla="*/ 624 w 768"/>
                <a:gd name="T3" fmla="*/ 192 h 624"/>
                <a:gd name="T4" fmla="*/ 576 w 768"/>
                <a:gd name="T5" fmla="*/ 144 h 624"/>
                <a:gd name="T6" fmla="*/ 576 w 768"/>
                <a:gd name="T7" fmla="*/ 48 h 624"/>
                <a:gd name="T8" fmla="*/ 480 w 768"/>
                <a:gd name="T9" fmla="*/ 48 h 624"/>
                <a:gd name="T10" fmla="*/ 480 w 768"/>
                <a:gd name="T11" fmla="*/ 96 h 624"/>
                <a:gd name="T12" fmla="*/ 384 w 768"/>
                <a:gd name="T13" fmla="*/ 144 h 624"/>
                <a:gd name="T14" fmla="*/ 336 w 768"/>
                <a:gd name="T15" fmla="*/ 0 h 624"/>
                <a:gd name="T16" fmla="*/ 240 w 768"/>
                <a:gd name="T17" fmla="*/ 96 h 624"/>
                <a:gd name="T18" fmla="*/ 288 w 768"/>
                <a:gd name="T19" fmla="*/ 144 h 624"/>
                <a:gd name="T20" fmla="*/ 288 w 768"/>
                <a:gd name="T21" fmla="*/ 192 h 624"/>
                <a:gd name="T22" fmla="*/ 192 w 768"/>
                <a:gd name="T23" fmla="*/ 192 h 624"/>
                <a:gd name="T24" fmla="*/ 96 w 768"/>
                <a:gd name="T25" fmla="*/ 144 h 624"/>
                <a:gd name="T26" fmla="*/ 0 w 768"/>
                <a:gd name="T27" fmla="*/ 144 h 624"/>
                <a:gd name="T28" fmla="*/ 0 w 768"/>
                <a:gd name="T29" fmla="*/ 240 h 624"/>
                <a:gd name="T30" fmla="*/ 48 w 768"/>
                <a:gd name="T31" fmla="*/ 288 h 624"/>
                <a:gd name="T32" fmla="*/ 48 w 768"/>
                <a:gd name="T33" fmla="*/ 384 h 624"/>
                <a:gd name="T34" fmla="*/ 144 w 768"/>
                <a:gd name="T35" fmla="*/ 384 h 624"/>
                <a:gd name="T36" fmla="*/ 192 w 768"/>
                <a:gd name="T37" fmla="*/ 336 h 624"/>
                <a:gd name="T38" fmla="*/ 240 w 768"/>
                <a:gd name="T39" fmla="*/ 384 h 624"/>
                <a:gd name="T40" fmla="*/ 240 w 768"/>
                <a:gd name="T41" fmla="*/ 432 h 624"/>
                <a:gd name="T42" fmla="*/ 96 w 768"/>
                <a:gd name="T43" fmla="*/ 528 h 624"/>
                <a:gd name="T44" fmla="*/ 48 w 768"/>
                <a:gd name="T45" fmla="*/ 480 h 624"/>
                <a:gd name="T46" fmla="*/ 0 w 768"/>
                <a:gd name="T47" fmla="*/ 528 h 624"/>
                <a:gd name="T48" fmla="*/ 0 w 768"/>
                <a:gd name="T49" fmla="*/ 624 h 624"/>
                <a:gd name="T50" fmla="*/ 768 w 768"/>
                <a:gd name="T51" fmla="*/ 624 h 624"/>
                <a:gd name="T52" fmla="*/ 768 w 768"/>
                <a:gd name="T53" fmla="*/ 192 h 6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68"/>
                <a:gd name="T82" fmla="*/ 0 h 624"/>
                <a:gd name="T83" fmla="*/ 768 w 768"/>
                <a:gd name="T84" fmla="*/ 624 h 6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68" h="624">
                  <a:moveTo>
                    <a:pt x="768" y="192"/>
                  </a:moveTo>
                  <a:lnTo>
                    <a:pt x="624" y="192"/>
                  </a:lnTo>
                  <a:lnTo>
                    <a:pt x="576" y="144"/>
                  </a:lnTo>
                  <a:lnTo>
                    <a:pt x="576" y="48"/>
                  </a:lnTo>
                  <a:lnTo>
                    <a:pt x="480" y="48"/>
                  </a:lnTo>
                  <a:lnTo>
                    <a:pt x="480" y="96"/>
                  </a:lnTo>
                  <a:lnTo>
                    <a:pt x="384" y="144"/>
                  </a:lnTo>
                  <a:lnTo>
                    <a:pt x="336" y="0"/>
                  </a:lnTo>
                  <a:lnTo>
                    <a:pt x="240" y="96"/>
                  </a:lnTo>
                  <a:lnTo>
                    <a:pt x="288" y="144"/>
                  </a:lnTo>
                  <a:lnTo>
                    <a:pt x="288" y="192"/>
                  </a:lnTo>
                  <a:lnTo>
                    <a:pt x="192" y="192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88"/>
                  </a:lnTo>
                  <a:lnTo>
                    <a:pt x="48" y="384"/>
                  </a:lnTo>
                  <a:lnTo>
                    <a:pt x="144" y="384"/>
                  </a:lnTo>
                  <a:lnTo>
                    <a:pt x="192" y="336"/>
                  </a:lnTo>
                  <a:lnTo>
                    <a:pt x="240" y="384"/>
                  </a:lnTo>
                  <a:lnTo>
                    <a:pt x="240" y="432"/>
                  </a:lnTo>
                  <a:lnTo>
                    <a:pt x="96" y="528"/>
                  </a:lnTo>
                  <a:lnTo>
                    <a:pt x="48" y="480"/>
                  </a:lnTo>
                  <a:lnTo>
                    <a:pt x="0" y="528"/>
                  </a:lnTo>
                  <a:lnTo>
                    <a:pt x="0" y="624"/>
                  </a:lnTo>
                  <a:lnTo>
                    <a:pt x="768" y="624"/>
                  </a:lnTo>
                  <a:lnTo>
                    <a:pt x="768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Oval 78"/>
            <p:cNvSpPr>
              <a:spLocks noChangeArrowheads="1"/>
            </p:cNvSpPr>
            <p:nvPr/>
          </p:nvSpPr>
          <p:spPr bwMode="auto">
            <a:xfrm>
              <a:off x="4512" y="36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40</a:t>
              </a:r>
            </a:p>
          </p:txBody>
        </p:sp>
      </p:grpSp>
      <p:grpSp>
        <p:nvGrpSpPr>
          <p:cNvPr id="131" name="Group 132"/>
          <p:cNvGrpSpPr>
            <a:grpSpLocks/>
          </p:cNvGrpSpPr>
          <p:nvPr/>
        </p:nvGrpSpPr>
        <p:grpSpPr bwMode="auto">
          <a:xfrm>
            <a:off x="5334000" y="3886200"/>
            <a:ext cx="1676400" cy="914400"/>
            <a:chOff x="3360" y="2496"/>
            <a:chExt cx="1056" cy="576"/>
          </a:xfrm>
        </p:grpSpPr>
        <p:sp>
          <p:nvSpPr>
            <p:cNvPr id="8258" name="Freeform 36"/>
            <p:cNvSpPr>
              <a:spLocks/>
            </p:cNvSpPr>
            <p:nvPr/>
          </p:nvSpPr>
          <p:spPr bwMode="auto">
            <a:xfrm>
              <a:off x="3360" y="2496"/>
              <a:ext cx="1056" cy="576"/>
            </a:xfrm>
            <a:custGeom>
              <a:avLst/>
              <a:gdLst>
                <a:gd name="T0" fmla="*/ 864 w 1056"/>
                <a:gd name="T1" fmla="*/ 576 h 576"/>
                <a:gd name="T2" fmla="*/ 816 w 1056"/>
                <a:gd name="T3" fmla="*/ 480 h 576"/>
                <a:gd name="T4" fmla="*/ 720 w 1056"/>
                <a:gd name="T5" fmla="*/ 528 h 576"/>
                <a:gd name="T6" fmla="*/ 720 w 1056"/>
                <a:gd name="T7" fmla="*/ 576 h 576"/>
                <a:gd name="T8" fmla="*/ 576 w 1056"/>
                <a:gd name="T9" fmla="*/ 576 h 576"/>
                <a:gd name="T10" fmla="*/ 624 w 1056"/>
                <a:gd name="T11" fmla="*/ 480 h 576"/>
                <a:gd name="T12" fmla="*/ 624 w 1056"/>
                <a:gd name="T13" fmla="*/ 432 h 576"/>
                <a:gd name="T14" fmla="*/ 528 w 1056"/>
                <a:gd name="T15" fmla="*/ 432 h 576"/>
                <a:gd name="T16" fmla="*/ 480 w 1056"/>
                <a:gd name="T17" fmla="*/ 384 h 576"/>
                <a:gd name="T18" fmla="*/ 384 w 1056"/>
                <a:gd name="T19" fmla="*/ 432 h 576"/>
                <a:gd name="T20" fmla="*/ 384 w 1056"/>
                <a:gd name="T21" fmla="*/ 528 h 576"/>
                <a:gd name="T22" fmla="*/ 336 w 1056"/>
                <a:gd name="T23" fmla="*/ 576 h 576"/>
                <a:gd name="T24" fmla="*/ 192 w 1056"/>
                <a:gd name="T25" fmla="*/ 576 h 576"/>
                <a:gd name="T26" fmla="*/ 144 w 1056"/>
                <a:gd name="T27" fmla="*/ 528 h 576"/>
                <a:gd name="T28" fmla="*/ 48 w 1056"/>
                <a:gd name="T29" fmla="*/ 528 h 576"/>
                <a:gd name="T30" fmla="*/ 0 w 1056"/>
                <a:gd name="T31" fmla="*/ 432 h 576"/>
                <a:gd name="T32" fmla="*/ 96 w 1056"/>
                <a:gd name="T33" fmla="*/ 384 h 576"/>
                <a:gd name="T34" fmla="*/ 96 w 1056"/>
                <a:gd name="T35" fmla="*/ 336 h 576"/>
                <a:gd name="T36" fmla="*/ 144 w 1056"/>
                <a:gd name="T37" fmla="*/ 336 h 576"/>
                <a:gd name="T38" fmla="*/ 192 w 1056"/>
                <a:gd name="T39" fmla="*/ 384 h 576"/>
                <a:gd name="T40" fmla="*/ 240 w 1056"/>
                <a:gd name="T41" fmla="*/ 384 h 576"/>
                <a:gd name="T42" fmla="*/ 240 w 1056"/>
                <a:gd name="T43" fmla="*/ 240 h 576"/>
                <a:gd name="T44" fmla="*/ 192 w 1056"/>
                <a:gd name="T45" fmla="*/ 240 h 576"/>
                <a:gd name="T46" fmla="*/ 144 w 1056"/>
                <a:gd name="T47" fmla="*/ 288 h 576"/>
                <a:gd name="T48" fmla="*/ 96 w 1056"/>
                <a:gd name="T49" fmla="*/ 288 h 576"/>
                <a:gd name="T50" fmla="*/ 96 w 1056"/>
                <a:gd name="T51" fmla="*/ 240 h 576"/>
                <a:gd name="T52" fmla="*/ 0 w 1056"/>
                <a:gd name="T53" fmla="*/ 240 h 576"/>
                <a:gd name="T54" fmla="*/ 0 w 1056"/>
                <a:gd name="T55" fmla="*/ 144 h 576"/>
                <a:gd name="T56" fmla="*/ 48 w 1056"/>
                <a:gd name="T57" fmla="*/ 144 h 576"/>
                <a:gd name="T58" fmla="*/ 48 w 1056"/>
                <a:gd name="T59" fmla="*/ 48 h 576"/>
                <a:gd name="T60" fmla="*/ 240 w 1056"/>
                <a:gd name="T61" fmla="*/ 48 h 576"/>
                <a:gd name="T62" fmla="*/ 288 w 1056"/>
                <a:gd name="T63" fmla="*/ 0 h 576"/>
                <a:gd name="T64" fmla="*/ 384 w 1056"/>
                <a:gd name="T65" fmla="*/ 0 h 576"/>
                <a:gd name="T66" fmla="*/ 432 w 1056"/>
                <a:gd name="T67" fmla="*/ 48 h 576"/>
                <a:gd name="T68" fmla="*/ 432 w 1056"/>
                <a:gd name="T69" fmla="*/ 96 h 576"/>
                <a:gd name="T70" fmla="*/ 384 w 1056"/>
                <a:gd name="T71" fmla="*/ 96 h 576"/>
                <a:gd name="T72" fmla="*/ 432 w 1056"/>
                <a:gd name="T73" fmla="*/ 192 h 576"/>
                <a:gd name="T74" fmla="*/ 528 w 1056"/>
                <a:gd name="T75" fmla="*/ 192 h 576"/>
                <a:gd name="T76" fmla="*/ 624 w 1056"/>
                <a:gd name="T77" fmla="*/ 144 h 576"/>
                <a:gd name="T78" fmla="*/ 624 w 1056"/>
                <a:gd name="T79" fmla="*/ 96 h 576"/>
                <a:gd name="T80" fmla="*/ 576 w 1056"/>
                <a:gd name="T81" fmla="*/ 48 h 576"/>
                <a:gd name="T82" fmla="*/ 672 w 1056"/>
                <a:gd name="T83" fmla="*/ 0 h 576"/>
                <a:gd name="T84" fmla="*/ 816 w 1056"/>
                <a:gd name="T85" fmla="*/ 0 h 576"/>
                <a:gd name="T86" fmla="*/ 864 w 1056"/>
                <a:gd name="T87" fmla="*/ 48 h 576"/>
                <a:gd name="T88" fmla="*/ 912 w 1056"/>
                <a:gd name="T89" fmla="*/ 48 h 576"/>
                <a:gd name="T90" fmla="*/ 912 w 1056"/>
                <a:gd name="T91" fmla="*/ 144 h 576"/>
                <a:gd name="T92" fmla="*/ 864 w 1056"/>
                <a:gd name="T93" fmla="*/ 192 h 576"/>
                <a:gd name="T94" fmla="*/ 864 w 1056"/>
                <a:gd name="T95" fmla="*/ 240 h 576"/>
                <a:gd name="T96" fmla="*/ 1008 w 1056"/>
                <a:gd name="T97" fmla="*/ 192 h 576"/>
                <a:gd name="T98" fmla="*/ 1056 w 1056"/>
                <a:gd name="T99" fmla="*/ 240 h 576"/>
                <a:gd name="T100" fmla="*/ 1056 w 1056"/>
                <a:gd name="T101" fmla="*/ 336 h 576"/>
                <a:gd name="T102" fmla="*/ 1008 w 1056"/>
                <a:gd name="T103" fmla="*/ 384 h 576"/>
                <a:gd name="T104" fmla="*/ 864 w 1056"/>
                <a:gd name="T105" fmla="*/ 336 h 576"/>
                <a:gd name="T106" fmla="*/ 864 w 1056"/>
                <a:gd name="T107" fmla="*/ 432 h 576"/>
                <a:gd name="T108" fmla="*/ 912 w 1056"/>
                <a:gd name="T109" fmla="*/ 432 h 576"/>
                <a:gd name="T110" fmla="*/ 912 w 1056"/>
                <a:gd name="T111" fmla="*/ 576 h 576"/>
                <a:gd name="T112" fmla="*/ 864 w 1056"/>
                <a:gd name="T113" fmla="*/ 576 h 57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56"/>
                <a:gd name="T172" fmla="*/ 0 h 576"/>
                <a:gd name="T173" fmla="*/ 1056 w 1056"/>
                <a:gd name="T174" fmla="*/ 576 h 57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56" h="576">
                  <a:moveTo>
                    <a:pt x="864" y="576"/>
                  </a:moveTo>
                  <a:lnTo>
                    <a:pt x="816" y="480"/>
                  </a:lnTo>
                  <a:lnTo>
                    <a:pt x="720" y="528"/>
                  </a:lnTo>
                  <a:lnTo>
                    <a:pt x="720" y="576"/>
                  </a:lnTo>
                  <a:lnTo>
                    <a:pt x="576" y="576"/>
                  </a:lnTo>
                  <a:lnTo>
                    <a:pt x="624" y="480"/>
                  </a:lnTo>
                  <a:lnTo>
                    <a:pt x="624" y="432"/>
                  </a:lnTo>
                  <a:lnTo>
                    <a:pt x="528" y="432"/>
                  </a:lnTo>
                  <a:lnTo>
                    <a:pt x="480" y="384"/>
                  </a:lnTo>
                  <a:lnTo>
                    <a:pt x="384" y="432"/>
                  </a:lnTo>
                  <a:lnTo>
                    <a:pt x="384" y="528"/>
                  </a:lnTo>
                  <a:lnTo>
                    <a:pt x="336" y="576"/>
                  </a:lnTo>
                  <a:lnTo>
                    <a:pt x="192" y="576"/>
                  </a:lnTo>
                  <a:lnTo>
                    <a:pt x="144" y="528"/>
                  </a:lnTo>
                  <a:lnTo>
                    <a:pt x="48" y="528"/>
                  </a:lnTo>
                  <a:lnTo>
                    <a:pt x="0" y="432"/>
                  </a:lnTo>
                  <a:lnTo>
                    <a:pt x="96" y="384"/>
                  </a:lnTo>
                  <a:lnTo>
                    <a:pt x="96" y="336"/>
                  </a:lnTo>
                  <a:lnTo>
                    <a:pt x="144" y="336"/>
                  </a:lnTo>
                  <a:lnTo>
                    <a:pt x="192" y="384"/>
                  </a:lnTo>
                  <a:lnTo>
                    <a:pt x="240" y="384"/>
                  </a:lnTo>
                  <a:lnTo>
                    <a:pt x="240" y="240"/>
                  </a:lnTo>
                  <a:lnTo>
                    <a:pt x="192" y="240"/>
                  </a:lnTo>
                  <a:lnTo>
                    <a:pt x="144" y="288"/>
                  </a:lnTo>
                  <a:lnTo>
                    <a:pt x="96" y="288"/>
                  </a:lnTo>
                  <a:lnTo>
                    <a:pt x="96" y="240"/>
                  </a:lnTo>
                  <a:lnTo>
                    <a:pt x="0" y="240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48" y="48"/>
                  </a:lnTo>
                  <a:lnTo>
                    <a:pt x="240" y="48"/>
                  </a:lnTo>
                  <a:lnTo>
                    <a:pt x="288" y="0"/>
                  </a:lnTo>
                  <a:lnTo>
                    <a:pt x="384" y="0"/>
                  </a:lnTo>
                  <a:lnTo>
                    <a:pt x="432" y="48"/>
                  </a:lnTo>
                  <a:lnTo>
                    <a:pt x="432" y="96"/>
                  </a:lnTo>
                  <a:lnTo>
                    <a:pt x="384" y="96"/>
                  </a:lnTo>
                  <a:lnTo>
                    <a:pt x="432" y="192"/>
                  </a:lnTo>
                  <a:lnTo>
                    <a:pt x="528" y="192"/>
                  </a:lnTo>
                  <a:lnTo>
                    <a:pt x="624" y="144"/>
                  </a:lnTo>
                  <a:lnTo>
                    <a:pt x="624" y="96"/>
                  </a:lnTo>
                  <a:lnTo>
                    <a:pt x="576" y="48"/>
                  </a:lnTo>
                  <a:lnTo>
                    <a:pt x="672" y="0"/>
                  </a:lnTo>
                  <a:lnTo>
                    <a:pt x="816" y="0"/>
                  </a:lnTo>
                  <a:lnTo>
                    <a:pt x="864" y="48"/>
                  </a:lnTo>
                  <a:lnTo>
                    <a:pt x="912" y="48"/>
                  </a:lnTo>
                  <a:lnTo>
                    <a:pt x="912" y="144"/>
                  </a:lnTo>
                  <a:lnTo>
                    <a:pt x="864" y="192"/>
                  </a:lnTo>
                  <a:lnTo>
                    <a:pt x="864" y="240"/>
                  </a:lnTo>
                  <a:lnTo>
                    <a:pt x="1008" y="192"/>
                  </a:lnTo>
                  <a:lnTo>
                    <a:pt x="1056" y="240"/>
                  </a:lnTo>
                  <a:lnTo>
                    <a:pt x="1056" y="336"/>
                  </a:lnTo>
                  <a:lnTo>
                    <a:pt x="1008" y="384"/>
                  </a:lnTo>
                  <a:lnTo>
                    <a:pt x="864" y="336"/>
                  </a:lnTo>
                  <a:lnTo>
                    <a:pt x="864" y="432"/>
                  </a:lnTo>
                  <a:lnTo>
                    <a:pt x="912" y="432"/>
                  </a:lnTo>
                  <a:lnTo>
                    <a:pt x="912" y="576"/>
                  </a:lnTo>
                  <a:lnTo>
                    <a:pt x="864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Oval 79"/>
            <p:cNvSpPr>
              <a:spLocks noChangeArrowheads="1"/>
            </p:cNvSpPr>
            <p:nvPr/>
          </p:nvSpPr>
          <p:spPr bwMode="auto">
            <a:xfrm>
              <a:off x="3936" y="264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29</a:t>
              </a:r>
            </a:p>
          </p:txBody>
        </p:sp>
      </p:grpSp>
      <p:grpSp>
        <p:nvGrpSpPr>
          <p:cNvPr id="132" name="Group 138"/>
          <p:cNvGrpSpPr>
            <a:grpSpLocks/>
          </p:cNvGrpSpPr>
          <p:nvPr/>
        </p:nvGrpSpPr>
        <p:grpSpPr bwMode="auto">
          <a:xfrm>
            <a:off x="6324600" y="4648200"/>
            <a:ext cx="1524000" cy="838200"/>
            <a:chOff x="3984" y="2976"/>
            <a:chExt cx="960" cy="528"/>
          </a:xfrm>
        </p:grpSpPr>
        <p:sp>
          <p:nvSpPr>
            <p:cNvPr id="8256" name="Freeform 40"/>
            <p:cNvSpPr>
              <a:spLocks/>
            </p:cNvSpPr>
            <p:nvPr/>
          </p:nvSpPr>
          <p:spPr bwMode="auto">
            <a:xfrm>
              <a:off x="3984" y="2976"/>
              <a:ext cx="960" cy="528"/>
            </a:xfrm>
            <a:custGeom>
              <a:avLst/>
              <a:gdLst>
                <a:gd name="T0" fmla="*/ 960 w 960"/>
                <a:gd name="T1" fmla="*/ 0 h 528"/>
                <a:gd name="T2" fmla="*/ 912 w 960"/>
                <a:gd name="T3" fmla="*/ 0 h 528"/>
                <a:gd name="T4" fmla="*/ 864 w 960"/>
                <a:gd name="T5" fmla="*/ 48 h 528"/>
                <a:gd name="T6" fmla="*/ 768 w 960"/>
                <a:gd name="T7" fmla="*/ 48 h 528"/>
                <a:gd name="T8" fmla="*/ 720 w 960"/>
                <a:gd name="T9" fmla="*/ 96 h 528"/>
                <a:gd name="T10" fmla="*/ 720 w 960"/>
                <a:gd name="T11" fmla="*/ 144 h 528"/>
                <a:gd name="T12" fmla="*/ 672 w 960"/>
                <a:gd name="T13" fmla="*/ 192 h 528"/>
                <a:gd name="T14" fmla="*/ 576 w 960"/>
                <a:gd name="T15" fmla="*/ 192 h 528"/>
                <a:gd name="T16" fmla="*/ 528 w 960"/>
                <a:gd name="T17" fmla="*/ 144 h 528"/>
                <a:gd name="T18" fmla="*/ 528 w 960"/>
                <a:gd name="T19" fmla="*/ 96 h 528"/>
                <a:gd name="T20" fmla="*/ 480 w 960"/>
                <a:gd name="T21" fmla="*/ 48 h 528"/>
                <a:gd name="T22" fmla="*/ 288 w 960"/>
                <a:gd name="T23" fmla="*/ 48 h 528"/>
                <a:gd name="T24" fmla="*/ 288 w 960"/>
                <a:gd name="T25" fmla="*/ 96 h 528"/>
                <a:gd name="T26" fmla="*/ 240 w 960"/>
                <a:gd name="T27" fmla="*/ 96 h 528"/>
                <a:gd name="T28" fmla="*/ 240 w 960"/>
                <a:gd name="T29" fmla="*/ 192 h 528"/>
                <a:gd name="T30" fmla="*/ 192 w 960"/>
                <a:gd name="T31" fmla="*/ 240 h 528"/>
                <a:gd name="T32" fmla="*/ 144 w 960"/>
                <a:gd name="T33" fmla="*/ 240 h 528"/>
                <a:gd name="T34" fmla="*/ 96 w 960"/>
                <a:gd name="T35" fmla="*/ 192 h 528"/>
                <a:gd name="T36" fmla="*/ 48 w 960"/>
                <a:gd name="T37" fmla="*/ 192 h 528"/>
                <a:gd name="T38" fmla="*/ 0 w 960"/>
                <a:gd name="T39" fmla="*/ 288 h 528"/>
                <a:gd name="T40" fmla="*/ 0 w 960"/>
                <a:gd name="T41" fmla="*/ 336 h 528"/>
                <a:gd name="T42" fmla="*/ 96 w 960"/>
                <a:gd name="T43" fmla="*/ 384 h 528"/>
                <a:gd name="T44" fmla="*/ 144 w 960"/>
                <a:gd name="T45" fmla="*/ 336 h 528"/>
                <a:gd name="T46" fmla="*/ 192 w 960"/>
                <a:gd name="T47" fmla="*/ 384 h 528"/>
                <a:gd name="T48" fmla="*/ 192 w 960"/>
                <a:gd name="T49" fmla="*/ 480 h 528"/>
                <a:gd name="T50" fmla="*/ 288 w 960"/>
                <a:gd name="T51" fmla="*/ 480 h 528"/>
                <a:gd name="T52" fmla="*/ 384 w 960"/>
                <a:gd name="T53" fmla="*/ 528 h 528"/>
                <a:gd name="T54" fmla="*/ 480 w 960"/>
                <a:gd name="T55" fmla="*/ 528 h 528"/>
                <a:gd name="T56" fmla="*/ 480 w 960"/>
                <a:gd name="T57" fmla="*/ 480 h 528"/>
                <a:gd name="T58" fmla="*/ 432 w 960"/>
                <a:gd name="T59" fmla="*/ 432 h 528"/>
                <a:gd name="T60" fmla="*/ 528 w 960"/>
                <a:gd name="T61" fmla="*/ 336 h 528"/>
                <a:gd name="T62" fmla="*/ 576 w 960"/>
                <a:gd name="T63" fmla="*/ 480 h 528"/>
                <a:gd name="T64" fmla="*/ 672 w 960"/>
                <a:gd name="T65" fmla="*/ 432 h 528"/>
                <a:gd name="T66" fmla="*/ 672 w 960"/>
                <a:gd name="T67" fmla="*/ 384 h 528"/>
                <a:gd name="T68" fmla="*/ 768 w 960"/>
                <a:gd name="T69" fmla="*/ 384 h 528"/>
                <a:gd name="T70" fmla="*/ 768 w 960"/>
                <a:gd name="T71" fmla="*/ 480 h 528"/>
                <a:gd name="T72" fmla="*/ 816 w 960"/>
                <a:gd name="T73" fmla="*/ 528 h 528"/>
                <a:gd name="T74" fmla="*/ 960 w 960"/>
                <a:gd name="T75" fmla="*/ 528 h 528"/>
                <a:gd name="T76" fmla="*/ 960 w 960"/>
                <a:gd name="T77" fmla="*/ 0 h 5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60"/>
                <a:gd name="T118" fmla="*/ 0 h 528"/>
                <a:gd name="T119" fmla="*/ 960 w 960"/>
                <a:gd name="T120" fmla="*/ 528 h 5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60" h="528">
                  <a:moveTo>
                    <a:pt x="960" y="0"/>
                  </a:moveTo>
                  <a:lnTo>
                    <a:pt x="912" y="0"/>
                  </a:lnTo>
                  <a:lnTo>
                    <a:pt x="864" y="48"/>
                  </a:lnTo>
                  <a:lnTo>
                    <a:pt x="768" y="48"/>
                  </a:lnTo>
                  <a:lnTo>
                    <a:pt x="720" y="96"/>
                  </a:lnTo>
                  <a:lnTo>
                    <a:pt x="720" y="144"/>
                  </a:lnTo>
                  <a:lnTo>
                    <a:pt x="672" y="192"/>
                  </a:lnTo>
                  <a:lnTo>
                    <a:pt x="576" y="192"/>
                  </a:lnTo>
                  <a:lnTo>
                    <a:pt x="528" y="144"/>
                  </a:lnTo>
                  <a:lnTo>
                    <a:pt x="528" y="96"/>
                  </a:lnTo>
                  <a:lnTo>
                    <a:pt x="480" y="48"/>
                  </a:lnTo>
                  <a:lnTo>
                    <a:pt x="288" y="48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240" y="192"/>
                  </a:lnTo>
                  <a:lnTo>
                    <a:pt x="192" y="240"/>
                  </a:lnTo>
                  <a:lnTo>
                    <a:pt x="144" y="240"/>
                  </a:lnTo>
                  <a:lnTo>
                    <a:pt x="96" y="192"/>
                  </a:lnTo>
                  <a:lnTo>
                    <a:pt x="48" y="192"/>
                  </a:lnTo>
                  <a:lnTo>
                    <a:pt x="0" y="288"/>
                  </a:lnTo>
                  <a:lnTo>
                    <a:pt x="0" y="336"/>
                  </a:lnTo>
                  <a:lnTo>
                    <a:pt x="96" y="384"/>
                  </a:lnTo>
                  <a:lnTo>
                    <a:pt x="144" y="336"/>
                  </a:lnTo>
                  <a:lnTo>
                    <a:pt x="192" y="384"/>
                  </a:lnTo>
                  <a:lnTo>
                    <a:pt x="192" y="480"/>
                  </a:lnTo>
                  <a:lnTo>
                    <a:pt x="288" y="480"/>
                  </a:lnTo>
                  <a:lnTo>
                    <a:pt x="384" y="528"/>
                  </a:lnTo>
                  <a:lnTo>
                    <a:pt x="480" y="528"/>
                  </a:lnTo>
                  <a:lnTo>
                    <a:pt x="480" y="480"/>
                  </a:lnTo>
                  <a:lnTo>
                    <a:pt x="432" y="432"/>
                  </a:lnTo>
                  <a:lnTo>
                    <a:pt x="528" y="336"/>
                  </a:lnTo>
                  <a:lnTo>
                    <a:pt x="576" y="480"/>
                  </a:lnTo>
                  <a:lnTo>
                    <a:pt x="672" y="432"/>
                  </a:lnTo>
                  <a:lnTo>
                    <a:pt x="672" y="384"/>
                  </a:lnTo>
                  <a:lnTo>
                    <a:pt x="768" y="384"/>
                  </a:lnTo>
                  <a:lnTo>
                    <a:pt x="768" y="480"/>
                  </a:lnTo>
                  <a:lnTo>
                    <a:pt x="816" y="528"/>
                  </a:lnTo>
                  <a:lnTo>
                    <a:pt x="960" y="528"/>
                  </a:lnTo>
                  <a:lnTo>
                    <a:pt x="96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Oval 80"/>
            <p:cNvSpPr>
              <a:spLocks noChangeArrowheads="1"/>
            </p:cNvSpPr>
            <p:nvPr/>
          </p:nvSpPr>
          <p:spPr bwMode="auto">
            <a:xfrm>
              <a:off x="4224" y="312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35</a:t>
              </a:r>
            </a:p>
          </p:txBody>
        </p:sp>
      </p:grpSp>
      <p:grpSp>
        <p:nvGrpSpPr>
          <p:cNvPr id="133" name="Group 133"/>
          <p:cNvGrpSpPr>
            <a:grpSpLocks/>
          </p:cNvGrpSpPr>
          <p:nvPr/>
        </p:nvGrpSpPr>
        <p:grpSpPr bwMode="auto">
          <a:xfrm>
            <a:off x="6705600" y="3733800"/>
            <a:ext cx="1143000" cy="1219200"/>
            <a:chOff x="4224" y="2400"/>
            <a:chExt cx="720" cy="768"/>
          </a:xfrm>
        </p:grpSpPr>
        <p:sp>
          <p:nvSpPr>
            <p:cNvPr id="8254" name="Freeform 39"/>
            <p:cNvSpPr>
              <a:spLocks/>
            </p:cNvSpPr>
            <p:nvPr/>
          </p:nvSpPr>
          <p:spPr bwMode="auto">
            <a:xfrm>
              <a:off x="4224" y="2400"/>
              <a:ext cx="720" cy="768"/>
            </a:xfrm>
            <a:custGeom>
              <a:avLst/>
              <a:gdLst>
                <a:gd name="T0" fmla="*/ 720 w 720"/>
                <a:gd name="T1" fmla="*/ 192 h 768"/>
                <a:gd name="T2" fmla="*/ 624 w 720"/>
                <a:gd name="T3" fmla="*/ 192 h 768"/>
                <a:gd name="T4" fmla="*/ 480 w 720"/>
                <a:gd name="T5" fmla="*/ 144 h 768"/>
                <a:gd name="T6" fmla="*/ 432 w 720"/>
                <a:gd name="T7" fmla="*/ 96 h 768"/>
                <a:gd name="T8" fmla="*/ 432 w 720"/>
                <a:gd name="T9" fmla="*/ 48 h 768"/>
                <a:gd name="T10" fmla="*/ 384 w 720"/>
                <a:gd name="T11" fmla="*/ 0 h 768"/>
                <a:gd name="T12" fmla="*/ 336 w 720"/>
                <a:gd name="T13" fmla="*/ 48 h 768"/>
                <a:gd name="T14" fmla="*/ 288 w 720"/>
                <a:gd name="T15" fmla="*/ 48 h 768"/>
                <a:gd name="T16" fmla="*/ 240 w 720"/>
                <a:gd name="T17" fmla="*/ 96 h 768"/>
                <a:gd name="T18" fmla="*/ 192 w 720"/>
                <a:gd name="T19" fmla="*/ 96 h 768"/>
                <a:gd name="T20" fmla="*/ 144 w 720"/>
                <a:gd name="T21" fmla="*/ 144 h 768"/>
                <a:gd name="T22" fmla="*/ 48 w 720"/>
                <a:gd name="T23" fmla="*/ 144 h 768"/>
                <a:gd name="T24" fmla="*/ 48 w 720"/>
                <a:gd name="T25" fmla="*/ 240 h 768"/>
                <a:gd name="T26" fmla="*/ 0 w 720"/>
                <a:gd name="T27" fmla="*/ 288 h 768"/>
                <a:gd name="T28" fmla="*/ 0 w 720"/>
                <a:gd name="T29" fmla="*/ 336 h 768"/>
                <a:gd name="T30" fmla="*/ 144 w 720"/>
                <a:gd name="T31" fmla="*/ 288 h 768"/>
                <a:gd name="T32" fmla="*/ 192 w 720"/>
                <a:gd name="T33" fmla="*/ 336 h 768"/>
                <a:gd name="T34" fmla="*/ 192 w 720"/>
                <a:gd name="T35" fmla="*/ 432 h 768"/>
                <a:gd name="T36" fmla="*/ 144 w 720"/>
                <a:gd name="T37" fmla="*/ 480 h 768"/>
                <a:gd name="T38" fmla="*/ 0 w 720"/>
                <a:gd name="T39" fmla="*/ 432 h 768"/>
                <a:gd name="T40" fmla="*/ 0 w 720"/>
                <a:gd name="T41" fmla="*/ 528 h 768"/>
                <a:gd name="T42" fmla="*/ 48 w 720"/>
                <a:gd name="T43" fmla="*/ 528 h 768"/>
                <a:gd name="T44" fmla="*/ 48 w 720"/>
                <a:gd name="T45" fmla="*/ 624 h 768"/>
                <a:gd name="T46" fmla="*/ 240 w 720"/>
                <a:gd name="T47" fmla="*/ 624 h 768"/>
                <a:gd name="T48" fmla="*/ 288 w 720"/>
                <a:gd name="T49" fmla="*/ 672 h 768"/>
                <a:gd name="T50" fmla="*/ 288 w 720"/>
                <a:gd name="T51" fmla="*/ 720 h 768"/>
                <a:gd name="T52" fmla="*/ 336 w 720"/>
                <a:gd name="T53" fmla="*/ 768 h 768"/>
                <a:gd name="T54" fmla="*/ 432 w 720"/>
                <a:gd name="T55" fmla="*/ 768 h 768"/>
                <a:gd name="T56" fmla="*/ 480 w 720"/>
                <a:gd name="T57" fmla="*/ 720 h 768"/>
                <a:gd name="T58" fmla="*/ 480 w 720"/>
                <a:gd name="T59" fmla="*/ 672 h 768"/>
                <a:gd name="T60" fmla="*/ 528 w 720"/>
                <a:gd name="T61" fmla="*/ 624 h 768"/>
                <a:gd name="T62" fmla="*/ 624 w 720"/>
                <a:gd name="T63" fmla="*/ 624 h 768"/>
                <a:gd name="T64" fmla="*/ 672 w 720"/>
                <a:gd name="T65" fmla="*/ 576 h 768"/>
                <a:gd name="T66" fmla="*/ 720 w 720"/>
                <a:gd name="T67" fmla="*/ 576 h 768"/>
                <a:gd name="T68" fmla="*/ 720 w 720"/>
                <a:gd name="T69" fmla="*/ 192 h 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0"/>
                <a:gd name="T106" fmla="*/ 0 h 768"/>
                <a:gd name="T107" fmla="*/ 720 w 720"/>
                <a:gd name="T108" fmla="*/ 768 h 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0" h="768">
                  <a:moveTo>
                    <a:pt x="720" y="192"/>
                  </a:moveTo>
                  <a:lnTo>
                    <a:pt x="624" y="192"/>
                  </a:lnTo>
                  <a:lnTo>
                    <a:pt x="480" y="144"/>
                  </a:lnTo>
                  <a:lnTo>
                    <a:pt x="432" y="96"/>
                  </a:lnTo>
                  <a:lnTo>
                    <a:pt x="432" y="48"/>
                  </a:lnTo>
                  <a:lnTo>
                    <a:pt x="384" y="0"/>
                  </a:lnTo>
                  <a:lnTo>
                    <a:pt x="336" y="48"/>
                  </a:lnTo>
                  <a:lnTo>
                    <a:pt x="288" y="48"/>
                  </a:lnTo>
                  <a:lnTo>
                    <a:pt x="240" y="96"/>
                  </a:lnTo>
                  <a:lnTo>
                    <a:pt x="192" y="96"/>
                  </a:lnTo>
                  <a:lnTo>
                    <a:pt x="144" y="144"/>
                  </a:lnTo>
                  <a:lnTo>
                    <a:pt x="48" y="144"/>
                  </a:lnTo>
                  <a:lnTo>
                    <a:pt x="48" y="240"/>
                  </a:lnTo>
                  <a:lnTo>
                    <a:pt x="0" y="288"/>
                  </a:lnTo>
                  <a:lnTo>
                    <a:pt x="0" y="336"/>
                  </a:lnTo>
                  <a:lnTo>
                    <a:pt x="144" y="288"/>
                  </a:lnTo>
                  <a:lnTo>
                    <a:pt x="192" y="336"/>
                  </a:lnTo>
                  <a:lnTo>
                    <a:pt x="192" y="432"/>
                  </a:lnTo>
                  <a:lnTo>
                    <a:pt x="144" y="480"/>
                  </a:lnTo>
                  <a:lnTo>
                    <a:pt x="0" y="432"/>
                  </a:lnTo>
                  <a:lnTo>
                    <a:pt x="0" y="528"/>
                  </a:lnTo>
                  <a:lnTo>
                    <a:pt x="48" y="528"/>
                  </a:lnTo>
                  <a:lnTo>
                    <a:pt x="48" y="624"/>
                  </a:lnTo>
                  <a:lnTo>
                    <a:pt x="240" y="624"/>
                  </a:lnTo>
                  <a:lnTo>
                    <a:pt x="288" y="672"/>
                  </a:lnTo>
                  <a:lnTo>
                    <a:pt x="288" y="720"/>
                  </a:lnTo>
                  <a:lnTo>
                    <a:pt x="336" y="768"/>
                  </a:lnTo>
                  <a:lnTo>
                    <a:pt x="432" y="768"/>
                  </a:lnTo>
                  <a:lnTo>
                    <a:pt x="480" y="720"/>
                  </a:lnTo>
                  <a:lnTo>
                    <a:pt x="480" y="672"/>
                  </a:lnTo>
                  <a:lnTo>
                    <a:pt x="528" y="624"/>
                  </a:lnTo>
                  <a:lnTo>
                    <a:pt x="624" y="624"/>
                  </a:lnTo>
                  <a:lnTo>
                    <a:pt x="672" y="576"/>
                  </a:lnTo>
                  <a:lnTo>
                    <a:pt x="720" y="576"/>
                  </a:lnTo>
                  <a:lnTo>
                    <a:pt x="720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Oval 81"/>
            <p:cNvSpPr>
              <a:spLocks noChangeArrowheads="1"/>
            </p:cNvSpPr>
            <p:nvPr/>
          </p:nvSpPr>
          <p:spPr bwMode="auto">
            <a:xfrm>
              <a:off x="4512" y="268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30</a:t>
              </a:r>
            </a:p>
          </p:txBody>
        </p:sp>
      </p:grpSp>
      <p:grpSp>
        <p:nvGrpSpPr>
          <p:cNvPr id="134" name="Group 125"/>
          <p:cNvGrpSpPr>
            <a:grpSpLocks/>
          </p:cNvGrpSpPr>
          <p:nvPr/>
        </p:nvGrpSpPr>
        <p:grpSpPr bwMode="auto">
          <a:xfrm>
            <a:off x="2514600" y="2971800"/>
            <a:ext cx="1752600" cy="1219200"/>
            <a:chOff x="1584" y="1920"/>
            <a:chExt cx="1104" cy="768"/>
          </a:xfrm>
        </p:grpSpPr>
        <p:sp>
          <p:nvSpPr>
            <p:cNvPr id="8252" name="Freeform 20"/>
            <p:cNvSpPr>
              <a:spLocks/>
            </p:cNvSpPr>
            <p:nvPr/>
          </p:nvSpPr>
          <p:spPr bwMode="auto">
            <a:xfrm>
              <a:off x="1584" y="1920"/>
              <a:ext cx="1104" cy="768"/>
            </a:xfrm>
            <a:custGeom>
              <a:avLst/>
              <a:gdLst>
                <a:gd name="T0" fmla="*/ 1056 w 1104"/>
                <a:gd name="T1" fmla="*/ 144 h 768"/>
                <a:gd name="T2" fmla="*/ 912 w 1104"/>
                <a:gd name="T3" fmla="*/ 144 h 768"/>
                <a:gd name="T4" fmla="*/ 864 w 1104"/>
                <a:gd name="T5" fmla="*/ 192 h 768"/>
                <a:gd name="T6" fmla="*/ 720 w 1104"/>
                <a:gd name="T7" fmla="*/ 192 h 768"/>
                <a:gd name="T8" fmla="*/ 720 w 1104"/>
                <a:gd name="T9" fmla="*/ 144 h 768"/>
                <a:gd name="T10" fmla="*/ 768 w 1104"/>
                <a:gd name="T11" fmla="*/ 96 h 768"/>
                <a:gd name="T12" fmla="*/ 768 w 1104"/>
                <a:gd name="T13" fmla="*/ 48 h 768"/>
                <a:gd name="T14" fmla="*/ 720 w 1104"/>
                <a:gd name="T15" fmla="*/ 48 h 768"/>
                <a:gd name="T16" fmla="*/ 672 w 1104"/>
                <a:gd name="T17" fmla="*/ 0 h 768"/>
                <a:gd name="T18" fmla="*/ 624 w 1104"/>
                <a:gd name="T19" fmla="*/ 0 h 768"/>
                <a:gd name="T20" fmla="*/ 576 w 1104"/>
                <a:gd name="T21" fmla="*/ 48 h 768"/>
                <a:gd name="T22" fmla="*/ 576 w 1104"/>
                <a:gd name="T23" fmla="*/ 144 h 768"/>
                <a:gd name="T24" fmla="*/ 528 w 1104"/>
                <a:gd name="T25" fmla="*/ 240 h 768"/>
                <a:gd name="T26" fmla="*/ 480 w 1104"/>
                <a:gd name="T27" fmla="*/ 240 h 768"/>
                <a:gd name="T28" fmla="*/ 432 w 1104"/>
                <a:gd name="T29" fmla="*/ 192 h 768"/>
                <a:gd name="T30" fmla="*/ 288 w 1104"/>
                <a:gd name="T31" fmla="*/ 192 h 768"/>
                <a:gd name="T32" fmla="*/ 288 w 1104"/>
                <a:gd name="T33" fmla="*/ 288 h 768"/>
                <a:gd name="T34" fmla="*/ 240 w 1104"/>
                <a:gd name="T35" fmla="*/ 336 h 768"/>
                <a:gd name="T36" fmla="*/ 192 w 1104"/>
                <a:gd name="T37" fmla="*/ 336 h 768"/>
                <a:gd name="T38" fmla="*/ 144 w 1104"/>
                <a:gd name="T39" fmla="*/ 288 h 768"/>
                <a:gd name="T40" fmla="*/ 48 w 1104"/>
                <a:gd name="T41" fmla="*/ 336 h 768"/>
                <a:gd name="T42" fmla="*/ 0 w 1104"/>
                <a:gd name="T43" fmla="*/ 432 h 768"/>
                <a:gd name="T44" fmla="*/ 96 w 1104"/>
                <a:gd name="T45" fmla="*/ 480 h 768"/>
                <a:gd name="T46" fmla="*/ 192 w 1104"/>
                <a:gd name="T47" fmla="*/ 480 h 768"/>
                <a:gd name="T48" fmla="*/ 240 w 1104"/>
                <a:gd name="T49" fmla="*/ 528 h 768"/>
                <a:gd name="T50" fmla="*/ 288 w 1104"/>
                <a:gd name="T51" fmla="*/ 528 h 768"/>
                <a:gd name="T52" fmla="*/ 288 w 1104"/>
                <a:gd name="T53" fmla="*/ 624 h 768"/>
                <a:gd name="T54" fmla="*/ 288 w 1104"/>
                <a:gd name="T55" fmla="*/ 672 h 768"/>
                <a:gd name="T56" fmla="*/ 432 w 1104"/>
                <a:gd name="T57" fmla="*/ 672 h 768"/>
                <a:gd name="T58" fmla="*/ 480 w 1104"/>
                <a:gd name="T59" fmla="*/ 624 h 768"/>
                <a:gd name="T60" fmla="*/ 624 w 1104"/>
                <a:gd name="T61" fmla="*/ 624 h 768"/>
                <a:gd name="T62" fmla="*/ 624 w 1104"/>
                <a:gd name="T63" fmla="*/ 672 h 768"/>
                <a:gd name="T64" fmla="*/ 576 w 1104"/>
                <a:gd name="T65" fmla="*/ 720 h 768"/>
                <a:gd name="T66" fmla="*/ 576 w 1104"/>
                <a:gd name="T67" fmla="*/ 768 h 768"/>
                <a:gd name="T68" fmla="*/ 768 w 1104"/>
                <a:gd name="T69" fmla="*/ 768 h 768"/>
                <a:gd name="T70" fmla="*/ 768 w 1104"/>
                <a:gd name="T71" fmla="*/ 672 h 768"/>
                <a:gd name="T72" fmla="*/ 816 w 1104"/>
                <a:gd name="T73" fmla="*/ 624 h 768"/>
                <a:gd name="T74" fmla="*/ 816 w 1104"/>
                <a:gd name="T75" fmla="*/ 576 h 768"/>
                <a:gd name="T76" fmla="*/ 960 w 1104"/>
                <a:gd name="T77" fmla="*/ 576 h 768"/>
                <a:gd name="T78" fmla="*/ 1056 w 1104"/>
                <a:gd name="T79" fmla="*/ 624 h 768"/>
                <a:gd name="T80" fmla="*/ 1104 w 1104"/>
                <a:gd name="T81" fmla="*/ 624 h 768"/>
                <a:gd name="T82" fmla="*/ 1104 w 1104"/>
                <a:gd name="T83" fmla="*/ 480 h 768"/>
                <a:gd name="T84" fmla="*/ 1056 w 1104"/>
                <a:gd name="T85" fmla="*/ 432 h 768"/>
                <a:gd name="T86" fmla="*/ 960 w 1104"/>
                <a:gd name="T87" fmla="*/ 480 h 768"/>
                <a:gd name="T88" fmla="*/ 864 w 1104"/>
                <a:gd name="T89" fmla="*/ 480 h 768"/>
                <a:gd name="T90" fmla="*/ 816 w 1104"/>
                <a:gd name="T91" fmla="*/ 384 h 768"/>
                <a:gd name="T92" fmla="*/ 912 w 1104"/>
                <a:gd name="T93" fmla="*/ 336 h 768"/>
                <a:gd name="T94" fmla="*/ 1008 w 1104"/>
                <a:gd name="T95" fmla="*/ 336 h 768"/>
                <a:gd name="T96" fmla="*/ 1056 w 1104"/>
                <a:gd name="T97" fmla="*/ 384 h 768"/>
                <a:gd name="T98" fmla="*/ 1104 w 1104"/>
                <a:gd name="T99" fmla="*/ 288 h 768"/>
                <a:gd name="T100" fmla="*/ 1104 w 1104"/>
                <a:gd name="T101" fmla="*/ 144 h 768"/>
                <a:gd name="T102" fmla="*/ 1056 w 1104"/>
                <a:gd name="T103" fmla="*/ 144 h 7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4"/>
                <a:gd name="T157" fmla="*/ 0 h 768"/>
                <a:gd name="T158" fmla="*/ 1104 w 1104"/>
                <a:gd name="T159" fmla="*/ 768 h 76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4" h="768">
                  <a:moveTo>
                    <a:pt x="1056" y="144"/>
                  </a:moveTo>
                  <a:lnTo>
                    <a:pt x="912" y="144"/>
                  </a:lnTo>
                  <a:lnTo>
                    <a:pt x="864" y="192"/>
                  </a:lnTo>
                  <a:lnTo>
                    <a:pt x="720" y="192"/>
                  </a:lnTo>
                  <a:lnTo>
                    <a:pt x="720" y="144"/>
                  </a:lnTo>
                  <a:lnTo>
                    <a:pt x="768" y="96"/>
                  </a:lnTo>
                  <a:lnTo>
                    <a:pt x="768" y="48"/>
                  </a:lnTo>
                  <a:lnTo>
                    <a:pt x="720" y="48"/>
                  </a:lnTo>
                  <a:lnTo>
                    <a:pt x="672" y="0"/>
                  </a:lnTo>
                  <a:lnTo>
                    <a:pt x="624" y="0"/>
                  </a:lnTo>
                  <a:lnTo>
                    <a:pt x="576" y="48"/>
                  </a:lnTo>
                  <a:lnTo>
                    <a:pt x="576" y="144"/>
                  </a:lnTo>
                  <a:lnTo>
                    <a:pt x="528" y="240"/>
                  </a:lnTo>
                  <a:lnTo>
                    <a:pt x="480" y="240"/>
                  </a:lnTo>
                  <a:lnTo>
                    <a:pt x="432" y="192"/>
                  </a:lnTo>
                  <a:lnTo>
                    <a:pt x="288" y="192"/>
                  </a:lnTo>
                  <a:lnTo>
                    <a:pt x="288" y="288"/>
                  </a:lnTo>
                  <a:lnTo>
                    <a:pt x="240" y="336"/>
                  </a:lnTo>
                  <a:lnTo>
                    <a:pt x="192" y="336"/>
                  </a:lnTo>
                  <a:lnTo>
                    <a:pt x="144" y="288"/>
                  </a:lnTo>
                  <a:lnTo>
                    <a:pt x="48" y="336"/>
                  </a:lnTo>
                  <a:lnTo>
                    <a:pt x="0" y="432"/>
                  </a:lnTo>
                  <a:lnTo>
                    <a:pt x="96" y="480"/>
                  </a:lnTo>
                  <a:lnTo>
                    <a:pt x="192" y="480"/>
                  </a:lnTo>
                  <a:lnTo>
                    <a:pt x="240" y="528"/>
                  </a:lnTo>
                  <a:lnTo>
                    <a:pt x="288" y="528"/>
                  </a:lnTo>
                  <a:lnTo>
                    <a:pt x="288" y="624"/>
                  </a:lnTo>
                  <a:lnTo>
                    <a:pt x="288" y="672"/>
                  </a:lnTo>
                  <a:lnTo>
                    <a:pt x="432" y="672"/>
                  </a:lnTo>
                  <a:lnTo>
                    <a:pt x="480" y="624"/>
                  </a:lnTo>
                  <a:lnTo>
                    <a:pt x="624" y="624"/>
                  </a:lnTo>
                  <a:lnTo>
                    <a:pt x="624" y="672"/>
                  </a:lnTo>
                  <a:lnTo>
                    <a:pt x="576" y="720"/>
                  </a:lnTo>
                  <a:lnTo>
                    <a:pt x="576" y="768"/>
                  </a:lnTo>
                  <a:lnTo>
                    <a:pt x="768" y="768"/>
                  </a:lnTo>
                  <a:lnTo>
                    <a:pt x="768" y="672"/>
                  </a:lnTo>
                  <a:lnTo>
                    <a:pt x="816" y="624"/>
                  </a:lnTo>
                  <a:lnTo>
                    <a:pt x="816" y="576"/>
                  </a:lnTo>
                  <a:lnTo>
                    <a:pt x="960" y="576"/>
                  </a:lnTo>
                  <a:lnTo>
                    <a:pt x="1056" y="624"/>
                  </a:lnTo>
                  <a:lnTo>
                    <a:pt x="1104" y="624"/>
                  </a:lnTo>
                  <a:lnTo>
                    <a:pt x="1104" y="480"/>
                  </a:lnTo>
                  <a:lnTo>
                    <a:pt x="1056" y="432"/>
                  </a:lnTo>
                  <a:lnTo>
                    <a:pt x="960" y="480"/>
                  </a:lnTo>
                  <a:lnTo>
                    <a:pt x="864" y="480"/>
                  </a:lnTo>
                  <a:lnTo>
                    <a:pt x="816" y="384"/>
                  </a:lnTo>
                  <a:lnTo>
                    <a:pt x="912" y="336"/>
                  </a:lnTo>
                  <a:lnTo>
                    <a:pt x="1008" y="336"/>
                  </a:lnTo>
                  <a:lnTo>
                    <a:pt x="1056" y="384"/>
                  </a:lnTo>
                  <a:lnTo>
                    <a:pt x="1104" y="288"/>
                  </a:lnTo>
                  <a:lnTo>
                    <a:pt x="1104" y="144"/>
                  </a:lnTo>
                  <a:lnTo>
                    <a:pt x="1056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Oval 82"/>
            <p:cNvSpPr>
              <a:spLocks noChangeArrowheads="1"/>
            </p:cNvSpPr>
            <p:nvPr/>
          </p:nvSpPr>
          <p:spPr bwMode="auto">
            <a:xfrm>
              <a:off x="2064" y="220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22</a:t>
              </a:r>
            </a:p>
          </p:txBody>
        </p:sp>
      </p:grpSp>
      <p:grpSp>
        <p:nvGrpSpPr>
          <p:cNvPr id="135" name="Group 126"/>
          <p:cNvGrpSpPr>
            <a:grpSpLocks/>
          </p:cNvGrpSpPr>
          <p:nvPr/>
        </p:nvGrpSpPr>
        <p:grpSpPr bwMode="auto">
          <a:xfrm>
            <a:off x="3810000" y="2971800"/>
            <a:ext cx="1905000" cy="1143000"/>
            <a:chOff x="2400" y="1920"/>
            <a:chExt cx="1200" cy="720"/>
          </a:xfrm>
        </p:grpSpPr>
        <p:sp>
          <p:nvSpPr>
            <p:cNvPr id="8250" name="Freeform 33"/>
            <p:cNvSpPr>
              <a:spLocks/>
            </p:cNvSpPr>
            <p:nvPr/>
          </p:nvSpPr>
          <p:spPr bwMode="auto">
            <a:xfrm>
              <a:off x="2400" y="1920"/>
              <a:ext cx="1200" cy="720"/>
            </a:xfrm>
            <a:custGeom>
              <a:avLst/>
              <a:gdLst>
                <a:gd name="T0" fmla="*/ 960 w 1200"/>
                <a:gd name="T1" fmla="*/ 192 h 720"/>
                <a:gd name="T2" fmla="*/ 864 w 1200"/>
                <a:gd name="T3" fmla="*/ 192 h 720"/>
                <a:gd name="T4" fmla="*/ 864 w 1200"/>
                <a:gd name="T5" fmla="*/ 144 h 720"/>
                <a:gd name="T6" fmla="*/ 816 w 1200"/>
                <a:gd name="T7" fmla="*/ 144 h 720"/>
                <a:gd name="T8" fmla="*/ 768 w 1200"/>
                <a:gd name="T9" fmla="*/ 96 h 720"/>
                <a:gd name="T10" fmla="*/ 768 w 1200"/>
                <a:gd name="T11" fmla="*/ 48 h 720"/>
                <a:gd name="T12" fmla="*/ 720 w 1200"/>
                <a:gd name="T13" fmla="*/ 0 h 720"/>
                <a:gd name="T14" fmla="*/ 624 w 1200"/>
                <a:gd name="T15" fmla="*/ 0 h 720"/>
                <a:gd name="T16" fmla="*/ 576 w 1200"/>
                <a:gd name="T17" fmla="*/ 48 h 720"/>
                <a:gd name="T18" fmla="*/ 576 w 1200"/>
                <a:gd name="T19" fmla="*/ 96 h 720"/>
                <a:gd name="T20" fmla="*/ 528 w 1200"/>
                <a:gd name="T21" fmla="*/ 192 h 720"/>
                <a:gd name="T22" fmla="*/ 432 w 1200"/>
                <a:gd name="T23" fmla="*/ 192 h 720"/>
                <a:gd name="T24" fmla="*/ 384 w 1200"/>
                <a:gd name="T25" fmla="*/ 144 h 720"/>
                <a:gd name="T26" fmla="*/ 288 w 1200"/>
                <a:gd name="T27" fmla="*/ 144 h 720"/>
                <a:gd name="T28" fmla="*/ 288 w 1200"/>
                <a:gd name="T29" fmla="*/ 288 h 720"/>
                <a:gd name="T30" fmla="*/ 240 w 1200"/>
                <a:gd name="T31" fmla="*/ 384 h 720"/>
                <a:gd name="T32" fmla="*/ 192 w 1200"/>
                <a:gd name="T33" fmla="*/ 336 h 720"/>
                <a:gd name="T34" fmla="*/ 96 w 1200"/>
                <a:gd name="T35" fmla="*/ 336 h 720"/>
                <a:gd name="T36" fmla="*/ 0 w 1200"/>
                <a:gd name="T37" fmla="*/ 384 h 720"/>
                <a:gd name="T38" fmla="*/ 48 w 1200"/>
                <a:gd name="T39" fmla="*/ 480 h 720"/>
                <a:gd name="T40" fmla="*/ 144 w 1200"/>
                <a:gd name="T41" fmla="*/ 480 h 720"/>
                <a:gd name="T42" fmla="*/ 240 w 1200"/>
                <a:gd name="T43" fmla="*/ 432 h 720"/>
                <a:gd name="T44" fmla="*/ 288 w 1200"/>
                <a:gd name="T45" fmla="*/ 480 h 720"/>
                <a:gd name="T46" fmla="*/ 288 w 1200"/>
                <a:gd name="T47" fmla="*/ 624 h 720"/>
                <a:gd name="T48" fmla="*/ 336 w 1200"/>
                <a:gd name="T49" fmla="*/ 624 h 720"/>
                <a:gd name="T50" fmla="*/ 336 w 1200"/>
                <a:gd name="T51" fmla="*/ 672 h 720"/>
                <a:gd name="T52" fmla="*/ 432 w 1200"/>
                <a:gd name="T53" fmla="*/ 672 h 720"/>
                <a:gd name="T54" fmla="*/ 480 w 1200"/>
                <a:gd name="T55" fmla="*/ 720 h 720"/>
                <a:gd name="T56" fmla="*/ 576 w 1200"/>
                <a:gd name="T57" fmla="*/ 672 h 720"/>
                <a:gd name="T58" fmla="*/ 576 w 1200"/>
                <a:gd name="T59" fmla="*/ 624 h 720"/>
                <a:gd name="T60" fmla="*/ 624 w 1200"/>
                <a:gd name="T61" fmla="*/ 576 h 720"/>
                <a:gd name="T62" fmla="*/ 624 w 1200"/>
                <a:gd name="T63" fmla="*/ 624 h 720"/>
                <a:gd name="T64" fmla="*/ 672 w 1200"/>
                <a:gd name="T65" fmla="*/ 624 h 720"/>
                <a:gd name="T66" fmla="*/ 720 w 1200"/>
                <a:gd name="T67" fmla="*/ 528 h 720"/>
                <a:gd name="T68" fmla="*/ 816 w 1200"/>
                <a:gd name="T69" fmla="*/ 528 h 720"/>
                <a:gd name="T70" fmla="*/ 816 w 1200"/>
                <a:gd name="T71" fmla="*/ 624 h 720"/>
                <a:gd name="T72" fmla="*/ 768 w 1200"/>
                <a:gd name="T73" fmla="*/ 624 h 720"/>
                <a:gd name="T74" fmla="*/ 768 w 1200"/>
                <a:gd name="T75" fmla="*/ 672 h 720"/>
                <a:gd name="T76" fmla="*/ 1008 w 1200"/>
                <a:gd name="T77" fmla="*/ 672 h 720"/>
                <a:gd name="T78" fmla="*/ 1008 w 1200"/>
                <a:gd name="T79" fmla="*/ 624 h 720"/>
                <a:gd name="T80" fmla="*/ 1008 w 1200"/>
                <a:gd name="T81" fmla="*/ 576 h 720"/>
                <a:gd name="T82" fmla="*/ 1056 w 1200"/>
                <a:gd name="T83" fmla="*/ 528 h 720"/>
                <a:gd name="T84" fmla="*/ 1056 w 1200"/>
                <a:gd name="T85" fmla="*/ 480 h 720"/>
                <a:gd name="T86" fmla="*/ 1152 w 1200"/>
                <a:gd name="T87" fmla="*/ 480 h 720"/>
                <a:gd name="T88" fmla="*/ 1200 w 1200"/>
                <a:gd name="T89" fmla="*/ 432 h 720"/>
                <a:gd name="T90" fmla="*/ 1200 w 1200"/>
                <a:gd name="T91" fmla="*/ 384 h 720"/>
                <a:gd name="T92" fmla="*/ 1152 w 1200"/>
                <a:gd name="T93" fmla="*/ 336 h 720"/>
                <a:gd name="T94" fmla="*/ 1104 w 1200"/>
                <a:gd name="T95" fmla="*/ 336 h 720"/>
                <a:gd name="T96" fmla="*/ 1056 w 1200"/>
                <a:gd name="T97" fmla="*/ 384 h 720"/>
                <a:gd name="T98" fmla="*/ 1008 w 1200"/>
                <a:gd name="T99" fmla="*/ 384 h 720"/>
                <a:gd name="T100" fmla="*/ 1008 w 1200"/>
                <a:gd name="T101" fmla="*/ 192 h 720"/>
                <a:gd name="T102" fmla="*/ 960 w 1200"/>
                <a:gd name="T103" fmla="*/ 192 h 7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00"/>
                <a:gd name="T157" fmla="*/ 0 h 720"/>
                <a:gd name="T158" fmla="*/ 1200 w 1200"/>
                <a:gd name="T159" fmla="*/ 720 h 7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00" h="720">
                  <a:moveTo>
                    <a:pt x="960" y="192"/>
                  </a:moveTo>
                  <a:lnTo>
                    <a:pt x="864" y="192"/>
                  </a:lnTo>
                  <a:lnTo>
                    <a:pt x="864" y="144"/>
                  </a:lnTo>
                  <a:lnTo>
                    <a:pt x="816" y="144"/>
                  </a:lnTo>
                  <a:lnTo>
                    <a:pt x="768" y="96"/>
                  </a:lnTo>
                  <a:lnTo>
                    <a:pt x="768" y="48"/>
                  </a:lnTo>
                  <a:lnTo>
                    <a:pt x="720" y="0"/>
                  </a:lnTo>
                  <a:lnTo>
                    <a:pt x="624" y="0"/>
                  </a:lnTo>
                  <a:lnTo>
                    <a:pt x="576" y="48"/>
                  </a:lnTo>
                  <a:lnTo>
                    <a:pt x="576" y="96"/>
                  </a:lnTo>
                  <a:lnTo>
                    <a:pt x="528" y="192"/>
                  </a:lnTo>
                  <a:lnTo>
                    <a:pt x="432" y="192"/>
                  </a:lnTo>
                  <a:lnTo>
                    <a:pt x="384" y="144"/>
                  </a:lnTo>
                  <a:lnTo>
                    <a:pt x="288" y="144"/>
                  </a:lnTo>
                  <a:lnTo>
                    <a:pt x="288" y="288"/>
                  </a:lnTo>
                  <a:lnTo>
                    <a:pt x="240" y="384"/>
                  </a:lnTo>
                  <a:lnTo>
                    <a:pt x="192" y="336"/>
                  </a:lnTo>
                  <a:lnTo>
                    <a:pt x="96" y="336"/>
                  </a:lnTo>
                  <a:lnTo>
                    <a:pt x="0" y="384"/>
                  </a:lnTo>
                  <a:lnTo>
                    <a:pt x="48" y="480"/>
                  </a:lnTo>
                  <a:lnTo>
                    <a:pt x="144" y="480"/>
                  </a:lnTo>
                  <a:lnTo>
                    <a:pt x="240" y="432"/>
                  </a:lnTo>
                  <a:lnTo>
                    <a:pt x="288" y="480"/>
                  </a:lnTo>
                  <a:lnTo>
                    <a:pt x="288" y="624"/>
                  </a:lnTo>
                  <a:lnTo>
                    <a:pt x="336" y="624"/>
                  </a:lnTo>
                  <a:lnTo>
                    <a:pt x="336" y="672"/>
                  </a:lnTo>
                  <a:lnTo>
                    <a:pt x="432" y="672"/>
                  </a:lnTo>
                  <a:lnTo>
                    <a:pt x="480" y="720"/>
                  </a:lnTo>
                  <a:lnTo>
                    <a:pt x="576" y="672"/>
                  </a:lnTo>
                  <a:lnTo>
                    <a:pt x="576" y="624"/>
                  </a:lnTo>
                  <a:lnTo>
                    <a:pt x="624" y="576"/>
                  </a:lnTo>
                  <a:lnTo>
                    <a:pt x="624" y="624"/>
                  </a:lnTo>
                  <a:lnTo>
                    <a:pt x="672" y="624"/>
                  </a:lnTo>
                  <a:lnTo>
                    <a:pt x="720" y="528"/>
                  </a:lnTo>
                  <a:lnTo>
                    <a:pt x="816" y="528"/>
                  </a:lnTo>
                  <a:lnTo>
                    <a:pt x="816" y="624"/>
                  </a:lnTo>
                  <a:lnTo>
                    <a:pt x="768" y="624"/>
                  </a:lnTo>
                  <a:lnTo>
                    <a:pt x="768" y="672"/>
                  </a:lnTo>
                  <a:lnTo>
                    <a:pt x="1008" y="672"/>
                  </a:lnTo>
                  <a:lnTo>
                    <a:pt x="1008" y="624"/>
                  </a:lnTo>
                  <a:lnTo>
                    <a:pt x="1008" y="576"/>
                  </a:lnTo>
                  <a:lnTo>
                    <a:pt x="1056" y="528"/>
                  </a:lnTo>
                  <a:lnTo>
                    <a:pt x="1056" y="480"/>
                  </a:lnTo>
                  <a:lnTo>
                    <a:pt x="1152" y="480"/>
                  </a:lnTo>
                  <a:lnTo>
                    <a:pt x="1200" y="432"/>
                  </a:lnTo>
                  <a:lnTo>
                    <a:pt x="1200" y="384"/>
                  </a:lnTo>
                  <a:lnTo>
                    <a:pt x="1152" y="336"/>
                  </a:lnTo>
                  <a:lnTo>
                    <a:pt x="1104" y="336"/>
                  </a:lnTo>
                  <a:lnTo>
                    <a:pt x="1056" y="384"/>
                  </a:lnTo>
                  <a:lnTo>
                    <a:pt x="1008" y="384"/>
                  </a:lnTo>
                  <a:lnTo>
                    <a:pt x="1008" y="192"/>
                  </a:lnTo>
                  <a:lnTo>
                    <a:pt x="960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Oval 83"/>
            <p:cNvSpPr>
              <a:spLocks noChangeArrowheads="1"/>
            </p:cNvSpPr>
            <p:nvPr/>
          </p:nvSpPr>
          <p:spPr bwMode="auto">
            <a:xfrm>
              <a:off x="2880" y="216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23</a:t>
              </a:r>
            </a:p>
          </p:txBody>
        </p:sp>
      </p:grpSp>
      <p:grpSp>
        <p:nvGrpSpPr>
          <p:cNvPr id="136" name="Group 127"/>
          <p:cNvGrpSpPr>
            <a:grpSpLocks/>
          </p:cNvGrpSpPr>
          <p:nvPr/>
        </p:nvGrpSpPr>
        <p:grpSpPr bwMode="auto">
          <a:xfrm>
            <a:off x="5410200" y="3124200"/>
            <a:ext cx="1524000" cy="1066800"/>
            <a:chOff x="3408" y="2016"/>
            <a:chExt cx="960" cy="672"/>
          </a:xfrm>
        </p:grpSpPr>
        <p:sp>
          <p:nvSpPr>
            <p:cNvPr id="8248" name="Freeform 35"/>
            <p:cNvSpPr>
              <a:spLocks/>
            </p:cNvSpPr>
            <p:nvPr/>
          </p:nvSpPr>
          <p:spPr bwMode="auto">
            <a:xfrm>
              <a:off x="3408" y="2016"/>
              <a:ext cx="960" cy="672"/>
            </a:xfrm>
            <a:custGeom>
              <a:avLst/>
              <a:gdLst>
                <a:gd name="T0" fmla="*/ 672 w 960"/>
                <a:gd name="T1" fmla="*/ 48 h 672"/>
                <a:gd name="T2" fmla="*/ 576 w 960"/>
                <a:gd name="T3" fmla="*/ 48 h 672"/>
                <a:gd name="T4" fmla="*/ 576 w 960"/>
                <a:gd name="T5" fmla="*/ 144 h 672"/>
                <a:gd name="T6" fmla="*/ 528 w 960"/>
                <a:gd name="T7" fmla="*/ 192 h 672"/>
                <a:gd name="T8" fmla="*/ 432 w 960"/>
                <a:gd name="T9" fmla="*/ 192 h 672"/>
                <a:gd name="T10" fmla="*/ 384 w 960"/>
                <a:gd name="T11" fmla="*/ 144 h 672"/>
                <a:gd name="T12" fmla="*/ 384 w 960"/>
                <a:gd name="T13" fmla="*/ 48 h 672"/>
                <a:gd name="T14" fmla="*/ 192 w 960"/>
                <a:gd name="T15" fmla="*/ 48 h 672"/>
                <a:gd name="T16" fmla="*/ 144 w 960"/>
                <a:gd name="T17" fmla="*/ 96 h 672"/>
                <a:gd name="T18" fmla="*/ 0 w 960"/>
                <a:gd name="T19" fmla="*/ 96 h 672"/>
                <a:gd name="T20" fmla="*/ 0 w 960"/>
                <a:gd name="T21" fmla="*/ 288 h 672"/>
                <a:gd name="T22" fmla="*/ 48 w 960"/>
                <a:gd name="T23" fmla="*/ 288 h 672"/>
                <a:gd name="T24" fmla="*/ 96 w 960"/>
                <a:gd name="T25" fmla="*/ 240 h 672"/>
                <a:gd name="T26" fmla="*/ 144 w 960"/>
                <a:gd name="T27" fmla="*/ 240 h 672"/>
                <a:gd name="T28" fmla="*/ 192 w 960"/>
                <a:gd name="T29" fmla="*/ 288 h 672"/>
                <a:gd name="T30" fmla="*/ 192 w 960"/>
                <a:gd name="T31" fmla="*/ 336 h 672"/>
                <a:gd name="T32" fmla="*/ 144 w 960"/>
                <a:gd name="T33" fmla="*/ 384 h 672"/>
                <a:gd name="T34" fmla="*/ 48 w 960"/>
                <a:gd name="T35" fmla="*/ 384 h 672"/>
                <a:gd name="T36" fmla="*/ 48 w 960"/>
                <a:gd name="T37" fmla="*/ 432 h 672"/>
                <a:gd name="T38" fmla="*/ 0 w 960"/>
                <a:gd name="T39" fmla="*/ 480 h 672"/>
                <a:gd name="T40" fmla="*/ 0 w 960"/>
                <a:gd name="T41" fmla="*/ 528 h 672"/>
                <a:gd name="T42" fmla="*/ 192 w 960"/>
                <a:gd name="T43" fmla="*/ 528 h 672"/>
                <a:gd name="T44" fmla="*/ 240 w 960"/>
                <a:gd name="T45" fmla="*/ 480 h 672"/>
                <a:gd name="T46" fmla="*/ 336 w 960"/>
                <a:gd name="T47" fmla="*/ 480 h 672"/>
                <a:gd name="T48" fmla="*/ 384 w 960"/>
                <a:gd name="T49" fmla="*/ 528 h 672"/>
                <a:gd name="T50" fmla="*/ 384 w 960"/>
                <a:gd name="T51" fmla="*/ 576 h 672"/>
                <a:gd name="T52" fmla="*/ 336 w 960"/>
                <a:gd name="T53" fmla="*/ 576 h 672"/>
                <a:gd name="T54" fmla="*/ 384 w 960"/>
                <a:gd name="T55" fmla="*/ 672 h 672"/>
                <a:gd name="T56" fmla="*/ 480 w 960"/>
                <a:gd name="T57" fmla="*/ 672 h 672"/>
                <a:gd name="T58" fmla="*/ 576 w 960"/>
                <a:gd name="T59" fmla="*/ 624 h 672"/>
                <a:gd name="T60" fmla="*/ 576 w 960"/>
                <a:gd name="T61" fmla="*/ 576 h 672"/>
                <a:gd name="T62" fmla="*/ 528 w 960"/>
                <a:gd name="T63" fmla="*/ 528 h 672"/>
                <a:gd name="T64" fmla="*/ 624 w 960"/>
                <a:gd name="T65" fmla="*/ 480 h 672"/>
                <a:gd name="T66" fmla="*/ 768 w 960"/>
                <a:gd name="T67" fmla="*/ 480 h 672"/>
                <a:gd name="T68" fmla="*/ 816 w 960"/>
                <a:gd name="T69" fmla="*/ 528 h 672"/>
                <a:gd name="T70" fmla="*/ 864 w 960"/>
                <a:gd name="T71" fmla="*/ 528 h 672"/>
                <a:gd name="T72" fmla="*/ 816 w 960"/>
                <a:gd name="T73" fmla="*/ 432 h 672"/>
                <a:gd name="T74" fmla="*/ 768 w 960"/>
                <a:gd name="T75" fmla="*/ 384 h 672"/>
                <a:gd name="T76" fmla="*/ 768 w 960"/>
                <a:gd name="T77" fmla="*/ 336 h 672"/>
                <a:gd name="T78" fmla="*/ 816 w 960"/>
                <a:gd name="T79" fmla="*/ 336 h 672"/>
                <a:gd name="T80" fmla="*/ 864 w 960"/>
                <a:gd name="T81" fmla="*/ 336 h 672"/>
                <a:gd name="T82" fmla="*/ 960 w 960"/>
                <a:gd name="T83" fmla="*/ 288 h 672"/>
                <a:gd name="T84" fmla="*/ 912 w 960"/>
                <a:gd name="T85" fmla="*/ 240 h 672"/>
                <a:gd name="T86" fmla="*/ 912 w 960"/>
                <a:gd name="T87" fmla="*/ 192 h 672"/>
                <a:gd name="T88" fmla="*/ 864 w 960"/>
                <a:gd name="T89" fmla="*/ 192 h 672"/>
                <a:gd name="T90" fmla="*/ 816 w 960"/>
                <a:gd name="T91" fmla="*/ 288 h 672"/>
                <a:gd name="T92" fmla="*/ 768 w 960"/>
                <a:gd name="T93" fmla="*/ 240 h 672"/>
                <a:gd name="T94" fmla="*/ 768 w 960"/>
                <a:gd name="T95" fmla="*/ 96 h 672"/>
                <a:gd name="T96" fmla="*/ 816 w 960"/>
                <a:gd name="T97" fmla="*/ 96 h 672"/>
                <a:gd name="T98" fmla="*/ 816 w 960"/>
                <a:gd name="T99" fmla="*/ 0 h 672"/>
                <a:gd name="T100" fmla="*/ 720 w 960"/>
                <a:gd name="T101" fmla="*/ 0 h 672"/>
                <a:gd name="T102" fmla="*/ 672 w 960"/>
                <a:gd name="T103" fmla="*/ 48 h 6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0"/>
                <a:gd name="T157" fmla="*/ 0 h 672"/>
                <a:gd name="T158" fmla="*/ 960 w 960"/>
                <a:gd name="T159" fmla="*/ 672 h 6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0" h="672">
                  <a:moveTo>
                    <a:pt x="672" y="48"/>
                  </a:moveTo>
                  <a:lnTo>
                    <a:pt x="576" y="48"/>
                  </a:lnTo>
                  <a:lnTo>
                    <a:pt x="576" y="144"/>
                  </a:lnTo>
                  <a:lnTo>
                    <a:pt x="528" y="192"/>
                  </a:lnTo>
                  <a:lnTo>
                    <a:pt x="432" y="192"/>
                  </a:lnTo>
                  <a:lnTo>
                    <a:pt x="384" y="144"/>
                  </a:lnTo>
                  <a:lnTo>
                    <a:pt x="384" y="48"/>
                  </a:lnTo>
                  <a:lnTo>
                    <a:pt x="192" y="48"/>
                  </a:lnTo>
                  <a:lnTo>
                    <a:pt x="144" y="96"/>
                  </a:lnTo>
                  <a:lnTo>
                    <a:pt x="0" y="96"/>
                  </a:lnTo>
                  <a:lnTo>
                    <a:pt x="0" y="288"/>
                  </a:lnTo>
                  <a:lnTo>
                    <a:pt x="48" y="288"/>
                  </a:lnTo>
                  <a:lnTo>
                    <a:pt x="96" y="240"/>
                  </a:lnTo>
                  <a:lnTo>
                    <a:pt x="144" y="240"/>
                  </a:lnTo>
                  <a:lnTo>
                    <a:pt x="192" y="288"/>
                  </a:lnTo>
                  <a:lnTo>
                    <a:pt x="192" y="336"/>
                  </a:lnTo>
                  <a:lnTo>
                    <a:pt x="144" y="384"/>
                  </a:lnTo>
                  <a:lnTo>
                    <a:pt x="48" y="384"/>
                  </a:lnTo>
                  <a:lnTo>
                    <a:pt x="48" y="432"/>
                  </a:lnTo>
                  <a:lnTo>
                    <a:pt x="0" y="480"/>
                  </a:lnTo>
                  <a:lnTo>
                    <a:pt x="0" y="528"/>
                  </a:lnTo>
                  <a:lnTo>
                    <a:pt x="192" y="528"/>
                  </a:lnTo>
                  <a:lnTo>
                    <a:pt x="240" y="480"/>
                  </a:lnTo>
                  <a:lnTo>
                    <a:pt x="336" y="480"/>
                  </a:lnTo>
                  <a:lnTo>
                    <a:pt x="384" y="528"/>
                  </a:lnTo>
                  <a:lnTo>
                    <a:pt x="384" y="576"/>
                  </a:lnTo>
                  <a:lnTo>
                    <a:pt x="336" y="576"/>
                  </a:lnTo>
                  <a:lnTo>
                    <a:pt x="384" y="672"/>
                  </a:lnTo>
                  <a:lnTo>
                    <a:pt x="480" y="672"/>
                  </a:lnTo>
                  <a:lnTo>
                    <a:pt x="576" y="624"/>
                  </a:lnTo>
                  <a:lnTo>
                    <a:pt x="576" y="576"/>
                  </a:lnTo>
                  <a:lnTo>
                    <a:pt x="528" y="528"/>
                  </a:lnTo>
                  <a:lnTo>
                    <a:pt x="624" y="480"/>
                  </a:lnTo>
                  <a:lnTo>
                    <a:pt x="768" y="480"/>
                  </a:lnTo>
                  <a:lnTo>
                    <a:pt x="816" y="528"/>
                  </a:lnTo>
                  <a:lnTo>
                    <a:pt x="864" y="528"/>
                  </a:lnTo>
                  <a:lnTo>
                    <a:pt x="816" y="432"/>
                  </a:lnTo>
                  <a:lnTo>
                    <a:pt x="768" y="384"/>
                  </a:lnTo>
                  <a:lnTo>
                    <a:pt x="768" y="336"/>
                  </a:lnTo>
                  <a:lnTo>
                    <a:pt x="816" y="336"/>
                  </a:lnTo>
                  <a:lnTo>
                    <a:pt x="864" y="336"/>
                  </a:lnTo>
                  <a:lnTo>
                    <a:pt x="960" y="288"/>
                  </a:lnTo>
                  <a:lnTo>
                    <a:pt x="912" y="240"/>
                  </a:lnTo>
                  <a:lnTo>
                    <a:pt x="912" y="192"/>
                  </a:lnTo>
                  <a:lnTo>
                    <a:pt x="864" y="192"/>
                  </a:lnTo>
                  <a:lnTo>
                    <a:pt x="816" y="288"/>
                  </a:lnTo>
                  <a:lnTo>
                    <a:pt x="768" y="240"/>
                  </a:lnTo>
                  <a:lnTo>
                    <a:pt x="768" y="96"/>
                  </a:lnTo>
                  <a:lnTo>
                    <a:pt x="816" y="96"/>
                  </a:lnTo>
                  <a:lnTo>
                    <a:pt x="816" y="0"/>
                  </a:lnTo>
                  <a:lnTo>
                    <a:pt x="720" y="0"/>
                  </a:lnTo>
                  <a:lnTo>
                    <a:pt x="672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Oval 84"/>
            <p:cNvSpPr>
              <a:spLocks noChangeArrowheads="1"/>
            </p:cNvSpPr>
            <p:nvPr/>
          </p:nvSpPr>
          <p:spPr bwMode="auto">
            <a:xfrm>
              <a:off x="3744" y="225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24</a:t>
              </a:r>
            </a:p>
          </p:txBody>
        </p:sp>
      </p:grpSp>
      <p:grpSp>
        <p:nvGrpSpPr>
          <p:cNvPr id="137" name="Group 128"/>
          <p:cNvGrpSpPr>
            <a:grpSpLocks/>
          </p:cNvGrpSpPr>
          <p:nvPr/>
        </p:nvGrpSpPr>
        <p:grpSpPr bwMode="auto">
          <a:xfrm>
            <a:off x="6629400" y="3124200"/>
            <a:ext cx="1219200" cy="914400"/>
            <a:chOff x="4176" y="2016"/>
            <a:chExt cx="768" cy="576"/>
          </a:xfrm>
        </p:grpSpPr>
        <p:sp>
          <p:nvSpPr>
            <p:cNvPr id="8246" name="Freeform 38"/>
            <p:cNvSpPr>
              <a:spLocks/>
            </p:cNvSpPr>
            <p:nvPr/>
          </p:nvSpPr>
          <p:spPr bwMode="auto">
            <a:xfrm>
              <a:off x="4176" y="2016"/>
              <a:ext cx="768" cy="576"/>
            </a:xfrm>
            <a:custGeom>
              <a:avLst/>
              <a:gdLst>
                <a:gd name="T0" fmla="*/ 768 w 768"/>
                <a:gd name="T1" fmla="*/ 96 h 576"/>
                <a:gd name="T2" fmla="*/ 672 w 768"/>
                <a:gd name="T3" fmla="*/ 96 h 576"/>
                <a:gd name="T4" fmla="*/ 576 w 768"/>
                <a:gd name="T5" fmla="*/ 0 h 576"/>
                <a:gd name="T6" fmla="*/ 480 w 768"/>
                <a:gd name="T7" fmla="*/ 48 h 576"/>
                <a:gd name="T8" fmla="*/ 528 w 768"/>
                <a:gd name="T9" fmla="*/ 144 h 576"/>
                <a:gd name="T10" fmla="*/ 384 w 768"/>
                <a:gd name="T11" fmla="*/ 144 h 576"/>
                <a:gd name="T12" fmla="*/ 384 w 768"/>
                <a:gd name="T13" fmla="*/ 96 h 576"/>
                <a:gd name="T14" fmla="*/ 336 w 768"/>
                <a:gd name="T15" fmla="*/ 0 h 576"/>
                <a:gd name="T16" fmla="*/ 192 w 768"/>
                <a:gd name="T17" fmla="*/ 0 h 576"/>
                <a:gd name="T18" fmla="*/ 192 w 768"/>
                <a:gd name="T19" fmla="*/ 48 h 576"/>
                <a:gd name="T20" fmla="*/ 48 w 768"/>
                <a:gd name="T21" fmla="*/ 48 h 576"/>
                <a:gd name="T22" fmla="*/ 48 w 768"/>
                <a:gd name="T23" fmla="*/ 96 h 576"/>
                <a:gd name="T24" fmla="*/ 0 w 768"/>
                <a:gd name="T25" fmla="*/ 96 h 576"/>
                <a:gd name="T26" fmla="*/ 0 w 768"/>
                <a:gd name="T27" fmla="*/ 240 h 576"/>
                <a:gd name="T28" fmla="*/ 48 w 768"/>
                <a:gd name="T29" fmla="*/ 288 h 576"/>
                <a:gd name="T30" fmla="*/ 96 w 768"/>
                <a:gd name="T31" fmla="*/ 192 h 576"/>
                <a:gd name="T32" fmla="*/ 144 w 768"/>
                <a:gd name="T33" fmla="*/ 192 h 576"/>
                <a:gd name="T34" fmla="*/ 144 w 768"/>
                <a:gd name="T35" fmla="*/ 240 h 576"/>
                <a:gd name="T36" fmla="*/ 192 w 768"/>
                <a:gd name="T37" fmla="*/ 288 h 576"/>
                <a:gd name="T38" fmla="*/ 96 w 768"/>
                <a:gd name="T39" fmla="*/ 336 h 576"/>
                <a:gd name="T40" fmla="*/ 0 w 768"/>
                <a:gd name="T41" fmla="*/ 336 h 576"/>
                <a:gd name="T42" fmla="*/ 0 w 768"/>
                <a:gd name="T43" fmla="*/ 384 h 576"/>
                <a:gd name="T44" fmla="*/ 48 w 768"/>
                <a:gd name="T45" fmla="*/ 432 h 576"/>
                <a:gd name="T46" fmla="*/ 96 w 768"/>
                <a:gd name="T47" fmla="*/ 528 h 576"/>
                <a:gd name="T48" fmla="*/ 192 w 768"/>
                <a:gd name="T49" fmla="*/ 528 h 576"/>
                <a:gd name="T50" fmla="*/ 240 w 768"/>
                <a:gd name="T51" fmla="*/ 480 h 576"/>
                <a:gd name="T52" fmla="*/ 288 w 768"/>
                <a:gd name="T53" fmla="*/ 480 h 576"/>
                <a:gd name="T54" fmla="*/ 336 w 768"/>
                <a:gd name="T55" fmla="*/ 432 h 576"/>
                <a:gd name="T56" fmla="*/ 384 w 768"/>
                <a:gd name="T57" fmla="*/ 432 h 576"/>
                <a:gd name="T58" fmla="*/ 432 w 768"/>
                <a:gd name="T59" fmla="*/ 384 h 576"/>
                <a:gd name="T60" fmla="*/ 480 w 768"/>
                <a:gd name="T61" fmla="*/ 432 h 576"/>
                <a:gd name="T62" fmla="*/ 480 w 768"/>
                <a:gd name="T63" fmla="*/ 480 h 576"/>
                <a:gd name="T64" fmla="*/ 528 w 768"/>
                <a:gd name="T65" fmla="*/ 528 h 576"/>
                <a:gd name="T66" fmla="*/ 672 w 768"/>
                <a:gd name="T67" fmla="*/ 576 h 576"/>
                <a:gd name="T68" fmla="*/ 768 w 768"/>
                <a:gd name="T69" fmla="*/ 576 h 576"/>
                <a:gd name="T70" fmla="*/ 768 w 768"/>
                <a:gd name="T71" fmla="*/ 96 h 5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68"/>
                <a:gd name="T109" fmla="*/ 0 h 576"/>
                <a:gd name="T110" fmla="*/ 768 w 768"/>
                <a:gd name="T111" fmla="*/ 576 h 5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68" h="576">
                  <a:moveTo>
                    <a:pt x="768" y="96"/>
                  </a:moveTo>
                  <a:lnTo>
                    <a:pt x="672" y="96"/>
                  </a:lnTo>
                  <a:lnTo>
                    <a:pt x="576" y="0"/>
                  </a:lnTo>
                  <a:lnTo>
                    <a:pt x="480" y="48"/>
                  </a:lnTo>
                  <a:lnTo>
                    <a:pt x="528" y="144"/>
                  </a:lnTo>
                  <a:lnTo>
                    <a:pt x="384" y="144"/>
                  </a:lnTo>
                  <a:lnTo>
                    <a:pt x="384" y="96"/>
                  </a:lnTo>
                  <a:lnTo>
                    <a:pt x="336" y="0"/>
                  </a:lnTo>
                  <a:lnTo>
                    <a:pt x="192" y="0"/>
                  </a:lnTo>
                  <a:lnTo>
                    <a:pt x="192" y="48"/>
                  </a:lnTo>
                  <a:lnTo>
                    <a:pt x="48" y="48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240"/>
                  </a:lnTo>
                  <a:lnTo>
                    <a:pt x="48" y="288"/>
                  </a:lnTo>
                  <a:lnTo>
                    <a:pt x="96" y="192"/>
                  </a:lnTo>
                  <a:lnTo>
                    <a:pt x="144" y="192"/>
                  </a:lnTo>
                  <a:lnTo>
                    <a:pt x="144" y="240"/>
                  </a:lnTo>
                  <a:lnTo>
                    <a:pt x="192" y="288"/>
                  </a:lnTo>
                  <a:lnTo>
                    <a:pt x="96" y="336"/>
                  </a:lnTo>
                  <a:lnTo>
                    <a:pt x="0" y="336"/>
                  </a:lnTo>
                  <a:lnTo>
                    <a:pt x="0" y="384"/>
                  </a:lnTo>
                  <a:lnTo>
                    <a:pt x="48" y="432"/>
                  </a:lnTo>
                  <a:lnTo>
                    <a:pt x="96" y="528"/>
                  </a:lnTo>
                  <a:lnTo>
                    <a:pt x="192" y="528"/>
                  </a:lnTo>
                  <a:lnTo>
                    <a:pt x="240" y="480"/>
                  </a:lnTo>
                  <a:lnTo>
                    <a:pt x="288" y="480"/>
                  </a:lnTo>
                  <a:lnTo>
                    <a:pt x="336" y="432"/>
                  </a:lnTo>
                  <a:lnTo>
                    <a:pt x="384" y="432"/>
                  </a:lnTo>
                  <a:lnTo>
                    <a:pt x="432" y="384"/>
                  </a:lnTo>
                  <a:lnTo>
                    <a:pt x="480" y="432"/>
                  </a:lnTo>
                  <a:lnTo>
                    <a:pt x="480" y="480"/>
                  </a:lnTo>
                  <a:lnTo>
                    <a:pt x="528" y="528"/>
                  </a:lnTo>
                  <a:lnTo>
                    <a:pt x="672" y="576"/>
                  </a:lnTo>
                  <a:lnTo>
                    <a:pt x="768" y="576"/>
                  </a:lnTo>
                  <a:lnTo>
                    <a:pt x="768" y="9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Oval 85"/>
            <p:cNvSpPr>
              <a:spLocks noChangeArrowheads="1"/>
            </p:cNvSpPr>
            <p:nvPr/>
          </p:nvSpPr>
          <p:spPr bwMode="auto">
            <a:xfrm>
              <a:off x="4392" y="216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25</a:t>
              </a:r>
            </a:p>
          </p:txBody>
        </p:sp>
      </p:grpSp>
      <p:sp>
        <p:nvSpPr>
          <p:cNvPr id="278" name="AutoShape 19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4625" y="4038600"/>
            <a:ext cx="6096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view</a:t>
            </a:r>
          </a:p>
        </p:txBody>
      </p:sp>
      <p:sp>
        <p:nvSpPr>
          <p:cNvPr id="280" name="TextBox 279"/>
          <p:cNvSpPr txBox="1">
            <a:spLocks noChangeArrowheads="1"/>
          </p:cNvSpPr>
          <p:nvPr/>
        </p:nvSpPr>
        <p:spPr bwMode="auto">
          <a:xfrm>
            <a:off x="1905000" y="6149975"/>
            <a:ext cx="594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AU" sz="4000" b="1">
                <a:solidFill>
                  <a:schemeClr val="bg1"/>
                </a:solidFill>
              </a:rPr>
              <a:t>jyooba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 nodeType="clickPar">
                      <p:stCondLst>
                        <p:cond delay="0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 nodeType="clickPar">
                      <p:stCondLst>
                        <p:cond delay="0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 nodeType="clickPar">
                      <p:stCondLst>
                        <p:cond delay="0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 nodeType="clickPar">
                      <p:stCondLst>
                        <p:cond delay="0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 nodeType="clickPar">
                      <p:stCondLst>
                        <p:cond delay="0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 nodeType="clickPar">
                      <p:stCondLst>
                        <p:cond delay="0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 nodeType="clickPar">
                      <p:stCondLst>
                        <p:cond delay="0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 nodeType="clickPar">
                      <p:stCondLst>
                        <p:cond delay="0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 nodeType="clickPar">
                      <p:stCondLst>
                        <p:cond delay="0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 nodeType="clickPar">
                      <p:stCondLst>
                        <p:cond delay="0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 nodeType="clickPar">
                      <p:stCondLst>
                        <p:cond delay="0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 nodeType="clickPar">
                      <p:stCondLst>
                        <p:cond delay="0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 nodeType="clickPar">
                      <p:stCondLst>
                        <p:cond delay="0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 nodeType="clickPar">
                      <p:stCondLst>
                        <p:cond delay="0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 nodeType="clickPar">
                      <p:stCondLst>
                        <p:cond delay="0"/>
                      </p:stCondLst>
                      <p:childTnLst>
                        <p:par>
                          <p:cTn id="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 nodeType="clickPar">
                      <p:stCondLst>
                        <p:cond delay="0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 nodeType="clickPar">
                      <p:stCondLst>
                        <p:cond delay="0"/>
                      </p:stCondLst>
                      <p:childTnLst>
                        <p:par>
                          <p:cTn id="3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 nodeType="clickPar">
                      <p:stCondLst>
                        <p:cond delay="0"/>
                      </p:stCondLst>
                      <p:childTnLst>
                        <p:par>
                          <p:cTn id="3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 nodeType="clickPar">
                      <p:stCondLst>
                        <p:cond delay="0"/>
                      </p:stCondLst>
                      <p:childTnLst>
                        <p:par>
                          <p:cTn id="3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 nodeType="clickPar">
                      <p:stCondLst>
                        <p:cond delay="0"/>
                      </p:stCondLst>
                      <p:childTnLst>
                        <p:par>
                          <p:cTn id="3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 nodeType="clickPar">
                      <p:stCondLst>
                        <p:cond delay="0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 nodeType="clickPar">
                      <p:stCondLst>
                        <p:cond delay="0"/>
                      </p:stCondLst>
                      <p:childTnLst>
                        <p:par>
                          <p:cTn id="3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 nodeType="clickPar">
                      <p:stCondLst>
                        <p:cond delay="0"/>
                      </p:stCondLst>
                      <p:childTnLst>
                        <p:par>
                          <p:cTn id="3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 nodeType="clickPar">
                      <p:stCondLst>
                        <p:cond delay="0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 nodeType="clickPar">
                      <p:stCondLst>
                        <p:cond delay="0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 nodeType="clickPar">
                      <p:stCondLst>
                        <p:cond delay="0"/>
                      </p:stCondLst>
                      <p:childTnLst>
                        <p:par>
                          <p:cTn id="4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 nodeType="clickPar">
                      <p:stCondLst>
                        <p:cond delay="0"/>
                      </p:stCondLst>
                      <p:childTnLst>
                        <p:par>
                          <p:cTn id="4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 nodeType="clickPar">
                      <p:stCondLst>
                        <p:cond delay="0"/>
                      </p:stCondLst>
                      <p:childTnLst>
                        <p:par>
                          <p:cTn id="4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 nodeType="clickPar">
                      <p:stCondLst>
                        <p:cond delay="0"/>
                      </p:stCondLst>
                      <p:childTnLst>
                        <p:par>
                          <p:cTn id="4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 nodeType="clickPar">
                      <p:stCondLst>
                        <p:cond delay="0"/>
                      </p:stCondLst>
                      <p:childTnLst>
                        <p:par>
                          <p:cTn id="4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 nodeType="clickPar">
                      <p:stCondLst>
                        <p:cond delay="0"/>
                      </p:stCondLst>
                      <p:childTnLst>
                        <p:par>
                          <p:cTn id="4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 nodeType="clickPar">
                      <p:stCondLst>
                        <p:cond delay="0"/>
                      </p:stCondLst>
                      <p:childTnLst>
                        <p:par>
                          <p:cTn id="4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 nodeType="clickPar">
                      <p:stCondLst>
                        <p:cond delay="0"/>
                      </p:stCondLst>
                      <p:childTnLst>
                        <p:par>
                          <p:cTn id="4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5" fill="hold" nodeType="clickPar">
                      <p:stCondLst>
                        <p:cond delay="0"/>
                      </p:stCondLst>
                      <p:childTnLst>
                        <p:par>
                          <p:cTn id="4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4" fill="hold" nodeType="clickPar">
                      <p:stCondLst>
                        <p:cond delay="0"/>
                      </p:stCondLst>
                      <p:childTnLst>
                        <p:par>
                          <p:cTn id="4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 nodeType="clickPar">
                      <p:stCondLst>
                        <p:cond delay="0"/>
                      </p:stCondLst>
                      <p:childTnLst>
                        <p:par>
                          <p:cTn id="5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2" fill="hold" nodeType="clickPar">
                      <p:stCondLst>
                        <p:cond delay="0"/>
                      </p:stCondLst>
                      <p:childTnLst>
                        <p:par>
                          <p:cTn id="5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 nodeType="clickPar">
                      <p:stCondLst>
                        <p:cond delay="0"/>
                      </p:stCondLst>
                      <p:childTnLst>
                        <p:par>
                          <p:cTn id="5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 nodeType="clickPar">
                      <p:stCondLst>
                        <p:cond delay="0"/>
                      </p:stCondLst>
                      <p:childTnLst>
                        <p:par>
                          <p:cTn id="5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7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7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3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8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3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8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3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8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3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8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3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4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8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2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3" name="Picture 137" descr="http://www.featurepics.com/FI/Thumb300/20070601/Cartoon-Boy-Basketball-3360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0"/>
          <a:stretch>
            <a:fillRect/>
          </a:stretch>
        </p:blipFill>
        <p:spPr bwMode="auto">
          <a:xfrm>
            <a:off x="1676400" y="457200"/>
            <a:ext cx="6172200" cy="568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AutoShape 12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1905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141" name="AutoShape 12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1905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142" name="AutoShape 12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2286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143" name="AutoShape 12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2286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144" name="AutoShape 12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2667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145" name="AutoShape 127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2667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</a:p>
        </p:txBody>
      </p:sp>
      <p:sp>
        <p:nvSpPr>
          <p:cNvPr id="147" name="AutoShape 129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3048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8</a:t>
            </a:r>
          </a:p>
        </p:txBody>
      </p:sp>
      <p:sp>
        <p:nvSpPr>
          <p:cNvPr id="156" name="AutoShape 17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048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</a:p>
        </p:txBody>
      </p:sp>
      <p:sp>
        <p:nvSpPr>
          <p:cNvPr id="157" name="AutoShape 19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4625" y="3581400"/>
            <a:ext cx="6096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list</a:t>
            </a:r>
          </a:p>
        </p:txBody>
      </p:sp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1676400" y="2971800"/>
            <a:ext cx="1295400" cy="1219200"/>
            <a:chOff x="1056" y="1920"/>
            <a:chExt cx="816" cy="768"/>
          </a:xfrm>
        </p:grpSpPr>
        <p:sp>
          <p:nvSpPr>
            <p:cNvPr id="9348" name="Freeform 6"/>
            <p:cNvSpPr>
              <a:spLocks/>
            </p:cNvSpPr>
            <p:nvPr/>
          </p:nvSpPr>
          <p:spPr bwMode="auto">
            <a:xfrm>
              <a:off x="1056" y="1920"/>
              <a:ext cx="816" cy="768"/>
            </a:xfrm>
            <a:custGeom>
              <a:avLst/>
              <a:gdLst>
                <a:gd name="T0" fmla="*/ 0 w 816"/>
                <a:gd name="T1" fmla="*/ 240 h 768"/>
                <a:gd name="T2" fmla="*/ 144 w 816"/>
                <a:gd name="T3" fmla="*/ 240 h 768"/>
                <a:gd name="T4" fmla="*/ 144 w 816"/>
                <a:gd name="T5" fmla="*/ 144 h 768"/>
                <a:gd name="T6" fmla="*/ 336 w 816"/>
                <a:gd name="T7" fmla="*/ 144 h 768"/>
                <a:gd name="T8" fmla="*/ 336 w 816"/>
                <a:gd name="T9" fmla="*/ 96 h 768"/>
                <a:gd name="T10" fmla="*/ 240 w 816"/>
                <a:gd name="T11" fmla="*/ 48 h 768"/>
                <a:gd name="T12" fmla="*/ 288 w 816"/>
                <a:gd name="T13" fmla="*/ 0 h 768"/>
                <a:gd name="T14" fmla="*/ 480 w 816"/>
                <a:gd name="T15" fmla="*/ 0 h 768"/>
                <a:gd name="T16" fmla="*/ 576 w 816"/>
                <a:gd name="T17" fmla="*/ 48 h 768"/>
                <a:gd name="T18" fmla="*/ 528 w 816"/>
                <a:gd name="T19" fmla="*/ 96 h 768"/>
                <a:gd name="T20" fmla="*/ 528 w 816"/>
                <a:gd name="T21" fmla="*/ 144 h 768"/>
                <a:gd name="T22" fmla="*/ 768 w 816"/>
                <a:gd name="T23" fmla="*/ 144 h 768"/>
                <a:gd name="T24" fmla="*/ 816 w 816"/>
                <a:gd name="T25" fmla="*/ 192 h 768"/>
                <a:gd name="T26" fmla="*/ 816 w 816"/>
                <a:gd name="T27" fmla="*/ 288 h 768"/>
                <a:gd name="T28" fmla="*/ 768 w 816"/>
                <a:gd name="T29" fmla="*/ 336 h 768"/>
                <a:gd name="T30" fmla="*/ 720 w 816"/>
                <a:gd name="T31" fmla="*/ 336 h 768"/>
                <a:gd name="T32" fmla="*/ 672 w 816"/>
                <a:gd name="T33" fmla="*/ 288 h 768"/>
                <a:gd name="T34" fmla="*/ 576 w 816"/>
                <a:gd name="T35" fmla="*/ 336 h 768"/>
                <a:gd name="T36" fmla="*/ 528 w 816"/>
                <a:gd name="T37" fmla="*/ 432 h 768"/>
                <a:gd name="T38" fmla="*/ 624 w 816"/>
                <a:gd name="T39" fmla="*/ 480 h 768"/>
                <a:gd name="T40" fmla="*/ 720 w 816"/>
                <a:gd name="T41" fmla="*/ 480 h 768"/>
                <a:gd name="T42" fmla="*/ 768 w 816"/>
                <a:gd name="T43" fmla="*/ 528 h 768"/>
                <a:gd name="T44" fmla="*/ 816 w 816"/>
                <a:gd name="T45" fmla="*/ 528 h 768"/>
                <a:gd name="T46" fmla="*/ 816 w 816"/>
                <a:gd name="T47" fmla="*/ 624 h 768"/>
                <a:gd name="T48" fmla="*/ 720 w 816"/>
                <a:gd name="T49" fmla="*/ 624 h 768"/>
                <a:gd name="T50" fmla="*/ 720 w 816"/>
                <a:gd name="T51" fmla="*/ 672 h 768"/>
                <a:gd name="T52" fmla="*/ 576 w 816"/>
                <a:gd name="T53" fmla="*/ 672 h 768"/>
                <a:gd name="T54" fmla="*/ 528 w 816"/>
                <a:gd name="T55" fmla="*/ 624 h 768"/>
                <a:gd name="T56" fmla="*/ 480 w 816"/>
                <a:gd name="T57" fmla="*/ 624 h 768"/>
                <a:gd name="T58" fmla="*/ 480 w 816"/>
                <a:gd name="T59" fmla="*/ 672 h 768"/>
                <a:gd name="T60" fmla="*/ 528 w 816"/>
                <a:gd name="T61" fmla="*/ 720 h 768"/>
                <a:gd name="T62" fmla="*/ 480 w 816"/>
                <a:gd name="T63" fmla="*/ 768 h 768"/>
                <a:gd name="T64" fmla="*/ 384 w 816"/>
                <a:gd name="T65" fmla="*/ 768 h 768"/>
                <a:gd name="T66" fmla="*/ 288 w 816"/>
                <a:gd name="T67" fmla="*/ 720 h 768"/>
                <a:gd name="T68" fmla="*/ 336 w 816"/>
                <a:gd name="T69" fmla="*/ 672 h 768"/>
                <a:gd name="T70" fmla="*/ 336 w 816"/>
                <a:gd name="T71" fmla="*/ 624 h 768"/>
                <a:gd name="T72" fmla="*/ 192 w 816"/>
                <a:gd name="T73" fmla="*/ 624 h 768"/>
                <a:gd name="T74" fmla="*/ 144 w 816"/>
                <a:gd name="T75" fmla="*/ 672 h 768"/>
                <a:gd name="T76" fmla="*/ 0 w 816"/>
                <a:gd name="T77" fmla="*/ 672 h 768"/>
                <a:gd name="T78" fmla="*/ 0 w 816"/>
                <a:gd name="T79" fmla="*/ 240 h 7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16"/>
                <a:gd name="T121" fmla="*/ 0 h 768"/>
                <a:gd name="T122" fmla="*/ 816 w 816"/>
                <a:gd name="T123" fmla="*/ 768 h 7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16" h="768">
                  <a:moveTo>
                    <a:pt x="0" y="240"/>
                  </a:moveTo>
                  <a:lnTo>
                    <a:pt x="144" y="240"/>
                  </a:lnTo>
                  <a:lnTo>
                    <a:pt x="144" y="144"/>
                  </a:lnTo>
                  <a:lnTo>
                    <a:pt x="336" y="144"/>
                  </a:lnTo>
                  <a:lnTo>
                    <a:pt x="336" y="96"/>
                  </a:lnTo>
                  <a:lnTo>
                    <a:pt x="240" y="48"/>
                  </a:lnTo>
                  <a:lnTo>
                    <a:pt x="288" y="0"/>
                  </a:lnTo>
                  <a:lnTo>
                    <a:pt x="480" y="0"/>
                  </a:lnTo>
                  <a:lnTo>
                    <a:pt x="576" y="48"/>
                  </a:lnTo>
                  <a:lnTo>
                    <a:pt x="528" y="96"/>
                  </a:lnTo>
                  <a:lnTo>
                    <a:pt x="528" y="144"/>
                  </a:lnTo>
                  <a:lnTo>
                    <a:pt x="768" y="144"/>
                  </a:lnTo>
                  <a:lnTo>
                    <a:pt x="816" y="192"/>
                  </a:lnTo>
                  <a:lnTo>
                    <a:pt x="816" y="288"/>
                  </a:lnTo>
                  <a:lnTo>
                    <a:pt x="768" y="336"/>
                  </a:lnTo>
                  <a:lnTo>
                    <a:pt x="720" y="336"/>
                  </a:lnTo>
                  <a:lnTo>
                    <a:pt x="672" y="288"/>
                  </a:lnTo>
                  <a:lnTo>
                    <a:pt x="576" y="336"/>
                  </a:lnTo>
                  <a:lnTo>
                    <a:pt x="528" y="432"/>
                  </a:lnTo>
                  <a:lnTo>
                    <a:pt x="624" y="480"/>
                  </a:lnTo>
                  <a:lnTo>
                    <a:pt x="720" y="480"/>
                  </a:lnTo>
                  <a:lnTo>
                    <a:pt x="768" y="528"/>
                  </a:lnTo>
                  <a:lnTo>
                    <a:pt x="816" y="528"/>
                  </a:lnTo>
                  <a:lnTo>
                    <a:pt x="816" y="624"/>
                  </a:lnTo>
                  <a:lnTo>
                    <a:pt x="720" y="624"/>
                  </a:lnTo>
                  <a:lnTo>
                    <a:pt x="720" y="672"/>
                  </a:lnTo>
                  <a:lnTo>
                    <a:pt x="576" y="672"/>
                  </a:lnTo>
                  <a:lnTo>
                    <a:pt x="528" y="624"/>
                  </a:lnTo>
                  <a:lnTo>
                    <a:pt x="480" y="624"/>
                  </a:lnTo>
                  <a:lnTo>
                    <a:pt x="480" y="672"/>
                  </a:lnTo>
                  <a:lnTo>
                    <a:pt x="528" y="720"/>
                  </a:lnTo>
                  <a:lnTo>
                    <a:pt x="480" y="768"/>
                  </a:lnTo>
                  <a:lnTo>
                    <a:pt x="384" y="768"/>
                  </a:lnTo>
                  <a:lnTo>
                    <a:pt x="288" y="720"/>
                  </a:lnTo>
                  <a:lnTo>
                    <a:pt x="336" y="672"/>
                  </a:lnTo>
                  <a:lnTo>
                    <a:pt x="336" y="624"/>
                  </a:lnTo>
                  <a:lnTo>
                    <a:pt x="192" y="624"/>
                  </a:lnTo>
                  <a:lnTo>
                    <a:pt x="144" y="672"/>
                  </a:lnTo>
                  <a:lnTo>
                    <a:pt x="0" y="672"/>
                  </a:lnTo>
                  <a:lnTo>
                    <a:pt x="0" y="24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Oval 46"/>
            <p:cNvSpPr>
              <a:spLocks noChangeArrowheads="1"/>
            </p:cNvSpPr>
            <p:nvPr/>
          </p:nvSpPr>
          <p:spPr bwMode="auto">
            <a:xfrm>
              <a:off x="1248" y="216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21</a:t>
              </a:r>
            </a:p>
          </p:txBody>
        </p:sp>
      </p:grpSp>
      <p:grpSp>
        <p:nvGrpSpPr>
          <p:cNvPr id="3" name="Group 123"/>
          <p:cNvGrpSpPr>
            <a:grpSpLocks/>
          </p:cNvGrpSpPr>
          <p:nvPr/>
        </p:nvGrpSpPr>
        <p:grpSpPr bwMode="auto">
          <a:xfrm>
            <a:off x="6400800" y="2286000"/>
            <a:ext cx="1447800" cy="1066800"/>
            <a:chOff x="4032" y="1488"/>
            <a:chExt cx="912" cy="672"/>
          </a:xfrm>
        </p:grpSpPr>
        <p:sp>
          <p:nvSpPr>
            <p:cNvPr id="9346" name="Freeform 37"/>
            <p:cNvSpPr>
              <a:spLocks/>
            </p:cNvSpPr>
            <p:nvPr/>
          </p:nvSpPr>
          <p:spPr bwMode="auto">
            <a:xfrm>
              <a:off x="4032" y="1488"/>
              <a:ext cx="912" cy="672"/>
            </a:xfrm>
            <a:custGeom>
              <a:avLst/>
              <a:gdLst>
                <a:gd name="T0" fmla="*/ 912 w 912"/>
                <a:gd name="T1" fmla="*/ 144 h 672"/>
                <a:gd name="T2" fmla="*/ 768 w 912"/>
                <a:gd name="T3" fmla="*/ 144 h 672"/>
                <a:gd name="T4" fmla="*/ 672 w 912"/>
                <a:gd name="T5" fmla="*/ 192 h 672"/>
                <a:gd name="T6" fmla="*/ 624 w 912"/>
                <a:gd name="T7" fmla="*/ 192 h 672"/>
                <a:gd name="T8" fmla="*/ 624 w 912"/>
                <a:gd name="T9" fmla="*/ 96 h 672"/>
                <a:gd name="T10" fmla="*/ 576 w 912"/>
                <a:gd name="T11" fmla="*/ 96 h 672"/>
                <a:gd name="T12" fmla="*/ 576 w 912"/>
                <a:gd name="T13" fmla="*/ 0 h 672"/>
                <a:gd name="T14" fmla="*/ 480 w 912"/>
                <a:gd name="T15" fmla="*/ 96 h 672"/>
                <a:gd name="T16" fmla="*/ 480 w 912"/>
                <a:gd name="T17" fmla="*/ 192 h 672"/>
                <a:gd name="T18" fmla="*/ 240 w 912"/>
                <a:gd name="T19" fmla="*/ 192 h 672"/>
                <a:gd name="T20" fmla="*/ 240 w 912"/>
                <a:gd name="T21" fmla="*/ 144 h 672"/>
                <a:gd name="T22" fmla="*/ 144 w 912"/>
                <a:gd name="T23" fmla="*/ 144 h 672"/>
                <a:gd name="T24" fmla="*/ 144 w 912"/>
                <a:gd name="T25" fmla="*/ 192 h 672"/>
                <a:gd name="T26" fmla="*/ 192 w 912"/>
                <a:gd name="T27" fmla="*/ 240 h 672"/>
                <a:gd name="T28" fmla="*/ 192 w 912"/>
                <a:gd name="T29" fmla="*/ 336 h 672"/>
                <a:gd name="T30" fmla="*/ 96 w 912"/>
                <a:gd name="T31" fmla="*/ 288 h 672"/>
                <a:gd name="T32" fmla="*/ 0 w 912"/>
                <a:gd name="T33" fmla="*/ 384 h 672"/>
                <a:gd name="T34" fmla="*/ 48 w 912"/>
                <a:gd name="T35" fmla="*/ 480 h 672"/>
                <a:gd name="T36" fmla="*/ 144 w 912"/>
                <a:gd name="T37" fmla="*/ 432 h 672"/>
                <a:gd name="T38" fmla="*/ 192 w 912"/>
                <a:gd name="T39" fmla="*/ 432 h 672"/>
                <a:gd name="T40" fmla="*/ 192 w 912"/>
                <a:gd name="T41" fmla="*/ 576 h 672"/>
                <a:gd name="T42" fmla="*/ 336 w 912"/>
                <a:gd name="T43" fmla="*/ 576 h 672"/>
                <a:gd name="T44" fmla="*/ 336 w 912"/>
                <a:gd name="T45" fmla="*/ 528 h 672"/>
                <a:gd name="T46" fmla="*/ 480 w 912"/>
                <a:gd name="T47" fmla="*/ 528 h 672"/>
                <a:gd name="T48" fmla="*/ 528 w 912"/>
                <a:gd name="T49" fmla="*/ 624 h 672"/>
                <a:gd name="T50" fmla="*/ 528 w 912"/>
                <a:gd name="T51" fmla="*/ 672 h 672"/>
                <a:gd name="T52" fmla="*/ 672 w 912"/>
                <a:gd name="T53" fmla="*/ 672 h 672"/>
                <a:gd name="T54" fmla="*/ 624 w 912"/>
                <a:gd name="T55" fmla="*/ 576 h 672"/>
                <a:gd name="T56" fmla="*/ 720 w 912"/>
                <a:gd name="T57" fmla="*/ 528 h 672"/>
                <a:gd name="T58" fmla="*/ 816 w 912"/>
                <a:gd name="T59" fmla="*/ 624 h 672"/>
                <a:gd name="T60" fmla="*/ 912 w 912"/>
                <a:gd name="T61" fmla="*/ 624 h 672"/>
                <a:gd name="T62" fmla="*/ 912 w 912"/>
                <a:gd name="T63" fmla="*/ 144 h 6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12"/>
                <a:gd name="T97" fmla="*/ 0 h 672"/>
                <a:gd name="T98" fmla="*/ 912 w 912"/>
                <a:gd name="T99" fmla="*/ 672 h 6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12" h="672">
                  <a:moveTo>
                    <a:pt x="912" y="144"/>
                  </a:moveTo>
                  <a:lnTo>
                    <a:pt x="768" y="144"/>
                  </a:lnTo>
                  <a:lnTo>
                    <a:pt x="672" y="192"/>
                  </a:lnTo>
                  <a:lnTo>
                    <a:pt x="624" y="192"/>
                  </a:lnTo>
                  <a:lnTo>
                    <a:pt x="624" y="96"/>
                  </a:lnTo>
                  <a:lnTo>
                    <a:pt x="576" y="96"/>
                  </a:lnTo>
                  <a:lnTo>
                    <a:pt x="576" y="0"/>
                  </a:lnTo>
                  <a:lnTo>
                    <a:pt x="480" y="96"/>
                  </a:lnTo>
                  <a:lnTo>
                    <a:pt x="480" y="192"/>
                  </a:lnTo>
                  <a:lnTo>
                    <a:pt x="240" y="192"/>
                  </a:lnTo>
                  <a:lnTo>
                    <a:pt x="240" y="144"/>
                  </a:lnTo>
                  <a:lnTo>
                    <a:pt x="144" y="144"/>
                  </a:lnTo>
                  <a:lnTo>
                    <a:pt x="144" y="192"/>
                  </a:lnTo>
                  <a:lnTo>
                    <a:pt x="192" y="240"/>
                  </a:lnTo>
                  <a:lnTo>
                    <a:pt x="192" y="336"/>
                  </a:lnTo>
                  <a:lnTo>
                    <a:pt x="96" y="288"/>
                  </a:lnTo>
                  <a:lnTo>
                    <a:pt x="0" y="384"/>
                  </a:lnTo>
                  <a:lnTo>
                    <a:pt x="48" y="480"/>
                  </a:lnTo>
                  <a:lnTo>
                    <a:pt x="144" y="432"/>
                  </a:lnTo>
                  <a:lnTo>
                    <a:pt x="192" y="432"/>
                  </a:lnTo>
                  <a:lnTo>
                    <a:pt x="192" y="576"/>
                  </a:lnTo>
                  <a:lnTo>
                    <a:pt x="336" y="576"/>
                  </a:lnTo>
                  <a:lnTo>
                    <a:pt x="336" y="528"/>
                  </a:lnTo>
                  <a:lnTo>
                    <a:pt x="480" y="528"/>
                  </a:lnTo>
                  <a:lnTo>
                    <a:pt x="528" y="624"/>
                  </a:lnTo>
                  <a:lnTo>
                    <a:pt x="528" y="672"/>
                  </a:lnTo>
                  <a:lnTo>
                    <a:pt x="672" y="672"/>
                  </a:lnTo>
                  <a:lnTo>
                    <a:pt x="624" y="576"/>
                  </a:lnTo>
                  <a:lnTo>
                    <a:pt x="720" y="528"/>
                  </a:lnTo>
                  <a:lnTo>
                    <a:pt x="816" y="624"/>
                  </a:lnTo>
                  <a:lnTo>
                    <a:pt x="912" y="624"/>
                  </a:lnTo>
                  <a:lnTo>
                    <a:pt x="912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Oval 47"/>
            <p:cNvSpPr>
              <a:spLocks noChangeArrowheads="1"/>
            </p:cNvSpPr>
            <p:nvPr/>
          </p:nvSpPr>
          <p:spPr bwMode="auto">
            <a:xfrm>
              <a:off x="4416" y="172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</a:t>
              </a:r>
            </a:p>
          </p:txBody>
        </p:sp>
      </p:grpSp>
      <p:grpSp>
        <p:nvGrpSpPr>
          <p:cNvPr id="4" name="Group 122"/>
          <p:cNvGrpSpPr>
            <a:grpSpLocks/>
          </p:cNvGrpSpPr>
          <p:nvPr/>
        </p:nvGrpSpPr>
        <p:grpSpPr bwMode="auto">
          <a:xfrm>
            <a:off x="5334000" y="2133600"/>
            <a:ext cx="1371600" cy="1295400"/>
            <a:chOff x="3360" y="1392"/>
            <a:chExt cx="864" cy="816"/>
          </a:xfrm>
        </p:grpSpPr>
        <p:sp>
          <p:nvSpPr>
            <p:cNvPr id="9344" name="Freeform 34"/>
            <p:cNvSpPr>
              <a:spLocks/>
            </p:cNvSpPr>
            <p:nvPr/>
          </p:nvSpPr>
          <p:spPr bwMode="auto">
            <a:xfrm>
              <a:off x="3360" y="1392"/>
              <a:ext cx="864" cy="816"/>
            </a:xfrm>
            <a:custGeom>
              <a:avLst/>
              <a:gdLst>
                <a:gd name="T0" fmla="*/ 816 w 864"/>
                <a:gd name="T1" fmla="*/ 240 h 816"/>
                <a:gd name="T2" fmla="*/ 672 w 864"/>
                <a:gd name="T3" fmla="*/ 240 h 816"/>
                <a:gd name="T4" fmla="*/ 576 w 864"/>
                <a:gd name="T5" fmla="*/ 192 h 816"/>
                <a:gd name="T6" fmla="*/ 576 w 864"/>
                <a:gd name="T7" fmla="*/ 144 h 816"/>
                <a:gd name="T8" fmla="*/ 624 w 864"/>
                <a:gd name="T9" fmla="*/ 96 h 816"/>
                <a:gd name="T10" fmla="*/ 576 w 864"/>
                <a:gd name="T11" fmla="*/ 0 h 816"/>
                <a:gd name="T12" fmla="*/ 528 w 864"/>
                <a:gd name="T13" fmla="*/ 48 h 816"/>
                <a:gd name="T14" fmla="*/ 432 w 864"/>
                <a:gd name="T15" fmla="*/ 48 h 816"/>
                <a:gd name="T16" fmla="*/ 432 w 864"/>
                <a:gd name="T17" fmla="*/ 144 h 816"/>
                <a:gd name="T18" fmla="*/ 384 w 864"/>
                <a:gd name="T19" fmla="*/ 192 h 816"/>
                <a:gd name="T20" fmla="*/ 336 w 864"/>
                <a:gd name="T21" fmla="*/ 96 h 816"/>
                <a:gd name="T22" fmla="*/ 240 w 864"/>
                <a:gd name="T23" fmla="*/ 192 h 816"/>
                <a:gd name="T24" fmla="*/ 240 w 864"/>
                <a:gd name="T25" fmla="*/ 240 h 816"/>
                <a:gd name="T26" fmla="*/ 192 w 864"/>
                <a:gd name="T27" fmla="*/ 240 h 816"/>
                <a:gd name="T28" fmla="*/ 192 w 864"/>
                <a:gd name="T29" fmla="*/ 336 h 816"/>
                <a:gd name="T30" fmla="*/ 144 w 864"/>
                <a:gd name="T31" fmla="*/ 336 h 816"/>
                <a:gd name="T32" fmla="*/ 144 w 864"/>
                <a:gd name="T33" fmla="*/ 432 h 816"/>
                <a:gd name="T34" fmla="*/ 192 w 864"/>
                <a:gd name="T35" fmla="*/ 432 h 816"/>
                <a:gd name="T36" fmla="*/ 240 w 864"/>
                <a:gd name="T37" fmla="*/ 384 h 816"/>
                <a:gd name="T38" fmla="*/ 288 w 864"/>
                <a:gd name="T39" fmla="*/ 384 h 816"/>
                <a:gd name="T40" fmla="*/ 336 w 864"/>
                <a:gd name="T41" fmla="*/ 480 h 816"/>
                <a:gd name="T42" fmla="*/ 288 w 864"/>
                <a:gd name="T43" fmla="*/ 576 h 816"/>
                <a:gd name="T44" fmla="*/ 192 w 864"/>
                <a:gd name="T45" fmla="*/ 576 h 816"/>
                <a:gd name="T46" fmla="*/ 144 w 864"/>
                <a:gd name="T47" fmla="*/ 528 h 816"/>
                <a:gd name="T48" fmla="*/ 96 w 864"/>
                <a:gd name="T49" fmla="*/ 528 h 816"/>
                <a:gd name="T50" fmla="*/ 48 w 864"/>
                <a:gd name="T51" fmla="*/ 576 h 816"/>
                <a:gd name="T52" fmla="*/ 48 w 864"/>
                <a:gd name="T53" fmla="*/ 672 h 816"/>
                <a:gd name="T54" fmla="*/ 0 w 864"/>
                <a:gd name="T55" fmla="*/ 672 h 816"/>
                <a:gd name="T56" fmla="*/ 0 w 864"/>
                <a:gd name="T57" fmla="*/ 720 h 816"/>
                <a:gd name="T58" fmla="*/ 48 w 864"/>
                <a:gd name="T59" fmla="*/ 720 h 816"/>
                <a:gd name="T60" fmla="*/ 192 w 864"/>
                <a:gd name="T61" fmla="*/ 720 h 816"/>
                <a:gd name="T62" fmla="*/ 240 w 864"/>
                <a:gd name="T63" fmla="*/ 672 h 816"/>
                <a:gd name="T64" fmla="*/ 432 w 864"/>
                <a:gd name="T65" fmla="*/ 672 h 816"/>
                <a:gd name="T66" fmla="*/ 432 w 864"/>
                <a:gd name="T67" fmla="*/ 768 h 816"/>
                <a:gd name="T68" fmla="*/ 480 w 864"/>
                <a:gd name="T69" fmla="*/ 816 h 816"/>
                <a:gd name="T70" fmla="*/ 576 w 864"/>
                <a:gd name="T71" fmla="*/ 816 h 816"/>
                <a:gd name="T72" fmla="*/ 624 w 864"/>
                <a:gd name="T73" fmla="*/ 768 h 816"/>
                <a:gd name="T74" fmla="*/ 624 w 864"/>
                <a:gd name="T75" fmla="*/ 672 h 816"/>
                <a:gd name="T76" fmla="*/ 720 w 864"/>
                <a:gd name="T77" fmla="*/ 672 h 816"/>
                <a:gd name="T78" fmla="*/ 768 w 864"/>
                <a:gd name="T79" fmla="*/ 624 h 816"/>
                <a:gd name="T80" fmla="*/ 864 w 864"/>
                <a:gd name="T81" fmla="*/ 624 h 816"/>
                <a:gd name="T82" fmla="*/ 864 w 864"/>
                <a:gd name="T83" fmla="*/ 528 h 816"/>
                <a:gd name="T84" fmla="*/ 816 w 864"/>
                <a:gd name="T85" fmla="*/ 528 h 816"/>
                <a:gd name="T86" fmla="*/ 720 w 864"/>
                <a:gd name="T87" fmla="*/ 576 h 816"/>
                <a:gd name="T88" fmla="*/ 672 w 864"/>
                <a:gd name="T89" fmla="*/ 480 h 816"/>
                <a:gd name="T90" fmla="*/ 768 w 864"/>
                <a:gd name="T91" fmla="*/ 384 h 816"/>
                <a:gd name="T92" fmla="*/ 864 w 864"/>
                <a:gd name="T93" fmla="*/ 432 h 816"/>
                <a:gd name="T94" fmla="*/ 864 w 864"/>
                <a:gd name="T95" fmla="*/ 336 h 816"/>
                <a:gd name="T96" fmla="*/ 816 w 864"/>
                <a:gd name="T97" fmla="*/ 288 h 816"/>
                <a:gd name="T98" fmla="*/ 816 w 864"/>
                <a:gd name="T99" fmla="*/ 240 h 8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64"/>
                <a:gd name="T151" fmla="*/ 0 h 816"/>
                <a:gd name="T152" fmla="*/ 864 w 864"/>
                <a:gd name="T153" fmla="*/ 816 h 8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64" h="816">
                  <a:moveTo>
                    <a:pt x="816" y="240"/>
                  </a:moveTo>
                  <a:lnTo>
                    <a:pt x="672" y="240"/>
                  </a:lnTo>
                  <a:lnTo>
                    <a:pt x="576" y="192"/>
                  </a:lnTo>
                  <a:lnTo>
                    <a:pt x="576" y="144"/>
                  </a:lnTo>
                  <a:lnTo>
                    <a:pt x="624" y="96"/>
                  </a:lnTo>
                  <a:lnTo>
                    <a:pt x="576" y="0"/>
                  </a:lnTo>
                  <a:lnTo>
                    <a:pt x="528" y="48"/>
                  </a:lnTo>
                  <a:lnTo>
                    <a:pt x="432" y="48"/>
                  </a:lnTo>
                  <a:lnTo>
                    <a:pt x="432" y="144"/>
                  </a:lnTo>
                  <a:lnTo>
                    <a:pt x="384" y="192"/>
                  </a:lnTo>
                  <a:lnTo>
                    <a:pt x="336" y="96"/>
                  </a:lnTo>
                  <a:lnTo>
                    <a:pt x="240" y="192"/>
                  </a:lnTo>
                  <a:lnTo>
                    <a:pt x="240" y="240"/>
                  </a:lnTo>
                  <a:lnTo>
                    <a:pt x="192" y="240"/>
                  </a:lnTo>
                  <a:lnTo>
                    <a:pt x="192" y="336"/>
                  </a:lnTo>
                  <a:lnTo>
                    <a:pt x="144" y="336"/>
                  </a:lnTo>
                  <a:lnTo>
                    <a:pt x="144" y="432"/>
                  </a:lnTo>
                  <a:lnTo>
                    <a:pt x="192" y="432"/>
                  </a:lnTo>
                  <a:lnTo>
                    <a:pt x="240" y="384"/>
                  </a:lnTo>
                  <a:lnTo>
                    <a:pt x="288" y="384"/>
                  </a:lnTo>
                  <a:lnTo>
                    <a:pt x="336" y="480"/>
                  </a:lnTo>
                  <a:lnTo>
                    <a:pt x="288" y="576"/>
                  </a:lnTo>
                  <a:lnTo>
                    <a:pt x="192" y="576"/>
                  </a:lnTo>
                  <a:lnTo>
                    <a:pt x="144" y="528"/>
                  </a:lnTo>
                  <a:lnTo>
                    <a:pt x="96" y="528"/>
                  </a:lnTo>
                  <a:lnTo>
                    <a:pt x="48" y="576"/>
                  </a:lnTo>
                  <a:lnTo>
                    <a:pt x="48" y="672"/>
                  </a:lnTo>
                  <a:lnTo>
                    <a:pt x="0" y="672"/>
                  </a:lnTo>
                  <a:lnTo>
                    <a:pt x="0" y="720"/>
                  </a:lnTo>
                  <a:lnTo>
                    <a:pt x="48" y="720"/>
                  </a:lnTo>
                  <a:lnTo>
                    <a:pt x="192" y="720"/>
                  </a:lnTo>
                  <a:lnTo>
                    <a:pt x="240" y="672"/>
                  </a:lnTo>
                  <a:lnTo>
                    <a:pt x="432" y="672"/>
                  </a:lnTo>
                  <a:lnTo>
                    <a:pt x="432" y="768"/>
                  </a:lnTo>
                  <a:lnTo>
                    <a:pt x="480" y="816"/>
                  </a:lnTo>
                  <a:lnTo>
                    <a:pt x="576" y="816"/>
                  </a:lnTo>
                  <a:lnTo>
                    <a:pt x="624" y="768"/>
                  </a:lnTo>
                  <a:lnTo>
                    <a:pt x="624" y="672"/>
                  </a:lnTo>
                  <a:lnTo>
                    <a:pt x="720" y="672"/>
                  </a:lnTo>
                  <a:lnTo>
                    <a:pt x="768" y="624"/>
                  </a:lnTo>
                  <a:lnTo>
                    <a:pt x="864" y="624"/>
                  </a:lnTo>
                  <a:lnTo>
                    <a:pt x="864" y="528"/>
                  </a:lnTo>
                  <a:lnTo>
                    <a:pt x="816" y="528"/>
                  </a:lnTo>
                  <a:lnTo>
                    <a:pt x="720" y="576"/>
                  </a:lnTo>
                  <a:lnTo>
                    <a:pt x="672" y="480"/>
                  </a:lnTo>
                  <a:lnTo>
                    <a:pt x="768" y="384"/>
                  </a:lnTo>
                  <a:lnTo>
                    <a:pt x="864" y="432"/>
                  </a:lnTo>
                  <a:lnTo>
                    <a:pt x="864" y="336"/>
                  </a:lnTo>
                  <a:lnTo>
                    <a:pt x="816" y="288"/>
                  </a:lnTo>
                  <a:lnTo>
                    <a:pt x="816" y="24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Oval 48"/>
            <p:cNvSpPr>
              <a:spLocks noChangeArrowheads="1"/>
            </p:cNvSpPr>
            <p:nvPr/>
          </p:nvSpPr>
          <p:spPr bwMode="auto">
            <a:xfrm>
              <a:off x="3744" y="168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19</a:t>
              </a:r>
            </a:p>
          </p:txBody>
        </p:sp>
      </p:grpSp>
      <p:grpSp>
        <p:nvGrpSpPr>
          <p:cNvPr id="5" name="Group 121"/>
          <p:cNvGrpSpPr>
            <a:grpSpLocks/>
          </p:cNvGrpSpPr>
          <p:nvPr/>
        </p:nvGrpSpPr>
        <p:grpSpPr bwMode="auto">
          <a:xfrm>
            <a:off x="4191000" y="2286000"/>
            <a:ext cx="1676400" cy="990600"/>
            <a:chOff x="2640" y="1488"/>
            <a:chExt cx="1056" cy="624"/>
          </a:xfrm>
        </p:grpSpPr>
        <p:sp>
          <p:nvSpPr>
            <p:cNvPr id="9342" name="Freeform 32"/>
            <p:cNvSpPr>
              <a:spLocks/>
            </p:cNvSpPr>
            <p:nvPr/>
          </p:nvSpPr>
          <p:spPr bwMode="auto">
            <a:xfrm>
              <a:off x="2640" y="1488"/>
              <a:ext cx="1056" cy="624"/>
            </a:xfrm>
            <a:custGeom>
              <a:avLst/>
              <a:gdLst>
                <a:gd name="T0" fmla="*/ 864 w 1056"/>
                <a:gd name="T1" fmla="*/ 144 h 624"/>
                <a:gd name="T2" fmla="*/ 720 w 1056"/>
                <a:gd name="T3" fmla="*/ 144 h 624"/>
                <a:gd name="T4" fmla="*/ 672 w 1056"/>
                <a:gd name="T5" fmla="*/ 192 h 624"/>
                <a:gd name="T6" fmla="*/ 528 w 1056"/>
                <a:gd name="T7" fmla="*/ 192 h 624"/>
                <a:gd name="T8" fmla="*/ 480 w 1056"/>
                <a:gd name="T9" fmla="*/ 144 h 624"/>
                <a:gd name="T10" fmla="*/ 528 w 1056"/>
                <a:gd name="T11" fmla="*/ 96 h 624"/>
                <a:gd name="T12" fmla="*/ 528 w 1056"/>
                <a:gd name="T13" fmla="*/ 48 h 624"/>
                <a:gd name="T14" fmla="*/ 480 w 1056"/>
                <a:gd name="T15" fmla="*/ 0 h 624"/>
                <a:gd name="T16" fmla="*/ 432 w 1056"/>
                <a:gd name="T17" fmla="*/ 48 h 624"/>
                <a:gd name="T18" fmla="*/ 432 w 1056"/>
                <a:gd name="T19" fmla="*/ 0 h 624"/>
                <a:gd name="T20" fmla="*/ 336 w 1056"/>
                <a:gd name="T21" fmla="*/ 0 h 624"/>
                <a:gd name="T22" fmla="*/ 336 w 1056"/>
                <a:gd name="T23" fmla="*/ 96 h 624"/>
                <a:gd name="T24" fmla="*/ 240 w 1056"/>
                <a:gd name="T25" fmla="*/ 96 h 624"/>
                <a:gd name="T26" fmla="*/ 192 w 1056"/>
                <a:gd name="T27" fmla="*/ 144 h 624"/>
                <a:gd name="T28" fmla="*/ 48 w 1056"/>
                <a:gd name="T29" fmla="*/ 144 h 624"/>
                <a:gd name="T30" fmla="*/ 0 w 1056"/>
                <a:gd name="T31" fmla="*/ 288 h 624"/>
                <a:gd name="T32" fmla="*/ 48 w 1056"/>
                <a:gd name="T33" fmla="*/ 336 h 624"/>
                <a:gd name="T34" fmla="*/ 144 w 1056"/>
                <a:gd name="T35" fmla="*/ 288 h 624"/>
                <a:gd name="T36" fmla="*/ 192 w 1056"/>
                <a:gd name="T37" fmla="*/ 288 h 624"/>
                <a:gd name="T38" fmla="*/ 240 w 1056"/>
                <a:gd name="T39" fmla="*/ 336 h 624"/>
                <a:gd name="T40" fmla="*/ 240 w 1056"/>
                <a:gd name="T41" fmla="*/ 384 h 624"/>
                <a:gd name="T42" fmla="*/ 192 w 1056"/>
                <a:gd name="T43" fmla="*/ 432 h 624"/>
                <a:gd name="T44" fmla="*/ 96 w 1056"/>
                <a:gd name="T45" fmla="*/ 480 h 624"/>
                <a:gd name="T46" fmla="*/ 48 w 1056"/>
                <a:gd name="T47" fmla="*/ 432 h 624"/>
                <a:gd name="T48" fmla="*/ 0 w 1056"/>
                <a:gd name="T49" fmla="*/ 480 h 624"/>
                <a:gd name="T50" fmla="*/ 0 w 1056"/>
                <a:gd name="T51" fmla="*/ 576 h 624"/>
                <a:gd name="T52" fmla="*/ 48 w 1056"/>
                <a:gd name="T53" fmla="*/ 576 h 624"/>
                <a:gd name="T54" fmla="*/ 144 w 1056"/>
                <a:gd name="T55" fmla="*/ 576 h 624"/>
                <a:gd name="T56" fmla="*/ 192 w 1056"/>
                <a:gd name="T57" fmla="*/ 624 h 624"/>
                <a:gd name="T58" fmla="*/ 288 w 1056"/>
                <a:gd name="T59" fmla="*/ 624 h 624"/>
                <a:gd name="T60" fmla="*/ 336 w 1056"/>
                <a:gd name="T61" fmla="*/ 528 h 624"/>
                <a:gd name="T62" fmla="*/ 336 w 1056"/>
                <a:gd name="T63" fmla="*/ 480 h 624"/>
                <a:gd name="T64" fmla="*/ 384 w 1056"/>
                <a:gd name="T65" fmla="*/ 432 h 624"/>
                <a:gd name="T66" fmla="*/ 480 w 1056"/>
                <a:gd name="T67" fmla="*/ 432 h 624"/>
                <a:gd name="T68" fmla="*/ 528 w 1056"/>
                <a:gd name="T69" fmla="*/ 480 h 624"/>
                <a:gd name="T70" fmla="*/ 528 w 1056"/>
                <a:gd name="T71" fmla="*/ 528 h 624"/>
                <a:gd name="T72" fmla="*/ 576 w 1056"/>
                <a:gd name="T73" fmla="*/ 576 h 624"/>
                <a:gd name="T74" fmla="*/ 624 w 1056"/>
                <a:gd name="T75" fmla="*/ 576 h 624"/>
                <a:gd name="T76" fmla="*/ 624 w 1056"/>
                <a:gd name="T77" fmla="*/ 624 h 624"/>
                <a:gd name="T78" fmla="*/ 720 w 1056"/>
                <a:gd name="T79" fmla="*/ 624 h 624"/>
                <a:gd name="T80" fmla="*/ 720 w 1056"/>
                <a:gd name="T81" fmla="*/ 576 h 624"/>
                <a:gd name="T82" fmla="*/ 768 w 1056"/>
                <a:gd name="T83" fmla="*/ 576 h 624"/>
                <a:gd name="T84" fmla="*/ 768 w 1056"/>
                <a:gd name="T85" fmla="*/ 480 h 624"/>
                <a:gd name="T86" fmla="*/ 816 w 1056"/>
                <a:gd name="T87" fmla="*/ 432 h 624"/>
                <a:gd name="T88" fmla="*/ 864 w 1056"/>
                <a:gd name="T89" fmla="*/ 432 h 624"/>
                <a:gd name="T90" fmla="*/ 912 w 1056"/>
                <a:gd name="T91" fmla="*/ 480 h 624"/>
                <a:gd name="T92" fmla="*/ 1008 w 1056"/>
                <a:gd name="T93" fmla="*/ 480 h 624"/>
                <a:gd name="T94" fmla="*/ 1056 w 1056"/>
                <a:gd name="T95" fmla="*/ 384 h 624"/>
                <a:gd name="T96" fmla="*/ 1008 w 1056"/>
                <a:gd name="T97" fmla="*/ 288 h 624"/>
                <a:gd name="T98" fmla="*/ 960 w 1056"/>
                <a:gd name="T99" fmla="*/ 288 h 624"/>
                <a:gd name="T100" fmla="*/ 912 w 1056"/>
                <a:gd name="T101" fmla="*/ 336 h 624"/>
                <a:gd name="T102" fmla="*/ 864 w 1056"/>
                <a:gd name="T103" fmla="*/ 336 h 624"/>
                <a:gd name="T104" fmla="*/ 864 w 1056"/>
                <a:gd name="T105" fmla="*/ 240 h 624"/>
                <a:gd name="T106" fmla="*/ 912 w 1056"/>
                <a:gd name="T107" fmla="*/ 240 h 624"/>
                <a:gd name="T108" fmla="*/ 912 w 1056"/>
                <a:gd name="T109" fmla="*/ 144 h 624"/>
                <a:gd name="T110" fmla="*/ 864 w 1056"/>
                <a:gd name="T111" fmla="*/ 144 h 6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56"/>
                <a:gd name="T169" fmla="*/ 0 h 624"/>
                <a:gd name="T170" fmla="*/ 1056 w 1056"/>
                <a:gd name="T171" fmla="*/ 624 h 6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56" h="624">
                  <a:moveTo>
                    <a:pt x="864" y="144"/>
                  </a:moveTo>
                  <a:lnTo>
                    <a:pt x="720" y="144"/>
                  </a:lnTo>
                  <a:lnTo>
                    <a:pt x="672" y="192"/>
                  </a:lnTo>
                  <a:lnTo>
                    <a:pt x="528" y="192"/>
                  </a:lnTo>
                  <a:lnTo>
                    <a:pt x="480" y="144"/>
                  </a:lnTo>
                  <a:lnTo>
                    <a:pt x="528" y="96"/>
                  </a:lnTo>
                  <a:lnTo>
                    <a:pt x="528" y="48"/>
                  </a:lnTo>
                  <a:lnTo>
                    <a:pt x="480" y="0"/>
                  </a:lnTo>
                  <a:lnTo>
                    <a:pt x="432" y="48"/>
                  </a:lnTo>
                  <a:lnTo>
                    <a:pt x="432" y="0"/>
                  </a:lnTo>
                  <a:lnTo>
                    <a:pt x="336" y="0"/>
                  </a:lnTo>
                  <a:lnTo>
                    <a:pt x="336" y="96"/>
                  </a:lnTo>
                  <a:lnTo>
                    <a:pt x="240" y="96"/>
                  </a:lnTo>
                  <a:lnTo>
                    <a:pt x="192" y="144"/>
                  </a:lnTo>
                  <a:lnTo>
                    <a:pt x="48" y="144"/>
                  </a:lnTo>
                  <a:lnTo>
                    <a:pt x="0" y="288"/>
                  </a:lnTo>
                  <a:lnTo>
                    <a:pt x="48" y="336"/>
                  </a:lnTo>
                  <a:lnTo>
                    <a:pt x="144" y="288"/>
                  </a:lnTo>
                  <a:lnTo>
                    <a:pt x="192" y="288"/>
                  </a:lnTo>
                  <a:lnTo>
                    <a:pt x="240" y="336"/>
                  </a:lnTo>
                  <a:lnTo>
                    <a:pt x="240" y="384"/>
                  </a:lnTo>
                  <a:lnTo>
                    <a:pt x="192" y="432"/>
                  </a:lnTo>
                  <a:lnTo>
                    <a:pt x="96" y="480"/>
                  </a:lnTo>
                  <a:lnTo>
                    <a:pt x="48" y="432"/>
                  </a:lnTo>
                  <a:lnTo>
                    <a:pt x="0" y="480"/>
                  </a:lnTo>
                  <a:lnTo>
                    <a:pt x="0" y="576"/>
                  </a:lnTo>
                  <a:lnTo>
                    <a:pt x="48" y="576"/>
                  </a:lnTo>
                  <a:lnTo>
                    <a:pt x="144" y="576"/>
                  </a:lnTo>
                  <a:lnTo>
                    <a:pt x="192" y="624"/>
                  </a:lnTo>
                  <a:lnTo>
                    <a:pt x="288" y="624"/>
                  </a:lnTo>
                  <a:lnTo>
                    <a:pt x="336" y="528"/>
                  </a:lnTo>
                  <a:lnTo>
                    <a:pt x="336" y="480"/>
                  </a:lnTo>
                  <a:lnTo>
                    <a:pt x="384" y="432"/>
                  </a:lnTo>
                  <a:lnTo>
                    <a:pt x="480" y="432"/>
                  </a:lnTo>
                  <a:lnTo>
                    <a:pt x="528" y="480"/>
                  </a:lnTo>
                  <a:lnTo>
                    <a:pt x="528" y="528"/>
                  </a:lnTo>
                  <a:lnTo>
                    <a:pt x="576" y="576"/>
                  </a:lnTo>
                  <a:lnTo>
                    <a:pt x="624" y="576"/>
                  </a:lnTo>
                  <a:lnTo>
                    <a:pt x="624" y="624"/>
                  </a:lnTo>
                  <a:lnTo>
                    <a:pt x="720" y="624"/>
                  </a:lnTo>
                  <a:lnTo>
                    <a:pt x="720" y="576"/>
                  </a:lnTo>
                  <a:lnTo>
                    <a:pt x="768" y="576"/>
                  </a:lnTo>
                  <a:lnTo>
                    <a:pt x="768" y="480"/>
                  </a:lnTo>
                  <a:lnTo>
                    <a:pt x="816" y="432"/>
                  </a:lnTo>
                  <a:lnTo>
                    <a:pt x="864" y="432"/>
                  </a:lnTo>
                  <a:lnTo>
                    <a:pt x="912" y="480"/>
                  </a:lnTo>
                  <a:lnTo>
                    <a:pt x="1008" y="480"/>
                  </a:lnTo>
                  <a:lnTo>
                    <a:pt x="1056" y="384"/>
                  </a:lnTo>
                  <a:lnTo>
                    <a:pt x="1008" y="288"/>
                  </a:lnTo>
                  <a:lnTo>
                    <a:pt x="960" y="288"/>
                  </a:lnTo>
                  <a:lnTo>
                    <a:pt x="912" y="336"/>
                  </a:lnTo>
                  <a:lnTo>
                    <a:pt x="864" y="336"/>
                  </a:lnTo>
                  <a:lnTo>
                    <a:pt x="864" y="240"/>
                  </a:lnTo>
                  <a:lnTo>
                    <a:pt x="912" y="240"/>
                  </a:lnTo>
                  <a:lnTo>
                    <a:pt x="912" y="144"/>
                  </a:lnTo>
                  <a:lnTo>
                    <a:pt x="864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Oval 49"/>
            <p:cNvSpPr>
              <a:spLocks noChangeArrowheads="1"/>
            </p:cNvSpPr>
            <p:nvPr/>
          </p:nvSpPr>
          <p:spPr bwMode="auto">
            <a:xfrm>
              <a:off x="3138" y="17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18</a:t>
              </a:r>
            </a:p>
          </p:txBody>
        </p:sp>
      </p:grpSp>
      <p:grpSp>
        <p:nvGrpSpPr>
          <p:cNvPr id="6" name="Group 120"/>
          <p:cNvGrpSpPr>
            <a:grpSpLocks/>
          </p:cNvGrpSpPr>
          <p:nvPr/>
        </p:nvGrpSpPr>
        <p:grpSpPr bwMode="auto">
          <a:xfrm>
            <a:off x="2895600" y="2209800"/>
            <a:ext cx="1676400" cy="1143000"/>
            <a:chOff x="1824" y="1440"/>
            <a:chExt cx="1056" cy="720"/>
          </a:xfrm>
        </p:grpSpPr>
        <p:sp>
          <p:nvSpPr>
            <p:cNvPr id="9340" name="Freeform 19"/>
            <p:cNvSpPr>
              <a:spLocks/>
            </p:cNvSpPr>
            <p:nvPr/>
          </p:nvSpPr>
          <p:spPr bwMode="auto">
            <a:xfrm>
              <a:off x="1824" y="1440"/>
              <a:ext cx="1056" cy="720"/>
            </a:xfrm>
            <a:custGeom>
              <a:avLst/>
              <a:gdLst>
                <a:gd name="T0" fmla="*/ 816 w 1056"/>
                <a:gd name="T1" fmla="*/ 192 h 720"/>
                <a:gd name="T2" fmla="*/ 672 w 1056"/>
                <a:gd name="T3" fmla="*/ 192 h 720"/>
                <a:gd name="T4" fmla="*/ 576 w 1056"/>
                <a:gd name="T5" fmla="*/ 96 h 720"/>
                <a:gd name="T6" fmla="*/ 624 w 1056"/>
                <a:gd name="T7" fmla="*/ 48 h 720"/>
                <a:gd name="T8" fmla="*/ 528 w 1056"/>
                <a:gd name="T9" fmla="*/ 0 h 720"/>
                <a:gd name="T10" fmla="*/ 432 w 1056"/>
                <a:gd name="T11" fmla="*/ 48 h 720"/>
                <a:gd name="T12" fmla="*/ 336 w 1056"/>
                <a:gd name="T13" fmla="*/ 0 h 720"/>
                <a:gd name="T14" fmla="*/ 240 w 1056"/>
                <a:gd name="T15" fmla="*/ 48 h 720"/>
                <a:gd name="T16" fmla="*/ 288 w 1056"/>
                <a:gd name="T17" fmla="*/ 96 h 720"/>
                <a:gd name="T18" fmla="*/ 240 w 1056"/>
                <a:gd name="T19" fmla="*/ 192 h 720"/>
                <a:gd name="T20" fmla="*/ 48 w 1056"/>
                <a:gd name="T21" fmla="*/ 192 h 720"/>
                <a:gd name="T22" fmla="*/ 48 w 1056"/>
                <a:gd name="T23" fmla="*/ 240 h 720"/>
                <a:gd name="T24" fmla="*/ 0 w 1056"/>
                <a:gd name="T25" fmla="*/ 240 h 720"/>
                <a:gd name="T26" fmla="*/ 0 w 1056"/>
                <a:gd name="T27" fmla="*/ 336 h 720"/>
                <a:gd name="T28" fmla="*/ 96 w 1056"/>
                <a:gd name="T29" fmla="*/ 336 h 720"/>
                <a:gd name="T30" fmla="*/ 96 w 1056"/>
                <a:gd name="T31" fmla="*/ 288 h 720"/>
                <a:gd name="T32" fmla="*/ 240 w 1056"/>
                <a:gd name="T33" fmla="*/ 336 h 720"/>
                <a:gd name="T34" fmla="*/ 240 w 1056"/>
                <a:gd name="T35" fmla="*/ 432 h 720"/>
                <a:gd name="T36" fmla="*/ 144 w 1056"/>
                <a:gd name="T37" fmla="*/ 480 h 720"/>
                <a:gd name="T38" fmla="*/ 0 w 1056"/>
                <a:gd name="T39" fmla="*/ 480 h 720"/>
                <a:gd name="T40" fmla="*/ 0 w 1056"/>
                <a:gd name="T41" fmla="*/ 624 h 720"/>
                <a:gd name="T42" fmla="*/ 48 w 1056"/>
                <a:gd name="T43" fmla="*/ 672 h 720"/>
                <a:gd name="T44" fmla="*/ 192 w 1056"/>
                <a:gd name="T45" fmla="*/ 672 h 720"/>
                <a:gd name="T46" fmla="*/ 240 w 1056"/>
                <a:gd name="T47" fmla="*/ 720 h 720"/>
                <a:gd name="T48" fmla="*/ 288 w 1056"/>
                <a:gd name="T49" fmla="*/ 720 h 720"/>
                <a:gd name="T50" fmla="*/ 336 w 1056"/>
                <a:gd name="T51" fmla="*/ 624 h 720"/>
                <a:gd name="T52" fmla="*/ 336 w 1056"/>
                <a:gd name="T53" fmla="*/ 576 h 720"/>
                <a:gd name="T54" fmla="*/ 336 w 1056"/>
                <a:gd name="T55" fmla="*/ 528 h 720"/>
                <a:gd name="T56" fmla="*/ 384 w 1056"/>
                <a:gd name="T57" fmla="*/ 480 h 720"/>
                <a:gd name="T58" fmla="*/ 432 w 1056"/>
                <a:gd name="T59" fmla="*/ 480 h 720"/>
                <a:gd name="T60" fmla="*/ 480 w 1056"/>
                <a:gd name="T61" fmla="*/ 528 h 720"/>
                <a:gd name="T62" fmla="*/ 528 w 1056"/>
                <a:gd name="T63" fmla="*/ 528 h 720"/>
                <a:gd name="T64" fmla="*/ 528 w 1056"/>
                <a:gd name="T65" fmla="*/ 576 h 720"/>
                <a:gd name="T66" fmla="*/ 480 w 1056"/>
                <a:gd name="T67" fmla="*/ 624 h 720"/>
                <a:gd name="T68" fmla="*/ 480 w 1056"/>
                <a:gd name="T69" fmla="*/ 672 h 720"/>
                <a:gd name="T70" fmla="*/ 624 w 1056"/>
                <a:gd name="T71" fmla="*/ 672 h 720"/>
                <a:gd name="T72" fmla="*/ 672 w 1056"/>
                <a:gd name="T73" fmla="*/ 624 h 720"/>
                <a:gd name="T74" fmla="*/ 816 w 1056"/>
                <a:gd name="T75" fmla="*/ 624 h 720"/>
                <a:gd name="T76" fmla="*/ 816 w 1056"/>
                <a:gd name="T77" fmla="*/ 528 h 720"/>
                <a:gd name="T78" fmla="*/ 864 w 1056"/>
                <a:gd name="T79" fmla="*/ 480 h 720"/>
                <a:gd name="T80" fmla="*/ 912 w 1056"/>
                <a:gd name="T81" fmla="*/ 528 h 720"/>
                <a:gd name="T82" fmla="*/ 1008 w 1056"/>
                <a:gd name="T83" fmla="*/ 480 h 720"/>
                <a:gd name="T84" fmla="*/ 1056 w 1056"/>
                <a:gd name="T85" fmla="*/ 432 h 720"/>
                <a:gd name="T86" fmla="*/ 1056 w 1056"/>
                <a:gd name="T87" fmla="*/ 384 h 720"/>
                <a:gd name="T88" fmla="*/ 1008 w 1056"/>
                <a:gd name="T89" fmla="*/ 336 h 720"/>
                <a:gd name="T90" fmla="*/ 960 w 1056"/>
                <a:gd name="T91" fmla="*/ 336 h 720"/>
                <a:gd name="T92" fmla="*/ 864 w 1056"/>
                <a:gd name="T93" fmla="*/ 384 h 720"/>
                <a:gd name="T94" fmla="*/ 816 w 1056"/>
                <a:gd name="T95" fmla="*/ 336 h 720"/>
                <a:gd name="T96" fmla="*/ 864 w 1056"/>
                <a:gd name="T97" fmla="*/ 192 h 720"/>
                <a:gd name="T98" fmla="*/ 816 w 1056"/>
                <a:gd name="T99" fmla="*/ 192 h 7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56"/>
                <a:gd name="T151" fmla="*/ 0 h 720"/>
                <a:gd name="T152" fmla="*/ 1056 w 1056"/>
                <a:gd name="T153" fmla="*/ 720 h 7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56" h="720">
                  <a:moveTo>
                    <a:pt x="816" y="192"/>
                  </a:moveTo>
                  <a:lnTo>
                    <a:pt x="672" y="192"/>
                  </a:lnTo>
                  <a:lnTo>
                    <a:pt x="576" y="96"/>
                  </a:lnTo>
                  <a:lnTo>
                    <a:pt x="624" y="48"/>
                  </a:lnTo>
                  <a:lnTo>
                    <a:pt x="528" y="0"/>
                  </a:lnTo>
                  <a:lnTo>
                    <a:pt x="432" y="48"/>
                  </a:lnTo>
                  <a:lnTo>
                    <a:pt x="336" y="0"/>
                  </a:lnTo>
                  <a:lnTo>
                    <a:pt x="240" y="48"/>
                  </a:lnTo>
                  <a:lnTo>
                    <a:pt x="288" y="96"/>
                  </a:lnTo>
                  <a:lnTo>
                    <a:pt x="240" y="192"/>
                  </a:lnTo>
                  <a:lnTo>
                    <a:pt x="48" y="192"/>
                  </a:lnTo>
                  <a:lnTo>
                    <a:pt x="48" y="240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96" y="336"/>
                  </a:lnTo>
                  <a:lnTo>
                    <a:pt x="96" y="288"/>
                  </a:lnTo>
                  <a:lnTo>
                    <a:pt x="240" y="336"/>
                  </a:lnTo>
                  <a:lnTo>
                    <a:pt x="240" y="432"/>
                  </a:lnTo>
                  <a:lnTo>
                    <a:pt x="144" y="480"/>
                  </a:lnTo>
                  <a:lnTo>
                    <a:pt x="0" y="480"/>
                  </a:lnTo>
                  <a:lnTo>
                    <a:pt x="0" y="624"/>
                  </a:lnTo>
                  <a:lnTo>
                    <a:pt x="48" y="672"/>
                  </a:lnTo>
                  <a:lnTo>
                    <a:pt x="192" y="672"/>
                  </a:lnTo>
                  <a:lnTo>
                    <a:pt x="240" y="720"/>
                  </a:lnTo>
                  <a:lnTo>
                    <a:pt x="288" y="720"/>
                  </a:lnTo>
                  <a:lnTo>
                    <a:pt x="336" y="624"/>
                  </a:lnTo>
                  <a:lnTo>
                    <a:pt x="336" y="576"/>
                  </a:lnTo>
                  <a:lnTo>
                    <a:pt x="336" y="528"/>
                  </a:lnTo>
                  <a:lnTo>
                    <a:pt x="384" y="480"/>
                  </a:lnTo>
                  <a:lnTo>
                    <a:pt x="432" y="480"/>
                  </a:lnTo>
                  <a:lnTo>
                    <a:pt x="480" y="528"/>
                  </a:lnTo>
                  <a:lnTo>
                    <a:pt x="528" y="528"/>
                  </a:lnTo>
                  <a:lnTo>
                    <a:pt x="528" y="576"/>
                  </a:lnTo>
                  <a:lnTo>
                    <a:pt x="480" y="624"/>
                  </a:lnTo>
                  <a:lnTo>
                    <a:pt x="480" y="672"/>
                  </a:lnTo>
                  <a:lnTo>
                    <a:pt x="624" y="672"/>
                  </a:lnTo>
                  <a:lnTo>
                    <a:pt x="672" y="624"/>
                  </a:lnTo>
                  <a:lnTo>
                    <a:pt x="816" y="624"/>
                  </a:lnTo>
                  <a:lnTo>
                    <a:pt x="816" y="528"/>
                  </a:lnTo>
                  <a:lnTo>
                    <a:pt x="864" y="480"/>
                  </a:lnTo>
                  <a:lnTo>
                    <a:pt x="912" y="528"/>
                  </a:lnTo>
                  <a:lnTo>
                    <a:pt x="1008" y="480"/>
                  </a:lnTo>
                  <a:lnTo>
                    <a:pt x="1056" y="432"/>
                  </a:lnTo>
                  <a:lnTo>
                    <a:pt x="1056" y="384"/>
                  </a:lnTo>
                  <a:lnTo>
                    <a:pt x="1008" y="336"/>
                  </a:lnTo>
                  <a:lnTo>
                    <a:pt x="960" y="336"/>
                  </a:lnTo>
                  <a:lnTo>
                    <a:pt x="864" y="384"/>
                  </a:lnTo>
                  <a:lnTo>
                    <a:pt x="816" y="336"/>
                  </a:lnTo>
                  <a:lnTo>
                    <a:pt x="864" y="192"/>
                  </a:lnTo>
                  <a:lnTo>
                    <a:pt x="816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Oval 50"/>
            <p:cNvSpPr>
              <a:spLocks noChangeArrowheads="1"/>
            </p:cNvSpPr>
            <p:nvPr/>
          </p:nvSpPr>
          <p:spPr bwMode="auto">
            <a:xfrm>
              <a:off x="2160" y="1632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17</a:t>
              </a:r>
            </a:p>
          </p:txBody>
        </p:sp>
      </p:grpSp>
      <p:grpSp>
        <p:nvGrpSpPr>
          <p:cNvPr id="7" name="Group 119"/>
          <p:cNvGrpSpPr>
            <a:grpSpLocks/>
          </p:cNvGrpSpPr>
          <p:nvPr/>
        </p:nvGrpSpPr>
        <p:grpSpPr bwMode="auto">
          <a:xfrm>
            <a:off x="1676400" y="2438400"/>
            <a:ext cx="1600200" cy="914400"/>
            <a:chOff x="1056" y="1584"/>
            <a:chExt cx="1008" cy="576"/>
          </a:xfrm>
        </p:grpSpPr>
        <p:sp>
          <p:nvSpPr>
            <p:cNvPr id="9338" name="Freeform 5"/>
            <p:cNvSpPr>
              <a:spLocks/>
            </p:cNvSpPr>
            <p:nvPr/>
          </p:nvSpPr>
          <p:spPr bwMode="auto">
            <a:xfrm>
              <a:off x="1056" y="1584"/>
              <a:ext cx="1008" cy="576"/>
            </a:xfrm>
            <a:custGeom>
              <a:avLst/>
              <a:gdLst>
                <a:gd name="T0" fmla="*/ 0 w 1008"/>
                <a:gd name="T1" fmla="*/ 0 h 576"/>
                <a:gd name="T2" fmla="*/ 240 w 1008"/>
                <a:gd name="T3" fmla="*/ 0 h 576"/>
                <a:gd name="T4" fmla="*/ 240 w 1008"/>
                <a:gd name="T5" fmla="*/ 48 h 576"/>
                <a:gd name="T6" fmla="*/ 384 w 1008"/>
                <a:gd name="T7" fmla="*/ 48 h 576"/>
                <a:gd name="T8" fmla="*/ 336 w 1008"/>
                <a:gd name="T9" fmla="*/ 96 h 576"/>
                <a:gd name="T10" fmla="*/ 432 w 1008"/>
                <a:gd name="T11" fmla="*/ 192 h 576"/>
                <a:gd name="T12" fmla="*/ 480 w 1008"/>
                <a:gd name="T13" fmla="*/ 192 h 576"/>
                <a:gd name="T14" fmla="*/ 576 w 1008"/>
                <a:gd name="T15" fmla="*/ 96 h 576"/>
                <a:gd name="T16" fmla="*/ 528 w 1008"/>
                <a:gd name="T17" fmla="*/ 96 h 576"/>
                <a:gd name="T18" fmla="*/ 528 w 1008"/>
                <a:gd name="T19" fmla="*/ 48 h 576"/>
                <a:gd name="T20" fmla="*/ 672 w 1008"/>
                <a:gd name="T21" fmla="*/ 48 h 576"/>
                <a:gd name="T22" fmla="*/ 672 w 1008"/>
                <a:gd name="T23" fmla="*/ 0 h 576"/>
                <a:gd name="T24" fmla="*/ 816 w 1008"/>
                <a:gd name="T25" fmla="*/ 0 h 576"/>
                <a:gd name="T26" fmla="*/ 816 w 1008"/>
                <a:gd name="T27" fmla="*/ 96 h 576"/>
                <a:gd name="T28" fmla="*/ 768 w 1008"/>
                <a:gd name="T29" fmla="*/ 96 h 576"/>
                <a:gd name="T30" fmla="*/ 768 w 1008"/>
                <a:gd name="T31" fmla="*/ 192 h 576"/>
                <a:gd name="T32" fmla="*/ 864 w 1008"/>
                <a:gd name="T33" fmla="*/ 192 h 576"/>
                <a:gd name="T34" fmla="*/ 864 w 1008"/>
                <a:gd name="T35" fmla="*/ 144 h 576"/>
                <a:gd name="T36" fmla="*/ 1008 w 1008"/>
                <a:gd name="T37" fmla="*/ 192 h 576"/>
                <a:gd name="T38" fmla="*/ 1008 w 1008"/>
                <a:gd name="T39" fmla="*/ 288 h 576"/>
                <a:gd name="T40" fmla="*/ 912 w 1008"/>
                <a:gd name="T41" fmla="*/ 336 h 576"/>
                <a:gd name="T42" fmla="*/ 864 w 1008"/>
                <a:gd name="T43" fmla="*/ 336 h 576"/>
                <a:gd name="T44" fmla="*/ 768 w 1008"/>
                <a:gd name="T45" fmla="*/ 336 h 576"/>
                <a:gd name="T46" fmla="*/ 768 w 1008"/>
                <a:gd name="T47" fmla="*/ 480 h 576"/>
                <a:gd name="T48" fmla="*/ 528 w 1008"/>
                <a:gd name="T49" fmla="*/ 480 h 576"/>
                <a:gd name="T50" fmla="*/ 528 w 1008"/>
                <a:gd name="T51" fmla="*/ 432 h 576"/>
                <a:gd name="T52" fmla="*/ 576 w 1008"/>
                <a:gd name="T53" fmla="*/ 384 h 576"/>
                <a:gd name="T54" fmla="*/ 480 w 1008"/>
                <a:gd name="T55" fmla="*/ 336 h 576"/>
                <a:gd name="T56" fmla="*/ 288 w 1008"/>
                <a:gd name="T57" fmla="*/ 336 h 576"/>
                <a:gd name="T58" fmla="*/ 240 w 1008"/>
                <a:gd name="T59" fmla="*/ 384 h 576"/>
                <a:gd name="T60" fmla="*/ 336 w 1008"/>
                <a:gd name="T61" fmla="*/ 432 h 576"/>
                <a:gd name="T62" fmla="*/ 336 w 1008"/>
                <a:gd name="T63" fmla="*/ 480 h 576"/>
                <a:gd name="T64" fmla="*/ 144 w 1008"/>
                <a:gd name="T65" fmla="*/ 480 h 576"/>
                <a:gd name="T66" fmla="*/ 144 w 1008"/>
                <a:gd name="T67" fmla="*/ 576 h 576"/>
                <a:gd name="T68" fmla="*/ 0 w 1008"/>
                <a:gd name="T69" fmla="*/ 576 h 576"/>
                <a:gd name="T70" fmla="*/ 0 w 1008"/>
                <a:gd name="T71" fmla="*/ 0 h 5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8"/>
                <a:gd name="T109" fmla="*/ 0 h 576"/>
                <a:gd name="T110" fmla="*/ 1008 w 1008"/>
                <a:gd name="T111" fmla="*/ 576 h 5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8" h="576">
                  <a:moveTo>
                    <a:pt x="0" y="0"/>
                  </a:moveTo>
                  <a:lnTo>
                    <a:pt x="240" y="0"/>
                  </a:lnTo>
                  <a:lnTo>
                    <a:pt x="240" y="48"/>
                  </a:lnTo>
                  <a:lnTo>
                    <a:pt x="384" y="48"/>
                  </a:lnTo>
                  <a:lnTo>
                    <a:pt x="336" y="96"/>
                  </a:lnTo>
                  <a:lnTo>
                    <a:pt x="432" y="192"/>
                  </a:lnTo>
                  <a:lnTo>
                    <a:pt x="480" y="192"/>
                  </a:lnTo>
                  <a:lnTo>
                    <a:pt x="576" y="96"/>
                  </a:lnTo>
                  <a:lnTo>
                    <a:pt x="528" y="96"/>
                  </a:lnTo>
                  <a:lnTo>
                    <a:pt x="528" y="48"/>
                  </a:lnTo>
                  <a:lnTo>
                    <a:pt x="672" y="48"/>
                  </a:lnTo>
                  <a:lnTo>
                    <a:pt x="672" y="0"/>
                  </a:lnTo>
                  <a:lnTo>
                    <a:pt x="816" y="0"/>
                  </a:lnTo>
                  <a:lnTo>
                    <a:pt x="816" y="96"/>
                  </a:lnTo>
                  <a:lnTo>
                    <a:pt x="768" y="96"/>
                  </a:lnTo>
                  <a:lnTo>
                    <a:pt x="768" y="192"/>
                  </a:lnTo>
                  <a:lnTo>
                    <a:pt x="864" y="192"/>
                  </a:lnTo>
                  <a:lnTo>
                    <a:pt x="864" y="144"/>
                  </a:lnTo>
                  <a:lnTo>
                    <a:pt x="1008" y="192"/>
                  </a:lnTo>
                  <a:lnTo>
                    <a:pt x="1008" y="288"/>
                  </a:lnTo>
                  <a:lnTo>
                    <a:pt x="912" y="336"/>
                  </a:lnTo>
                  <a:lnTo>
                    <a:pt x="864" y="336"/>
                  </a:lnTo>
                  <a:lnTo>
                    <a:pt x="768" y="336"/>
                  </a:lnTo>
                  <a:lnTo>
                    <a:pt x="768" y="480"/>
                  </a:lnTo>
                  <a:lnTo>
                    <a:pt x="528" y="480"/>
                  </a:lnTo>
                  <a:lnTo>
                    <a:pt x="528" y="432"/>
                  </a:lnTo>
                  <a:lnTo>
                    <a:pt x="576" y="384"/>
                  </a:lnTo>
                  <a:lnTo>
                    <a:pt x="480" y="336"/>
                  </a:lnTo>
                  <a:lnTo>
                    <a:pt x="288" y="336"/>
                  </a:lnTo>
                  <a:lnTo>
                    <a:pt x="240" y="384"/>
                  </a:lnTo>
                  <a:lnTo>
                    <a:pt x="336" y="432"/>
                  </a:lnTo>
                  <a:lnTo>
                    <a:pt x="336" y="480"/>
                  </a:lnTo>
                  <a:lnTo>
                    <a:pt x="144" y="480"/>
                  </a:lnTo>
                  <a:lnTo>
                    <a:pt x="14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Oval 51"/>
            <p:cNvSpPr>
              <a:spLocks noChangeArrowheads="1"/>
            </p:cNvSpPr>
            <p:nvPr/>
          </p:nvSpPr>
          <p:spPr bwMode="auto">
            <a:xfrm>
              <a:off x="1104" y="168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</a:t>
              </a:r>
            </a:p>
          </p:txBody>
        </p:sp>
      </p:grpSp>
      <p:grpSp>
        <p:nvGrpSpPr>
          <p:cNvPr id="8" name="Group 114"/>
          <p:cNvGrpSpPr>
            <a:grpSpLocks/>
          </p:cNvGrpSpPr>
          <p:nvPr/>
        </p:nvGrpSpPr>
        <p:grpSpPr bwMode="auto">
          <a:xfrm>
            <a:off x="6629400" y="1524000"/>
            <a:ext cx="1219200" cy="1066800"/>
            <a:chOff x="4176" y="1008"/>
            <a:chExt cx="768" cy="672"/>
          </a:xfrm>
        </p:grpSpPr>
        <p:sp>
          <p:nvSpPr>
            <p:cNvPr id="9336" name="Freeform 30"/>
            <p:cNvSpPr>
              <a:spLocks/>
            </p:cNvSpPr>
            <p:nvPr/>
          </p:nvSpPr>
          <p:spPr bwMode="auto">
            <a:xfrm>
              <a:off x="4176" y="1008"/>
              <a:ext cx="768" cy="672"/>
            </a:xfrm>
            <a:custGeom>
              <a:avLst/>
              <a:gdLst>
                <a:gd name="T0" fmla="*/ 768 w 768"/>
                <a:gd name="T1" fmla="*/ 192 h 672"/>
                <a:gd name="T2" fmla="*/ 672 w 768"/>
                <a:gd name="T3" fmla="*/ 192 h 672"/>
                <a:gd name="T4" fmla="*/ 624 w 768"/>
                <a:gd name="T5" fmla="*/ 144 h 672"/>
                <a:gd name="T6" fmla="*/ 624 w 768"/>
                <a:gd name="T7" fmla="*/ 96 h 672"/>
                <a:gd name="T8" fmla="*/ 576 w 768"/>
                <a:gd name="T9" fmla="*/ 48 h 672"/>
                <a:gd name="T10" fmla="*/ 576 w 768"/>
                <a:gd name="T11" fmla="*/ 0 h 672"/>
                <a:gd name="T12" fmla="*/ 432 w 768"/>
                <a:gd name="T13" fmla="*/ 0 h 672"/>
                <a:gd name="T14" fmla="*/ 432 w 768"/>
                <a:gd name="T15" fmla="*/ 48 h 672"/>
                <a:gd name="T16" fmla="*/ 384 w 768"/>
                <a:gd name="T17" fmla="*/ 96 h 672"/>
                <a:gd name="T18" fmla="*/ 384 w 768"/>
                <a:gd name="T19" fmla="*/ 192 h 672"/>
                <a:gd name="T20" fmla="*/ 192 w 768"/>
                <a:gd name="T21" fmla="*/ 192 h 672"/>
                <a:gd name="T22" fmla="*/ 192 w 768"/>
                <a:gd name="T23" fmla="*/ 144 h 672"/>
                <a:gd name="T24" fmla="*/ 48 w 768"/>
                <a:gd name="T25" fmla="*/ 144 h 672"/>
                <a:gd name="T26" fmla="*/ 48 w 768"/>
                <a:gd name="T27" fmla="*/ 192 h 672"/>
                <a:gd name="T28" fmla="*/ 0 w 768"/>
                <a:gd name="T29" fmla="*/ 240 h 672"/>
                <a:gd name="T30" fmla="*/ 48 w 768"/>
                <a:gd name="T31" fmla="*/ 288 h 672"/>
                <a:gd name="T32" fmla="*/ 96 w 768"/>
                <a:gd name="T33" fmla="*/ 336 h 672"/>
                <a:gd name="T34" fmla="*/ 144 w 768"/>
                <a:gd name="T35" fmla="*/ 336 h 672"/>
                <a:gd name="T36" fmla="*/ 144 w 768"/>
                <a:gd name="T37" fmla="*/ 288 h 672"/>
                <a:gd name="T38" fmla="*/ 240 w 768"/>
                <a:gd name="T39" fmla="*/ 288 h 672"/>
                <a:gd name="T40" fmla="*/ 288 w 768"/>
                <a:gd name="T41" fmla="*/ 336 h 672"/>
                <a:gd name="T42" fmla="*/ 288 w 768"/>
                <a:gd name="T43" fmla="*/ 384 h 672"/>
                <a:gd name="T44" fmla="*/ 240 w 768"/>
                <a:gd name="T45" fmla="*/ 432 h 672"/>
                <a:gd name="T46" fmla="*/ 144 w 768"/>
                <a:gd name="T47" fmla="*/ 432 h 672"/>
                <a:gd name="T48" fmla="*/ 144 w 768"/>
                <a:gd name="T49" fmla="*/ 384 h 672"/>
                <a:gd name="T50" fmla="*/ 48 w 768"/>
                <a:gd name="T51" fmla="*/ 384 h 672"/>
                <a:gd name="T52" fmla="*/ 48 w 768"/>
                <a:gd name="T53" fmla="*/ 432 h 672"/>
                <a:gd name="T54" fmla="*/ 0 w 768"/>
                <a:gd name="T55" fmla="*/ 432 h 672"/>
                <a:gd name="T56" fmla="*/ 0 w 768"/>
                <a:gd name="T57" fmla="*/ 480 h 672"/>
                <a:gd name="T58" fmla="*/ 48 w 768"/>
                <a:gd name="T59" fmla="*/ 576 h 672"/>
                <a:gd name="T60" fmla="*/ 48 w 768"/>
                <a:gd name="T61" fmla="*/ 624 h 672"/>
                <a:gd name="T62" fmla="*/ 96 w 768"/>
                <a:gd name="T63" fmla="*/ 624 h 672"/>
                <a:gd name="T64" fmla="*/ 96 w 768"/>
                <a:gd name="T65" fmla="*/ 672 h 672"/>
                <a:gd name="T66" fmla="*/ 336 w 768"/>
                <a:gd name="T67" fmla="*/ 672 h 672"/>
                <a:gd name="T68" fmla="*/ 336 w 768"/>
                <a:gd name="T69" fmla="*/ 624 h 672"/>
                <a:gd name="T70" fmla="*/ 336 w 768"/>
                <a:gd name="T71" fmla="*/ 576 h 672"/>
                <a:gd name="T72" fmla="*/ 384 w 768"/>
                <a:gd name="T73" fmla="*/ 528 h 672"/>
                <a:gd name="T74" fmla="*/ 432 w 768"/>
                <a:gd name="T75" fmla="*/ 480 h 672"/>
                <a:gd name="T76" fmla="*/ 432 w 768"/>
                <a:gd name="T77" fmla="*/ 576 h 672"/>
                <a:gd name="T78" fmla="*/ 480 w 768"/>
                <a:gd name="T79" fmla="*/ 576 h 672"/>
                <a:gd name="T80" fmla="*/ 480 w 768"/>
                <a:gd name="T81" fmla="*/ 672 h 672"/>
                <a:gd name="T82" fmla="*/ 528 w 768"/>
                <a:gd name="T83" fmla="*/ 672 h 672"/>
                <a:gd name="T84" fmla="*/ 624 w 768"/>
                <a:gd name="T85" fmla="*/ 624 h 672"/>
                <a:gd name="T86" fmla="*/ 768 w 768"/>
                <a:gd name="T87" fmla="*/ 624 h 672"/>
                <a:gd name="T88" fmla="*/ 768 w 768"/>
                <a:gd name="T89" fmla="*/ 192 h 6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68"/>
                <a:gd name="T136" fmla="*/ 0 h 672"/>
                <a:gd name="T137" fmla="*/ 768 w 768"/>
                <a:gd name="T138" fmla="*/ 672 h 67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68" h="672">
                  <a:moveTo>
                    <a:pt x="768" y="192"/>
                  </a:moveTo>
                  <a:lnTo>
                    <a:pt x="672" y="192"/>
                  </a:lnTo>
                  <a:lnTo>
                    <a:pt x="624" y="144"/>
                  </a:lnTo>
                  <a:lnTo>
                    <a:pt x="624" y="96"/>
                  </a:lnTo>
                  <a:lnTo>
                    <a:pt x="576" y="48"/>
                  </a:lnTo>
                  <a:lnTo>
                    <a:pt x="576" y="0"/>
                  </a:lnTo>
                  <a:lnTo>
                    <a:pt x="432" y="0"/>
                  </a:lnTo>
                  <a:lnTo>
                    <a:pt x="432" y="48"/>
                  </a:lnTo>
                  <a:lnTo>
                    <a:pt x="384" y="96"/>
                  </a:lnTo>
                  <a:lnTo>
                    <a:pt x="384" y="192"/>
                  </a:lnTo>
                  <a:lnTo>
                    <a:pt x="192" y="192"/>
                  </a:lnTo>
                  <a:lnTo>
                    <a:pt x="192" y="144"/>
                  </a:lnTo>
                  <a:lnTo>
                    <a:pt x="48" y="144"/>
                  </a:lnTo>
                  <a:lnTo>
                    <a:pt x="48" y="192"/>
                  </a:lnTo>
                  <a:lnTo>
                    <a:pt x="0" y="240"/>
                  </a:lnTo>
                  <a:lnTo>
                    <a:pt x="48" y="288"/>
                  </a:lnTo>
                  <a:lnTo>
                    <a:pt x="96" y="336"/>
                  </a:lnTo>
                  <a:lnTo>
                    <a:pt x="144" y="336"/>
                  </a:lnTo>
                  <a:lnTo>
                    <a:pt x="144" y="288"/>
                  </a:lnTo>
                  <a:lnTo>
                    <a:pt x="240" y="288"/>
                  </a:lnTo>
                  <a:lnTo>
                    <a:pt x="288" y="336"/>
                  </a:lnTo>
                  <a:lnTo>
                    <a:pt x="288" y="384"/>
                  </a:lnTo>
                  <a:lnTo>
                    <a:pt x="240" y="432"/>
                  </a:lnTo>
                  <a:lnTo>
                    <a:pt x="144" y="432"/>
                  </a:lnTo>
                  <a:lnTo>
                    <a:pt x="144" y="384"/>
                  </a:lnTo>
                  <a:lnTo>
                    <a:pt x="48" y="384"/>
                  </a:lnTo>
                  <a:lnTo>
                    <a:pt x="48" y="432"/>
                  </a:lnTo>
                  <a:lnTo>
                    <a:pt x="0" y="432"/>
                  </a:lnTo>
                  <a:lnTo>
                    <a:pt x="0" y="480"/>
                  </a:lnTo>
                  <a:lnTo>
                    <a:pt x="48" y="576"/>
                  </a:lnTo>
                  <a:lnTo>
                    <a:pt x="48" y="624"/>
                  </a:lnTo>
                  <a:lnTo>
                    <a:pt x="96" y="624"/>
                  </a:lnTo>
                  <a:lnTo>
                    <a:pt x="96" y="672"/>
                  </a:lnTo>
                  <a:lnTo>
                    <a:pt x="336" y="672"/>
                  </a:lnTo>
                  <a:lnTo>
                    <a:pt x="336" y="624"/>
                  </a:lnTo>
                  <a:lnTo>
                    <a:pt x="336" y="576"/>
                  </a:lnTo>
                  <a:lnTo>
                    <a:pt x="384" y="528"/>
                  </a:lnTo>
                  <a:lnTo>
                    <a:pt x="432" y="480"/>
                  </a:lnTo>
                  <a:lnTo>
                    <a:pt x="432" y="576"/>
                  </a:lnTo>
                  <a:lnTo>
                    <a:pt x="480" y="576"/>
                  </a:lnTo>
                  <a:lnTo>
                    <a:pt x="480" y="672"/>
                  </a:lnTo>
                  <a:lnTo>
                    <a:pt x="528" y="672"/>
                  </a:lnTo>
                  <a:lnTo>
                    <a:pt x="624" y="624"/>
                  </a:lnTo>
                  <a:lnTo>
                    <a:pt x="768" y="624"/>
                  </a:lnTo>
                  <a:lnTo>
                    <a:pt x="768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Oval 52"/>
            <p:cNvSpPr>
              <a:spLocks noChangeArrowheads="1"/>
            </p:cNvSpPr>
            <p:nvPr/>
          </p:nvSpPr>
          <p:spPr bwMode="auto">
            <a:xfrm>
              <a:off x="4512" y="12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15</a:t>
              </a:r>
            </a:p>
          </p:txBody>
        </p:sp>
      </p:grpSp>
      <p:grpSp>
        <p:nvGrpSpPr>
          <p:cNvPr id="9" name="Group 115"/>
          <p:cNvGrpSpPr>
            <a:grpSpLocks/>
          </p:cNvGrpSpPr>
          <p:nvPr/>
        </p:nvGrpSpPr>
        <p:grpSpPr bwMode="auto">
          <a:xfrm>
            <a:off x="5181600" y="1676400"/>
            <a:ext cx="1905000" cy="838200"/>
            <a:chOff x="3264" y="1104"/>
            <a:chExt cx="1200" cy="528"/>
          </a:xfrm>
        </p:grpSpPr>
        <p:sp>
          <p:nvSpPr>
            <p:cNvPr id="9334" name="Freeform 31"/>
            <p:cNvSpPr>
              <a:spLocks/>
            </p:cNvSpPr>
            <p:nvPr/>
          </p:nvSpPr>
          <p:spPr bwMode="auto">
            <a:xfrm>
              <a:off x="3264" y="1104"/>
              <a:ext cx="1200" cy="528"/>
            </a:xfrm>
            <a:custGeom>
              <a:avLst/>
              <a:gdLst>
                <a:gd name="T0" fmla="*/ 960 w 1200"/>
                <a:gd name="T1" fmla="*/ 528 h 528"/>
                <a:gd name="T2" fmla="*/ 960 w 1200"/>
                <a:gd name="T3" fmla="*/ 480 h 528"/>
                <a:gd name="T4" fmla="*/ 912 w 1200"/>
                <a:gd name="T5" fmla="*/ 384 h 528"/>
                <a:gd name="T6" fmla="*/ 912 w 1200"/>
                <a:gd name="T7" fmla="*/ 336 h 528"/>
                <a:gd name="T8" fmla="*/ 960 w 1200"/>
                <a:gd name="T9" fmla="*/ 336 h 528"/>
                <a:gd name="T10" fmla="*/ 960 w 1200"/>
                <a:gd name="T11" fmla="*/ 288 h 528"/>
                <a:gd name="T12" fmla="*/ 1056 w 1200"/>
                <a:gd name="T13" fmla="*/ 288 h 528"/>
                <a:gd name="T14" fmla="*/ 1056 w 1200"/>
                <a:gd name="T15" fmla="*/ 336 h 528"/>
                <a:gd name="T16" fmla="*/ 1152 w 1200"/>
                <a:gd name="T17" fmla="*/ 336 h 528"/>
                <a:gd name="T18" fmla="*/ 1200 w 1200"/>
                <a:gd name="T19" fmla="*/ 288 h 528"/>
                <a:gd name="T20" fmla="*/ 1200 w 1200"/>
                <a:gd name="T21" fmla="*/ 240 h 528"/>
                <a:gd name="T22" fmla="*/ 1152 w 1200"/>
                <a:gd name="T23" fmla="*/ 192 h 528"/>
                <a:gd name="T24" fmla="*/ 1056 w 1200"/>
                <a:gd name="T25" fmla="*/ 192 h 528"/>
                <a:gd name="T26" fmla="*/ 1056 w 1200"/>
                <a:gd name="T27" fmla="*/ 240 h 528"/>
                <a:gd name="T28" fmla="*/ 1008 w 1200"/>
                <a:gd name="T29" fmla="*/ 240 h 528"/>
                <a:gd name="T30" fmla="*/ 912 w 1200"/>
                <a:gd name="T31" fmla="*/ 144 h 528"/>
                <a:gd name="T32" fmla="*/ 960 w 1200"/>
                <a:gd name="T33" fmla="*/ 96 h 528"/>
                <a:gd name="T34" fmla="*/ 960 w 1200"/>
                <a:gd name="T35" fmla="*/ 48 h 528"/>
                <a:gd name="T36" fmla="*/ 912 w 1200"/>
                <a:gd name="T37" fmla="*/ 48 h 528"/>
                <a:gd name="T38" fmla="*/ 912 w 1200"/>
                <a:gd name="T39" fmla="*/ 0 h 528"/>
                <a:gd name="T40" fmla="*/ 816 w 1200"/>
                <a:gd name="T41" fmla="*/ 0 h 528"/>
                <a:gd name="T42" fmla="*/ 816 w 1200"/>
                <a:gd name="T43" fmla="*/ 48 h 528"/>
                <a:gd name="T44" fmla="*/ 720 w 1200"/>
                <a:gd name="T45" fmla="*/ 48 h 528"/>
                <a:gd name="T46" fmla="*/ 672 w 1200"/>
                <a:gd name="T47" fmla="*/ 96 h 528"/>
                <a:gd name="T48" fmla="*/ 672 w 1200"/>
                <a:gd name="T49" fmla="*/ 144 h 528"/>
                <a:gd name="T50" fmla="*/ 720 w 1200"/>
                <a:gd name="T51" fmla="*/ 144 h 528"/>
                <a:gd name="T52" fmla="*/ 720 w 1200"/>
                <a:gd name="T53" fmla="*/ 192 h 528"/>
                <a:gd name="T54" fmla="*/ 528 w 1200"/>
                <a:gd name="T55" fmla="*/ 192 h 528"/>
                <a:gd name="T56" fmla="*/ 528 w 1200"/>
                <a:gd name="T57" fmla="*/ 144 h 528"/>
                <a:gd name="T58" fmla="*/ 576 w 1200"/>
                <a:gd name="T59" fmla="*/ 144 h 528"/>
                <a:gd name="T60" fmla="*/ 576 w 1200"/>
                <a:gd name="T61" fmla="*/ 48 h 528"/>
                <a:gd name="T62" fmla="*/ 528 w 1200"/>
                <a:gd name="T63" fmla="*/ 0 h 528"/>
                <a:gd name="T64" fmla="*/ 384 w 1200"/>
                <a:gd name="T65" fmla="*/ 0 h 528"/>
                <a:gd name="T66" fmla="*/ 336 w 1200"/>
                <a:gd name="T67" fmla="*/ 48 h 528"/>
                <a:gd name="T68" fmla="*/ 144 w 1200"/>
                <a:gd name="T69" fmla="*/ 48 h 528"/>
                <a:gd name="T70" fmla="*/ 144 w 1200"/>
                <a:gd name="T71" fmla="*/ 96 h 528"/>
                <a:gd name="T72" fmla="*/ 192 w 1200"/>
                <a:gd name="T73" fmla="*/ 144 h 528"/>
                <a:gd name="T74" fmla="*/ 192 w 1200"/>
                <a:gd name="T75" fmla="*/ 192 h 528"/>
                <a:gd name="T76" fmla="*/ 96 w 1200"/>
                <a:gd name="T77" fmla="*/ 288 h 528"/>
                <a:gd name="T78" fmla="*/ 48 w 1200"/>
                <a:gd name="T79" fmla="*/ 240 h 528"/>
                <a:gd name="T80" fmla="*/ 0 w 1200"/>
                <a:gd name="T81" fmla="*/ 288 h 528"/>
                <a:gd name="T82" fmla="*/ 0 w 1200"/>
                <a:gd name="T83" fmla="*/ 384 h 528"/>
                <a:gd name="T84" fmla="*/ 96 w 1200"/>
                <a:gd name="T85" fmla="*/ 384 h 528"/>
                <a:gd name="T86" fmla="*/ 144 w 1200"/>
                <a:gd name="T87" fmla="*/ 336 h 528"/>
                <a:gd name="T88" fmla="*/ 240 w 1200"/>
                <a:gd name="T89" fmla="*/ 336 h 528"/>
                <a:gd name="T90" fmla="*/ 240 w 1200"/>
                <a:gd name="T91" fmla="*/ 384 h 528"/>
                <a:gd name="T92" fmla="*/ 192 w 1200"/>
                <a:gd name="T93" fmla="*/ 432 h 528"/>
                <a:gd name="T94" fmla="*/ 192 w 1200"/>
                <a:gd name="T95" fmla="*/ 528 h 528"/>
                <a:gd name="T96" fmla="*/ 336 w 1200"/>
                <a:gd name="T97" fmla="*/ 528 h 528"/>
                <a:gd name="T98" fmla="*/ 336 w 1200"/>
                <a:gd name="T99" fmla="*/ 480 h 528"/>
                <a:gd name="T100" fmla="*/ 432 w 1200"/>
                <a:gd name="T101" fmla="*/ 384 h 528"/>
                <a:gd name="T102" fmla="*/ 480 w 1200"/>
                <a:gd name="T103" fmla="*/ 480 h 528"/>
                <a:gd name="T104" fmla="*/ 528 w 1200"/>
                <a:gd name="T105" fmla="*/ 432 h 528"/>
                <a:gd name="T106" fmla="*/ 528 w 1200"/>
                <a:gd name="T107" fmla="*/ 336 h 528"/>
                <a:gd name="T108" fmla="*/ 624 w 1200"/>
                <a:gd name="T109" fmla="*/ 336 h 528"/>
                <a:gd name="T110" fmla="*/ 672 w 1200"/>
                <a:gd name="T111" fmla="*/ 288 h 528"/>
                <a:gd name="T112" fmla="*/ 720 w 1200"/>
                <a:gd name="T113" fmla="*/ 384 h 528"/>
                <a:gd name="T114" fmla="*/ 672 w 1200"/>
                <a:gd name="T115" fmla="*/ 432 h 528"/>
                <a:gd name="T116" fmla="*/ 672 w 1200"/>
                <a:gd name="T117" fmla="*/ 480 h 528"/>
                <a:gd name="T118" fmla="*/ 768 w 1200"/>
                <a:gd name="T119" fmla="*/ 528 h 528"/>
                <a:gd name="T120" fmla="*/ 960 w 1200"/>
                <a:gd name="T121" fmla="*/ 528 h 52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0"/>
                <a:gd name="T184" fmla="*/ 0 h 528"/>
                <a:gd name="T185" fmla="*/ 1200 w 1200"/>
                <a:gd name="T186" fmla="*/ 528 h 52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0" h="528">
                  <a:moveTo>
                    <a:pt x="960" y="528"/>
                  </a:moveTo>
                  <a:lnTo>
                    <a:pt x="960" y="480"/>
                  </a:lnTo>
                  <a:lnTo>
                    <a:pt x="912" y="384"/>
                  </a:lnTo>
                  <a:lnTo>
                    <a:pt x="912" y="336"/>
                  </a:lnTo>
                  <a:lnTo>
                    <a:pt x="960" y="336"/>
                  </a:lnTo>
                  <a:lnTo>
                    <a:pt x="960" y="288"/>
                  </a:lnTo>
                  <a:lnTo>
                    <a:pt x="1056" y="288"/>
                  </a:lnTo>
                  <a:lnTo>
                    <a:pt x="1056" y="336"/>
                  </a:lnTo>
                  <a:lnTo>
                    <a:pt x="1152" y="336"/>
                  </a:lnTo>
                  <a:lnTo>
                    <a:pt x="1200" y="288"/>
                  </a:lnTo>
                  <a:lnTo>
                    <a:pt x="1200" y="240"/>
                  </a:lnTo>
                  <a:lnTo>
                    <a:pt x="1152" y="192"/>
                  </a:lnTo>
                  <a:lnTo>
                    <a:pt x="1056" y="192"/>
                  </a:lnTo>
                  <a:lnTo>
                    <a:pt x="1056" y="240"/>
                  </a:lnTo>
                  <a:lnTo>
                    <a:pt x="1008" y="240"/>
                  </a:lnTo>
                  <a:lnTo>
                    <a:pt x="912" y="144"/>
                  </a:lnTo>
                  <a:lnTo>
                    <a:pt x="960" y="96"/>
                  </a:lnTo>
                  <a:lnTo>
                    <a:pt x="960" y="48"/>
                  </a:lnTo>
                  <a:lnTo>
                    <a:pt x="912" y="48"/>
                  </a:lnTo>
                  <a:lnTo>
                    <a:pt x="912" y="0"/>
                  </a:lnTo>
                  <a:lnTo>
                    <a:pt x="816" y="0"/>
                  </a:lnTo>
                  <a:lnTo>
                    <a:pt x="816" y="48"/>
                  </a:lnTo>
                  <a:lnTo>
                    <a:pt x="720" y="48"/>
                  </a:lnTo>
                  <a:lnTo>
                    <a:pt x="672" y="96"/>
                  </a:lnTo>
                  <a:lnTo>
                    <a:pt x="672" y="144"/>
                  </a:lnTo>
                  <a:lnTo>
                    <a:pt x="720" y="144"/>
                  </a:lnTo>
                  <a:lnTo>
                    <a:pt x="720" y="192"/>
                  </a:lnTo>
                  <a:lnTo>
                    <a:pt x="528" y="192"/>
                  </a:lnTo>
                  <a:lnTo>
                    <a:pt x="528" y="144"/>
                  </a:lnTo>
                  <a:lnTo>
                    <a:pt x="576" y="144"/>
                  </a:lnTo>
                  <a:lnTo>
                    <a:pt x="576" y="48"/>
                  </a:lnTo>
                  <a:lnTo>
                    <a:pt x="528" y="0"/>
                  </a:lnTo>
                  <a:lnTo>
                    <a:pt x="384" y="0"/>
                  </a:lnTo>
                  <a:lnTo>
                    <a:pt x="33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192" y="144"/>
                  </a:lnTo>
                  <a:lnTo>
                    <a:pt x="192" y="192"/>
                  </a:lnTo>
                  <a:lnTo>
                    <a:pt x="96" y="288"/>
                  </a:lnTo>
                  <a:lnTo>
                    <a:pt x="48" y="240"/>
                  </a:lnTo>
                  <a:lnTo>
                    <a:pt x="0" y="288"/>
                  </a:lnTo>
                  <a:lnTo>
                    <a:pt x="0" y="384"/>
                  </a:lnTo>
                  <a:lnTo>
                    <a:pt x="96" y="384"/>
                  </a:lnTo>
                  <a:lnTo>
                    <a:pt x="144" y="336"/>
                  </a:lnTo>
                  <a:lnTo>
                    <a:pt x="240" y="336"/>
                  </a:lnTo>
                  <a:lnTo>
                    <a:pt x="240" y="384"/>
                  </a:lnTo>
                  <a:lnTo>
                    <a:pt x="192" y="432"/>
                  </a:lnTo>
                  <a:lnTo>
                    <a:pt x="192" y="528"/>
                  </a:lnTo>
                  <a:lnTo>
                    <a:pt x="336" y="528"/>
                  </a:lnTo>
                  <a:lnTo>
                    <a:pt x="336" y="480"/>
                  </a:lnTo>
                  <a:lnTo>
                    <a:pt x="432" y="384"/>
                  </a:lnTo>
                  <a:lnTo>
                    <a:pt x="480" y="480"/>
                  </a:lnTo>
                  <a:lnTo>
                    <a:pt x="528" y="432"/>
                  </a:lnTo>
                  <a:lnTo>
                    <a:pt x="528" y="336"/>
                  </a:lnTo>
                  <a:lnTo>
                    <a:pt x="624" y="336"/>
                  </a:lnTo>
                  <a:lnTo>
                    <a:pt x="672" y="288"/>
                  </a:lnTo>
                  <a:lnTo>
                    <a:pt x="720" y="384"/>
                  </a:lnTo>
                  <a:lnTo>
                    <a:pt x="672" y="432"/>
                  </a:lnTo>
                  <a:lnTo>
                    <a:pt x="672" y="480"/>
                  </a:lnTo>
                  <a:lnTo>
                    <a:pt x="768" y="528"/>
                  </a:lnTo>
                  <a:lnTo>
                    <a:pt x="960" y="52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Oval 53"/>
            <p:cNvSpPr>
              <a:spLocks noChangeArrowheads="1"/>
            </p:cNvSpPr>
            <p:nvPr/>
          </p:nvSpPr>
          <p:spPr bwMode="auto">
            <a:xfrm>
              <a:off x="3504" y="12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14</a:t>
              </a:r>
            </a:p>
          </p:txBody>
        </p:sp>
      </p:grpSp>
      <p:grpSp>
        <p:nvGrpSpPr>
          <p:cNvPr id="10" name="Group 116"/>
          <p:cNvGrpSpPr>
            <a:grpSpLocks/>
          </p:cNvGrpSpPr>
          <p:nvPr/>
        </p:nvGrpSpPr>
        <p:grpSpPr bwMode="auto">
          <a:xfrm>
            <a:off x="4114800" y="1524000"/>
            <a:ext cx="1447800" cy="1066800"/>
            <a:chOff x="2592" y="1008"/>
            <a:chExt cx="912" cy="672"/>
          </a:xfrm>
        </p:grpSpPr>
        <p:sp>
          <p:nvSpPr>
            <p:cNvPr id="9332" name="Freeform 29"/>
            <p:cNvSpPr>
              <a:spLocks/>
            </p:cNvSpPr>
            <p:nvPr/>
          </p:nvSpPr>
          <p:spPr bwMode="auto">
            <a:xfrm>
              <a:off x="2592" y="1008"/>
              <a:ext cx="912" cy="672"/>
            </a:xfrm>
            <a:custGeom>
              <a:avLst/>
              <a:gdLst>
                <a:gd name="T0" fmla="*/ 816 w 912"/>
                <a:gd name="T1" fmla="*/ 144 h 672"/>
                <a:gd name="T2" fmla="*/ 672 w 912"/>
                <a:gd name="T3" fmla="*/ 144 h 672"/>
                <a:gd name="T4" fmla="*/ 672 w 912"/>
                <a:gd name="T5" fmla="*/ 96 h 672"/>
                <a:gd name="T6" fmla="*/ 624 w 912"/>
                <a:gd name="T7" fmla="*/ 0 h 672"/>
                <a:gd name="T8" fmla="*/ 576 w 912"/>
                <a:gd name="T9" fmla="*/ 0 h 672"/>
                <a:gd name="T10" fmla="*/ 528 w 912"/>
                <a:gd name="T11" fmla="*/ 96 h 672"/>
                <a:gd name="T12" fmla="*/ 432 w 912"/>
                <a:gd name="T13" fmla="*/ 96 h 672"/>
                <a:gd name="T14" fmla="*/ 432 w 912"/>
                <a:gd name="T15" fmla="*/ 48 h 672"/>
                <a:gd name="T16" fmla="*/ 384 w 912"/>
                <a:gd name="T17" fmla="*/ 0 h 672"/>
                <a:gd name="T18" fmla="*/ 288 w 912"/>
                <a:gd name="T19" fmla="*/ 0 h 672"/>
                <a:gd name="T20" fmla="*/ 288 w 912"/>
                <a:gd name="T21" fmla="*/ 96 h 672"/>
                <a:gd name="T22" fmla="*/ 240 w 912"/>
                <a:gd name="T23" fmla="*/ 144 h 672"/>
                <a:gd name="T24" fmla="*/ 96 w 912"/>
                <a:gd name="T25" fmla="*/ 144 h 672"/>
                <a:gd name="T26" fmla="*/ 96 w 912"/>
                <a:gd name="T27" fmla="*/ 192 h 672"/>
                <a:gd name="T28" fmla="*/ 48 w 912"/>
                <a:gd name="T29" fmla="*/ 240 h 672"/>
                <a:gd name="T30" fmla="*/ 48 w 912"/>
                <a:gd name="T31" fmla="*/ 336 h 672"/>
                <a:gd name="T32" fmla="*/ 144 w 912"/>
                <a:gd name="T33" fmla="*/ 336 h 672"/>
                <a:gd name="T34" fmla="*/ 192 w 912"/>
                <a:gd name="T35" fmla="*/ 288 h 672"/>
                <a:gd name="T36" fmla="*/ 240 w 912"/>
                <a:gd name="T37" fmla="*/ 288 h 672"/>
                <a:gd name="T38" fmla="*/ 240 w 912"/>
                <a:gd name="T39" fmla="*/ 384 h 672"/>
                <a:gd name="T40" fmla="*/ 192 w 912"/>
                <a:gd name="T41" fmla="*/ 384 h 672"/>
                <a:gd name="T42" fmla="*/ 144 w 912"/>
                <a:gd name="T43" fmla="*/ 432 h 672"/>
                <a:gd name="T44" fmla="*/ 0 w 912"/>
                <a:gd name="T45" fmla="*/ 432 h 672"/>
                <a:gd name="T46" fmla="*/ 0 w 912"/>
                <a:gd name="T47" fmla="*/ 480 h 672"/>
                <a:gd name="T48" fmla="*/ 48 w 912"/>
                <a:gd name="T49" fmla="*/ 528 h 672"/>
                <a:gd name="T50" fmla="*/ 48 w 912"/>
                <a:gd name="T51" fmla="*/ 624 h 672"/>
                <a:gd name="T52" fmla="*/ 96 w 912"/>
                <a:gd name="T53" fmla="*/ 624 h 672"/>
                <a:gd name="T54" fmla="*/ 240 w 912"/>
                <a:gd name="T55" fmla="*/ 624 h 672"/>
                <a:gd name="T56" fmla="*/ 288 w 912"/>
                <a:gd name="T57" fmla="*/ 576 h 672"/>
                <a:gd name="T58" fmla="*/ 384 w 912"/>
                <a:gd name="T59" fmla="*/ 576 h 672"/>
                <a:gd name="T60" fmla="*/ 384 w 912"/>
                <a:gd name="T61" fmla="*/ 528 h 672"/>
                <a:gd name="T62" fmla="*/ 384 w 912"/>
                <a:gd name="T63" fmla="*/ 480 h 672"/>
                <a:gd name="T64" fmla="*/ 432 w 912"/>
                <a:gd name="T65" fmla="*/ 480 h 672"/>
                <a:gd name="T66" fmla="*/ 480 w 912"/>
                <a:gd name="T67" fmla="*/ 480 h 672"/>
                <a:gd name="T68" fmla="*/ 480 w 912"/>
                <a:gd name="T69" fmla="*/ 528 h 672"/>
                <a:gd name="T70" fmla="*/ 528 w 912"/>
                <a:gd name="T71" fmla="*/ 480 h 672"/>
                <a:gd name="T72" fmla="*/ 576 w 912"/>
                <a:gd name="T73" fmla="*/ 528 h 672"/>
                <a:gd name="T74" fmla="*/ 576 w 912"/>
                <a:gd name="T75" fmla="*/ 576 h 672"/>
                <a:gd name="T76" fmla="*/ 528 w 912"/>
                <a:gd name="T77" fmla="*/ 624 h 672"/>
                <a:gd name="T78" fmla="*/ 576 w 912"/>
                <a:gd name="T79" fmla="*/ 672 h 672"/>
                <a:gd name="T80" fmla="*/ 720 w 912"/>
                <a:gd name="T81" fmla="*/ 672 h 672"/>
                <a:gd name="T82" fmla="*/ 768 w 912"/>
                <a:gd name="T83" fmla="*/ 624 h 672"/>
                <a:gd name="T84" fmla="*/ 864 w 912"/>
                <a:gd name="T85" fmla="*/ 624 h 672"/>
                <a:gd name="T86" fmla="*/ 864 w 912"/>
                <a:gd name="T87" fmla="*/ 528 h 672"/>
                <a:gd name="T88" fmla="*/ 912 w 912"/>
                <a:gd name="T89" fmla="*/ 480 h 672"/>
                <a:gd name="T90" fmla="*/ 912 w 912"/>
                <a:gd name="T91" fmla="*/ 432 h 672"/>
                <a:gd name="T92" fmla="*/ 816 w 912"/>
                <a:gd name="T93" fmla="*/ 432 h 672"/>
                <a:gd name="T94" fmla="*/ 768 w 912"/>
                <a:gd name="T95" fmla="*/ 480 h 672"/>
                <a:gd name="T96" fmla="*/ 672 w 912"/>
                <a:gd name="T97" fmla="*/ 480 h 672"/>
                <a:gd name="T98" fmla="*/ 672 w 912"/>
                <a:gd name="T99" fmla="*/ 384 h 672"/>
                <a:gd name="T100" fmla="*/ 720 w 912"/>
                <a:gd name="T101" fmla="*/ 336 h 672"/>
                <a:gd name="T102" fmla="*/ 768 w 912"/>
                <a:gd name="T103" fmla="*/ 384 h 672"/>
                <a:gd name="T104" fmla="*/ 864 w 912"/>
                <a:gd name="T105" fmla="*/ 288 h 672"/>
                <a:gd name="T106" fmla="*/ 864 w 912"/>
                <a:gd name="T107" fmla="*/ 240 h 672"/>
                <a:gd name="T108" fmla="*/ 816 w 912"/>
                <a:gd name="T109" fmla="*/ 192 h 672"/>
                <a:gd name="T110" fmla="*/ 816 w 912"/>
                <a:gd name="T111" fmla="*/ 144 h 6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2"/>
                <a:gd name="T169" fmla="*/ 0 h 672"/>
                <a:gd name="T170" fmla="*/ 912 w 912"/>
                <a:gd name="T171" fmla="*/ 672 h 6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2" h="672">
                  <a:moveTo>
                    <a:pt x="816" y="144"/>
                  </a:moveTo>
                  <a:lnTo>
                    <a:pt x="672" y="144"/>
                  </a:lnTo>
                  <a:lnTo>
                    <a:pt x="672" y="96"/>
                  </a:lnTo>
                  <a:lnTo>
                    <a:pt x="624" y="0"/>
                  </a:lnTo>
                  <a:lnTo>
                    <a:pt x="576" y="0"/>
                  </a:lnTo>
                  <a:lnTo>
                    <a:pt x="528" y="96"/>
                  </a:lnTo>
                  <a:lnTo>
                    <a:pt x="432" y="96"/>
                  </a:lnTo>
                  <a:lnTo>
                    <a:pt x="432" y="48"/>
                  </a:lnTo>
                  <a:lnTo>
                    <a:pt x="384" y="0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240" y="144"/>
                  </a:lnTo>
                  <a:lnTo>
                    <a:pt x="96" y="144"/>
                  </a:lnTo>
                  <a:lnTo>
                    <a:pt x="96" y="192"/>
                  </a:lnTo>
                  <a:lnTo>
                    <a:pt x="48" y="240"/>
                  </a:lnTo>
                  <a:lnTo>
                    <a:pt x="48" y="336"/>
                  </a:lnTo>
                  <a:lnTo>
                    <a:pt x="144" y="336"/>
                  </a:lnTo>
                  <a:lnTo>
                    <a:pt x="192" y="288"/>
                  </a:lnTo>
                  <a:lnTo>
                    <a:pt x="240" y="288"/>
                  </a:lnTo>
                  <a:lnTo>
                    <a:pt x="240" y="384"/>
                  </a:lnTo>
                  <a:lnTo>
                    <a:pt x="192" y="384"/>
                  </a:lnTo>
                  <a:lnTo>
                    <a:pt x="144" y="432"/>
                  </a:lnTo>
                  <a:lnTo>
                    <a:pt x="0" y="432"/>
                  </a:lnTo>
                  <a:lnTo>
                    <a:pt x="0" y="480"/>
                  </a:lnTo>
                  <a:lnTo>
                    <a:pt x="48" y="528"/>
                  </a:lnTo>
                  <a:lnTo>
                    <a:pt x="48" y="624"/>
                  </a:lnTo>
                  <a:lnTo>
                    <a:pt x="96" y="624"/>
                  </a:lnTo>
                  <a:lnTo>
                    <a:pt x="240" y="624"/>
                  </a:lnTo>
                  <a:lnTo>
                    <a:pt x="288" y="576"/>
                  </a:lnTo>
                  <a:lnTo>
                    <a:pt x="384" y="576"/>
                  </a:lnTo>
                  <a:lnTo>
                    <a:pt x="384" y="528"/>
                  </a:lnTo>
                  <a:lnTo>
                    <a:pt x="384" y="480"/>
                  </a:lnTo>
                  <a:lnTo>
                    <a:pt x="432" y="480"/>
                  </a:lnTo>
                  <a:lnTo>
                    <a:pt x="480" y="480"/>
                  </a:lnTo>
                  <a:lnTo>
                    <a:pt x="480" y="528"/>
                  </a:lnTo>
                  <a:lnTo>
                    <a:pt x="528" y="480"/>
                  </a:lnTo>
                  <a:lnTo>
                    <a:pt x="576" y="528"/>
                  </a:lnTo>
                  <a:lnTo>
                    <a:pt x="576" y="576"/>
                  </a:lnTo>
                  <a:lnTo>
                    <a:pt x="528" y="624"/>
                  </a:lnTo>
                  <a:lnTo>
                    <a:pt x="576" y="672"/>
                  </a:lnTo>
                  <a:lnTo>
                    <a:pt x="720" y="672"/>
                  </a:lnTo>
                  <a:lnTo>
                    <a:pt x="768" y="624"/>
                  </a:lnTo>
                  <a:lnTo>
                    <a:pt x="864" y="624"/>
                  </a:lnTo>
                  <a:lnTo>
                    <a:pt x="864" y="528"/>
                  </a:lnTo>
                  <a:lnTo>
                    <a:pt x="912" y="480"/>
                  </a:lnTo>
                  <a:lnTo>
                    <a:pt x="912" y="432"/>
                  </a:lnTo>
                  <a:lnTo>
                    <a:pt x="816" y="432"/>
                  </a:lnTo>
                  <a:lnTo>
                    <a:pt x="768" y="480"/>
                  </a:lnTo>
                  <a:lnTo>
                    <a:pt x="672" y="480"/>
                  </a:lnTo>
                  <a:lnTo>
                    <a:pt x="672" y="384"/>
                  </a:lnTo>
                  <a:lnTo>
                    <a:pt x="720" y="336"/>
                  </a:lnTo>
                  <a:lnTo>
                    <a:pt x="768" y="384"/>
                  </a:lnTo>
                  <a:lnTo>
                    <a:pt x="864" y="288"/>
                  </a:lnTo>
                  <a:lnTo>
                    <a:pt x="864" y="240"/>
                  </a:lnTo>
                  <a:lnTo>
                    <a:pt x="816" y="192"/>
                  </a:lnTo>
                  <a:lnTo>
                    <a:pt x="816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Oval 54"/>
            <p:cNvSpPr>
              <a:spLocks noChangeArrowheads="1"/>
            </p:cNvSpPr>
            <p:nvPr/>
          </p:nvSpPr>
          <p:spPr bwMode="auto">
            <a:xfrm>
              <a:off x="2928" y="12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13</a:t>
              </a:r>
            </a:p>
          </p:txBody>
        </p:sp>
      </p:grpSp>
      <p:grpSp>
        <p:nvGrpSpPr>
          <p:cNvPr id="11" name="Group 117"/>
          <p:cNvGrpSpPr>
            <a:grpSpLocks/>
          </p:cNvGrpSpPr>
          <p:nvPr/>
        </p:nvGrpSpPr>
        <p:grpSpPr bwMode="auto">
          <a:xfrm>
            <a:off x="2514600" y="1752600"/>
            <a:ext cx="1981200" cy="762000"/>
            <a:chOff x="1584" y="1152"/>
            <a:chExt cx="1248" cy="480"/>
          </a:xfrm>
        </p:grpSpPr>
        <p:sp>
          <p:nvSpPr>
            <p:cNvPr id="9330" name="Freeform 17"/>
            <p:cNvSpPr>
              <a:spLocks/>
            </p:cNvSpPr>
            <p:nvPr/>
          </p:nvSpPr>
          <p:spPr bwMode="auto">
            <a:xfrm>
              <a:off x="1584" y="1152"/>
              <a:ext cx="1248" cy="480"/>
            </a:xfrm>
            <a:custGeom>
              <a:avLst/>
              <a:gdLst>
                <a:gd name="T0" fmla="*/ 1104 w 1248"/>
                <a:gd name="T1" fmla="*/ 0 h 480"/>
                <a:gd name="T2" fmla="*/ 768 w 1248"/>
                <a:gd name="T3" fmla="*/ 0 h 480"/>
                <a:gd name="T4" fmla="*/ 768 w 1248"/>
                <a:gd name="T5" fmla="*/ 48 h 480"/>
                <a:gd name="T6" fmla="*/ 816 w 1248"/>
                <a:gd name="T7" fmla="*/ 96 h 480"/>
                <a:gd name="T8" fmla="*/ 816 w 1248"/>
                <a:gd name="T9" fmla="*/ 144 h 480"/>
                <a:gd name="T10" fmla="*/ 576 w 1248"/>
                <a:gd name="T11" fmla="*/ 144 h 480"/>
                <a:gd name="T12" fmla="*/ 576 w 1248"/>
                <a:gd name="T13" fmla="*/ 96 h 480"/>
                <a:gd name="T14" fmla="*/ 624 w 1248"/>
                <a:gd name="T15" fmla="*/ 48 h 480"/>
                <a:gd name="T16" fmla="*/ 624 w 1248"/>
                <a:gd name="T17" fmla="*/ 0 h 480"/>
                <a:gd name="T18" fmla="*/ 480 w 1248"/>
                <a:gd name="T19" fmla="*/ 0 h 480"/>
                <a:gd name="T20" fmla="*/ 432 w 1248"/>
                <a:gd name="T21" fmla="*/ 48 h 480"/>
                <a:gd name="T22" fmla="*/ 384 w 1248"/>
                <a:gd name="T23" fmla="*/ 48 h 480"/>
                <a:gd name="T24" fmla="*/ 336 w 1248"/>
                <a:gd name="T25" fmla="*/ 0 h 480"/>
                <a:gd name="T26" fmla="*/ 288 w 1248"/>
                <a:gd name="T27" fmla="*/ 0 h 480"/>
                <a:gd name="T28" fmla="*/ 288 w 1248"/>
                <a:gd name="T29" fmla="*/ 144 h 480"/>
                <a:gd name="T30" fmla="*/ 240 w 1248"/>
                <a:gd name="T31" fmla="*/ 144 h 480"/>
                <a:gd name="T32" fmla="*/ 192 w 1248"/>
                <a:gd name="T33" fmla="*/ 240 h 480"/>
                <a:gd name="T34" fmla="*/ 144 w 1248"/>
                <a:gd name="T35" fmla="*/ 240 h 480"/>
                <a:gd name="T36" fmla="*/ 96 w 1248"/>
                <a:gd name="T37" fmla="*/ 192 h 480"/>
                <a:gd name="T38" fmla="*/ 0 w 1248"/>
                <a:gd name="T39" fmla="*/ 240 h 480"/>
                <a:gd name="T40" fmla="*/ 0 w 1248"/>
                <a:gd name="T41" fmla="*/ 336 h 480"/>
                <a:gd name="T42" fmla="*/ 96 w 1248"/>
                <a:gd name="T43" fmla="*/ 384 h 480"/>
                <a:gd name="T44" fmla="*/ 96 w 1248"/>
                <a:gd name="T45" fmla="*/ 336 h 480"/>
                <a:gd name="T46" fmla="*/ 240 w 1248"/>
                <a:gd name="T47" fmla="*/ 336 h 480"/>
                <a:gd name="T48" fmla="*/ 288 w 1248"/>
                <a:gd name="T49" fmla="*/ 384 h 480"/>
                <a:gd name="T50" fmla="*/ 288 w 1248"/>
                <a:gd name="T51" fmla="*/ 432 h 480"/>
                <a:gd name="T52" fmla="*/ 288 w 1248"/>
                <a:gd name="T53" fmla="*/ 480 h 480"/>
                <a:gd name="T54" fmla="*/ 480 w 1248"/>
                <a:gd name="T55" fmla="*/ 480 h 480"/>
                <a:gd name="T56" fmla="*/ 528 w 1248"/>
                <a:gd name="T57" fmla="*/ 384 h 480"/>
                <a:gd name="T58" fmla="*/ 480 w 1248"/>
                <a:gd name="T59" fmla="*/ 336 h 480"/>
                <a:gd name="T60" fmla="*/ 576 w 1248"/>
                <a:gd name="T61" fmla="*/ 288 h 480"/>
                <a:gd name="T62" fmla="*/ 672 w 1248"/>
                <a:gd name="T63" fmla="*/ 336 h 480"/>
                <a:gd name="T64" fmla="*/ 768 w 1248"/>
                <a:gd name="T65" fmla="*/ 288 h 480"/>
                <a:gd name="T66" fmla="*/ 864 w 1248"/>
                <a:gd name="T67" fmla="*/ 336 h 480"/>
                <a:gd name="T68" fmla="*/ 816 w 1248"/>
                <a:gd name="T69" fmla="*/ 384 h 480"/>
                <a:gd name="T70" fmla="*/ 912 w 1248"/>
                <a:gd name="T71" fmla="*/ 480 h 480"/>
                <a:gd name="T72" fmla="*/ 1056 w 1248"/>
                <a:gd name="T73" fmla="*/ 480 h 480"/>
                <a:gd name="T74" fmla="*/ 1056 w 1248"/>
                <a:gd name="T75" fmla="*/ 384 h 480"/>
                <a:gd name="T76" fmla="*/ 1008 w 1248"/>
                <a:gd name="T77" fmla="*/ 336 h 480"/>
                <a:gd name="T78" fmla="*/ 1008 w 1248"/>
                <a:gd name="T79" fmla="*/ 288 h 480"/>
                <a:gd name="T80" fmla="*/ 1152 w 1248"/>
                <a:gd name="T81" fmla="*/ 288 h 480"/>
                <a:gd name="T82" fmla="*/ 1200 w 1248"/>
                <a:gd name="T83" fmla="*/ 240 h 480"/>
                <a:gd name="T84" fmla="*/ 1248 w 1248"/>
                <a:gd name="T85" fmla="*/ 240 h 480"/>
                <a:gd name="T86" fmla="*/ 1248 w 1248"/>
                <a:gd name="T87" fmla="*/ 144 h 480"/>
                <a:gd name="T88" fmla="*/ 1200 w 1248"/>
                <a:gd name="T89" fmla="*/ 144 h 480"/>
                <a:gd name="T90" fmla="*/ 1152 w 1248"/>
                <a:gd name="T91" fmla="*/ 192 h 480"/>
                <a:gd name="T92" fmla="*/ 1056 w 1248"/>
                <a:gd name="T93" fmla="*/ 192 h 480"/>
                <a:gd name="T94" fmla="*/ 1056 w 1248"/>
                <a:gd name="T95" fmla="*/ 96 h 480"/>
                <a:gd name="T96" fmla="*/ 1104 w 1248"/>
                <a:gd name="T97" fmla="*/ 48 h 480"/>
                <a:gd name="T98" fmla="*/ 1104 w 1248"/>
                <a:gd name="T99" fmla="*/ 0 h 4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48"/>
                <a:gd name="T151" fmla="*/ 0 h 480"/>
                <a:gd name="T152" fmla="*/ 1248 w 1248"/>
                <a:gd name="T153" fmla="*/ 480 h 4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48" h="480">
                  <a:moveTo>
                    <a:pt x="1104" y="0"/>
                  </a:moveTo>
                  <a:lnTo>
                    <a:pt x="768" y="0"/>
                  </a:lnTo>
                  <a:lnTo>
                    <a:pt x="768" y="48"/>
                  </a:lnTo>
                  <a:lnTo>
                    <a:pt x="816" y="96"/>
                  </a:lnTo>
                  <a:lnTo>
                    <a:pt x="816" y="144"/>
                  </a:lnTo>
                  <a:lnTo>
                    <a:pt x="576" y="144"/>
                  </a:lnTo>
                  <a:lnTo>
                    <a:pt x="576" y="96"/>
                  </a:lnTo>
                  <a:lnTo>
                    <a:pt x="624" y="48"/>
                  </a:lnTo>
                  <a:lnTo>
                    <a:pt x="624" y="0"/>
                  </a:lnTo>
                  <a:lnTo>
                    <a:pt x="480" y="0"/>
                  </a:lnTo>
                  <a:lnTo>
                    <a:pt x="432" y="48"/>
                  </a:lnTo>
                  <a:lnTo>
                    <a:pt x="384" y="48"/>
                  </a:lnTo>
                  <a:lnTo>
                    <a:pt x="336" y="0"/>
                  </a:lnTo>
                  <a:lnTo>
                    <a:pt x="288" y="0"/>
                  </a:lnTo>
                  <a:lnTo>
                    <a:pt x="288" y="144"/>
                  </a:lnTo>
                  <a:lnTo>
                    <a:pt x="240" y="144"/>
                  </a:lnTo>
                  <a:lnTo>
                    <a:pt x="192" y="240"/>
                  </a:lnTo>
                  <a:lnTo>
                    <a:pt x="144" y="240"/>
                  </a:lnTo>
                  <a:lnTo>
                    <a:pt x="96" y="192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96" y="384"/>
                  </a:lnTo>
                  <a:lnTo>
                    <a:pt x="96" y="336"/>
                  </a:lnTo>
                  <a:lnTo>
                    <a:pt x="240" y="336"/>
                  </a:lnTo>
                  <a:lnTo>
                    <a:pt x="288" y="384"/>
                  </a:lnTo>
                  <a:lnTo>
                    <a:pt x="288" y="432"/>
                  </a:lnTo>
                  <a:lnTo>
                    <a:pt x="288" y="480"/>
                  </a:lnTo>
                  <a:lnTo>
                    <a:pt x="480" y="480"/>
                  </a:lnTo>
                  <a:lnTo>
                    <a:pt x="528" y="384"/>
                  </a:lnTo>
                  <a:lnTo>
                    <a:pt x="480" y="336"/>
                  </a:lnTo>
                  <a:lnTo>
                    <a:pt x="576" y="288"/>
                  </a:lnTo>
                  <a:lnTo>
                    <a:pt x="672" y="336"/>
                  </a:lnTo>
                  <a:lnTo>
                    <a:pt x="768" y="288"/>
                  </a:lnTo>
                  <a:lnTo>
                    <a:pt x="864" y="336"/>
                  </a:lnTo>
                  <a:lnTo>
                    <a:pt x="816" y="384"/>
                  </a:lnTo>
                  <a:lnTo>
                    <a:pt x="912" y="480"/>
                  </a:lnTo>
                  <a:lnTo>
                    <a:pt x="1056" y="480"/>
                  </a:lnTo>
                  <a:lnTo>
                    <a:pt x="1056" y="384"/>
                  </a:lnTo>
                  <a:lnTo>
                    <a:pt x="1008" y="336"/>
                  </a:lnTo>
                  <a:lnTo>
                    <a:pt x="1008" y="288"/>
                  </a:lnTo>
                  <a:lnTo>
                    <a:pt x="1152" y="288"/>
                  </a:lnTo>
                  <a:lnTo>
                    <a:pt x="1200" y="240"/>
                  </a:lnTo>
                  <a:lnTo>
                    <a:pt x="1248" y="240"/>
                  </a:lnTo>
                  <a:lnTo>
                    <a:pt x="1248" y="144"/>
                  </a:lnTo>
                  <a:lnTo>
                    <a:pt x="1200" y="144"/>
                  </a:lnTo>
                  <a:lnTo>
                    <a:pt x="1152" y="192"/>
                  </a:lnTo>
                  <a:lnTo>
                    <a:pt x="1056" y="192"/>
                  </a:lnTo>
                  <a:lnTo>
                    <a:pt x="1056" y="96"/>
                  </a:lnTo>
                  <a:lnTo>
                    <a:pt x="1104" y="48"/>
                  </a:lnTo>
                  <a:lnTo>
                    <a:pt x="1104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Oval 55"/>
            <p:cNvSpPr>
              <a:spLocks noChangeArrowheads="1"/>
            </p:cNvSpPr>
            <p:nvPr/>
          </p:nvSpPr>
          <p:spPr bwMode="auto">
            <a:xfrm>
              <a:off x="1872" y="12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</a:t>
              </a:r>
            </a:p>
          </p:txBody>
        </p:sp>
      </p:grp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1676400" y="1676400"/>
            <a:ext cx="1295400" cy="1066800"/>
            <a:chOff x="1056" y="1104"/>
            <a:chExt cx="816" cy="672"/>
          </a:xfrm>
        </p:grpSpPr>
        <p:sp>
          <p:nvSpPr>
            <p:cNvPr id="9328" name="Freeform 4"/>
            <p:cNvSpPr>
              <a:spLocks/>
            </p:cNvSpPr>
            <p:nvPr/>
          </p:nvSpPr>
          <p:spPr bwMode="auto">
            <a:xfrm>
              <a:off x="1056" y="1104"/>
              <a:ext cx="816" cy="672"/>
            </a:xfrm>
            <a:custGeom>
              <a:avLst/>
              <a:gdLst>
                <a:gd name="T0" fmla="*/ 0 w 816"/>
                <a:gd name="T1" fmla="*/ 48 h 672"/>
                <a:gd name="T2" fmla="*/ 48 w 816"/>
                <a:gd name="T3" fmla="*/ 96 h 672"/>
                <a:gd name="T4" fmla="*/ 144 w 816"/>
                <a:gd name="T5" fmla="*/ 96 h 672"/>
                <a:gd name="T6" fmla="*/ 240 w 816"/>
                <a:gd name="T7" fmla="*/ 48 h 672"/>
                <a:gd name="T8" fmla="*/ 336 w 816"/>
                <a:gd name="T9" fmla="*/ 48 h 672"/>
                <a:gd name="T10" fmla="*/ 288 w 816"/>
                <a:gd name="T11" fmla="*/ 96 h 672"/>
                <a:gd name="T12" fmla="*/ 288 w 816"/>
                <a:gd name="T13" fmla="*/ 192 h 672"/>
                <a:gd name="T14" fmla="*/ 432 w 816"/>
                <a:gd name="T15" fmla="*/ 192 h 672"/>
                <a:gd name="T16" fmla="*/ 432 w 816"/>
                <a:gd name="T17" fmla="*/ 48 h 672"/>
                <a:gd name="T18" fmla="*/ 480 w 816"/>
                <a:gd name="T19" fmla="*/ 48 h 672"/>
                <a:gd name="T20" fmla="*/ 528 w 816"/>
                <a:gd name="T21" fmla="*/ 0 h 672"/>
                <a:gd name="T22" fmla="*/ 672 w 816"/>
                <a:gd name="T23" fmla="*/ 0 h 672"/>
                <a:gd name="T24" fmla="*/ 720 w 816"/>
                <a:gd name="T25" fmla="*/ 48 h 672"/>
                <a:gd name="T26" fmla="*/ 816 w 816"/>
                <a:gd name="T27" fmla="*/ 48 h 672"/>
                <a:gd name="T28" fmla="*/ 816 w 816"/>
                <a:gd name="T29" fmla="*/ 192 h 672"/>
                <a:gd name="T30" fmla="*/ 768 w 816"/>
                <a:gd name="T31" fmla="*/ 192 h 672"/>
                <a:gd name="T32" fmla="*/ 720 w 816"/>
                <a:gd name="T33" fmla="*/ 288 h 672"/>
                <a:gd name="T34" fmla="*/ 672 w 816"/>
                <a:gd name="T35" fmla="*/ 288 h 672"/>
                <a:gd name="T36" fmla="*/ 624 w 816"/>
                <a:gd name="T37" fmla="*/ 240 h 672"/>
                <a:gd name="T38" fmla="*/ 528 w 816"/>
                <a:gd name="T39" fmla="*/ 288 h 672"/>
                <a:gd name="T40" fmla="*/ 528 w 816"/>
                <a:gd name="T41" fmla="*/ 384 h 672"/>
                <a:gd name="T42" fmla="*/ 624 w 816"/>
                <a:gd name="T43" fmla="*/ 432 h 672"/>
                <a:gd name="T44" fmla="*/ 624 w 816"/>
                <a:gd name="T45" fmla="*/ 384 h 672"/>
                <a:gd name="T46" fmla="*/ 768 w 816"/>
                <a:gd name="T47" fmla="*/ 384 h 672"/>
                <a:gd name="T48" fmla="*/ 816 w 816"/>
                <a:gd name="T49" fmla="*/ 432 h 672"/>
                <a:gd name="T50" fmla="*/ 816 w 816"/>
                <a:gd name="T51" fmla="*/ 480 h 672"/>
                <a:gd name="T52" fmla="*/ 672 w 816"/>
                <a:gd name="T53" fmla="*/ 480 h 672"/>
                <a:gd name="T54" fmla="*/ 672 w 816"/>
                <a:gd name="T55" fmla="*/ 528 h 672"/>
                <a:gd name="T56" fmla="*/ 528 w 816"/>
                <a:gd name="T57" fmla="*/ 528 h 672"/>
                <a:gd name="T58" fmla="*/ 528 w 816"/>
                <a:gd name="T59" fmla="*/ 576 h 672"/>
                <a:gd name="T60" fmla="*/ 576 w 816"/>
                <a:gd name="T61" fmla="*/ 576 h 672"/>
                <a:gd name="T62" fmla="*/ 480 w 816"/>
                <a:gd name="T63" fmla="*/ 672 h 672"/>
                <a:gd name="T64" fmla="*/ 432 w 816"/>
                <a:gd name="T65" fmla="*/ 672 h 672"/>
                <a:gd name="T66" fmla="*/ 336 w 816"/>
                <a:gd name="T67" fmla="*/ 576 h 672"/>
                <a:gd name="T68" fmla="*/ 384 w 816"/>
                <a:gd name="T69" fmla="*/ 528 h 672"/>
                <a:gd name="T70" fmla="*/ 240 w 816"/>
                <a:gd name="T71" fmla="*/ 528 h 672"/>
                <a:gd name="T72" fmla="*/ 240 w 816"/>
                <a:gd name="T73" fmla="*/ 480 h 672"/>
                <a:gd name="T74" fmla="*/ 0 w 816"/>
                <a:gd name="T75" fmla="*/ 480 h 672"/>
                <a:gd name="T76" fmla="*/ 0 w 816"/>
                <a:gd name="T77" fmla="*/ 48 h 6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16"/>
                <a:gd name="T118" fmla="*/ 0 h 672"/>
                <a:gd name="T119" fmla="*/ 816 w 816"/>
                <a:gd name="T120" fmla="*/ 672 h 6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16" h="672">
                  <a:moveTo>
                    <a:pt x="0" y="48"/>
                  </a:moveTo>
                  <a:lnTo>
                    <a:pt x="48" y="96"/>
                  </a:lnTo>
                  <a:lnTo>
                    <a:pt x="144" y="96"/>
                  </a:lnTo>
                  <a:lnTo>
                    <a:pt x="240" y="48"/>
                  </a:lnTo>
                  <a:lnTo>
                    <a:pt x="336" y="48"/>
                  </a:lnTo>
                  <a:lnTo>
                    <a:pt x="288" y="96"/>
                  </a:lnTo>
                  <a:lnTo>
                    <a:pt x="288" y="192"/>
                  </a:lnTo>
                  <a:lnTo>
                    <a:pt x="432" y="192"/>
                  </a:lnTo>
                  <a:lnTo>
                    <a:pt x="432" y="48"/>
                  </a:lnTo>
                  <a:lnTo>
                    <a:pt x="480" y="48"/>
                  </a:lnTo>
                  <a:lnTo>
                    <a:pt x="528" y="0"/>
                  </a:lnTo>
                  <a:lnTo>
                    <a:pt x="672" y="0"/>
                  </a:lnTo>
                  <a:lnTo>
                    <a:pt x="720" y="48"/>
                  </a:lnTo>
                  <a:lnTo>
                    <a:pt x="816" y="48"/>
                  </a:lnTo>
                  <a:lnTo>
                    <a:pt x="816" y="192"/>
                  </a:lnTo>
                  <a:lnTo>
                    <a:pt x="768" y="192"/>
                  </a:lnTo>
                  <a:lnTo>
                    <a:pt x="720" y="288"/>
                  </a:lnTo>
                  <a:lnTo>
                    <a:pt x="672" y="288"/>
                  </a:lnTo>
                  <a:lnTo>
                    <a:pt x="624" y="240"/>
                  </a:lnTo>
                  <a:lnTo>
                    <a:pt x="528" y="288"/>
                  </a:lnTo>
                  <a:lnTo>
                    <a:pt x="528" y="384"/>
                  </a:lnTo>
                  <a:lnTo>
                    <a:pt x="624" y="432"/>
                  </a:lnTo>
                  <a:lnTo>
                    <a:pt x="624" y="384"/>
                  </a:lnTo>
                  <a:lnTo>
                    <a:pt x="768" y="384"/>
                  </a:lnTo>
                  <a:lnTo>
                    <a:pt x="816" y="432"/>
                  </a:lnTo>
                  <a:lnTo>
                    <a:pt x="816" y="480"/>
                  </a:lnTo>
                  <a:lnTo>
                    <a:pt x="672" y="480"/>
                  </a:lnTo>
                  <a:lnTo>
                    <a:pt x="672" y="528"/>
                  </a:lnTo>
                  <a:lnTo>
                    <a:pt x="528" y="528"/>
                  </a:lnTo>
                  <a:lnTo>
                    <a:pt x="528" y="576"/>
                  </a:lnTo>
                  <a:lnTo>
                    <a:pt x="576" y="576"/>
                  </a:lnTo>
                  <a:lnTo>
                    <a:pt x="480" y="672"/>
                  </a:lnTo>
                  <a:lnTo>
                    <a:pt x="432" y="672"/>
                  </a:lnTo>
                  <a:lnTo>
                    <a:pt x="336" y="576"/>
                  </a:lnTo>
                  <a:lnTo>
                    <a:pt x="384" y="528"/>
                  </a:lnTo>
                  <a:lnTo>
                    <a:pt x="240" y="528"/>
                  </a:lnTo>
                  <a:lnTo>
                    <a:pt x="240" y="480"/>
                  </a:lnTo>
                  <a:lnTo>
                    <a:pt x="0" y="480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Oval 56"/>
            <p:cNvSpPr>
              <a:spLocks noChangeArrowheads="1"/>
            </p:cNvSpPr>
            <p:nvPr/>
          </p:nvSpPr>
          <p:spPr bwMode="auto">
            <a:xfrm>
              <a:off x="1200" y="134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11</a:t>
              </a:r>
            </a:p>
          </p:txBody>
        </p:sp>
      </p:grpSp>
      <p:grpSp>
        <p:nvGrpSpPr>
          <p:cNvPr id="13" name="Group 113"/>
          <p:cNvGrpSpPr>
            <a:grpSpLocks/>
          </p:cNvGrpSpPr>
          <p:nvPr/>
        </p:nvGrpSpPr>
        <p:grpSpPr bwMode="auto">
          <a:xfrm>
            <a:off x="6705600" y="990600"/>
            <a:ext cx="1143000" cy="838200"/>
            <a:chOff x="4224" y="672"/>
            <a:chExt cx="720" cy="528"/>
          </a:xfrm>
        </p:grpSpPr>
        <p:sp>
          <p:nvSpPr>
            <p:cNvPr id="9326" name="Freeform 13"/>
            <p:cNvSpPr>
              <a:spLocks/>
            </p:cNvSpPr>
            <p:nvPr/>
          </p:nvSpPr>
          <p:spPr bwMode="auto">
            <a:xfrm>
              <a:off x="4224" y="672"/>
              <a:ext cx="720" cy="528"/>
            </a:xfrm>
            <a:custGeom>
              <a:avLst/>
              <a:gdLst>
                <a:gd name="T0" fmla="*/ 720 w 720"/>
                <a:gd name="T1" fmla="*/ 0 h 528"/>
                <a:gd name="T2" fmla="*/ 624 w 720"/>
                <a:gd name="T3" fmla="*/ 48 h 528"/>
                <a:gd name="T4" fmla="*/ 528 w 720"/>
                <a:gd name="T5" fmla="*/ 48 h 528"/>
                <a:gd name="T6" fmla="*/ 528 w 720"/>
                <a:gd name="T7" fmla="*/ 96 h 528"/>
                <a:gd name="T8" fmla="*/ 480 w 720"/>
                <a:gd name="T9" fmla="*/ 144 h 528"/>
                <a:gd name="T10" fmla="*/ 384 w 720"/>
                <a:gd name="T11" fmla="*/ 144 h 528"/>
                <a:gd name="T12" fmla="*/ 336 w 720"/>
                <a:gd name="T13" fmla="*/ 96 h 528"/>
                <a:gd name="T14" fmla="*/ 336 w 720"/>
                <a:gd name="T15" fmla="*/ 48 h 528"/>
                <a:gd name="T16" fmla="*/ 288 w 720"/>
                <a:gd name="T17" fmla="*/ 48 h 528"/>
                <a:gd name="T18" fmla="*/ 240 w 720"/>
                <a:gd name="T19" fmla="*/ 96 h 528"/>
                <a:gd name="T20" fmla="*/ 0 w 720"/>
                <a:gd name="T21" fmla="*/ 96 h 528"/>
                <a:gd name="T22" fmla="*/ 0 w 720"/>
                <a:gd name="T23" fmla="*/ 192 h 528"/>
                <a:gd name="T24" fmla="*/ 48 w 720"/>
                <a:gd name="T25" fmla="*/ 240 h 528"/>
                <a:gd name="T26" fmla="*/ 96 w 720"/>
                <a:gd name="T27" fmla="*/ 240 h 528"/>
                <a:gd name="T28" fmla="*/ 144 w 720"/>
                <a:gd name="T29" fmla="*/ 192 h 528"/>
                <a:gd name="T30" fmla="*/ 192 w 720"/>
                <a:gd name="T31" fmla="*/ 192 h 528"/>
                <a:gd name="T32" fmla="*/ 240 w 720"/>
                <a:gd name="T33" fmla="*/ 240 h 528"/>
                <a:gd name="T34" fmla="*/ 240 w 720"/>
                <a:gd name="T35" fmla="*/ 336 h 528"/>
                <a:gd name="T36" fmla="*/ 192 w 720"/>
                <a:gd name="T37" fmla="*/ 384 h 528"/>
                <a:gd name="T38" fmla="*/ 144 w 720"/>
                <a:gd name="T39" fmla="*/ 384 h 528"/>
                <a:gd name="T40" fmla="*/ 96 w 720"/>
                <a:gd name="T41" fmla="*/ 336 h 528"/>
                <a:gd name="T42" fmla="*/ 48 w 720"/>
                <a:gd name="T43" fmla="*/ 336 h 528"/>
                <a:gd name="T44" fmla="*/ 0 w 720"/>
                <a:gd name="T45" fmla="*/ 384 h 528"/>
                <a:gd name="T46" fmla="*/ 0 w 720"/>
                <a:gd name="T47" fmla="*/ 480 h 528"/>
                <a:gd name="T48" fmla="*/ 144 w 720"/>
                <a:gd name="T49" fmla="*/ 480 h 528"/>
                <a:gd name="T50" fmla="*/ 144 w 720"/>
                <a:gd name="T51" fmla="*/ 528 h 528"/>
                <a:gd name="T52" fmla="*/ 336 w 720"/>
                <a:gd name="T53" fmla="*/ 528 h 528"/>
                <a:gd name="T54" fmla="*/ 336 w 720"/>
                <a:gd name="T55" fmla="*/ 432 h 528"/>
                <a:gd name="T56" fmla="*/ 384 w 720"/>
                <a:gd name="T57" fmla="*/ 384 h 528"/>
                <a:gd name="T58" fmla="*/ 384 w 720"/>
                <a:gd name="T59" fmla="*/ 336 h 528"/>
                <a:gd name="T60" fmla="*/ 528 w 720"/>
                <a:gd name="T61" fmla="*/ 336 h 528"/>
                <a:gd name="T62" fmla="*/ 528 w 720"/>
                <a:gd name="T63" fmla="*/ 384 h 528"/>
                <a:gd name="T64" fmla="*/ 576 w 720"/>
                <a:gd name="T65" fmla="*/ 432 h 528"/>
                <a:gd name="T66" fmla="*/ 576 w 720"/>
                <a:gd name="T67" fmla="*/ 480 h 528"/>
                <a:gd name="T68" fmla="*/ 624 w 720"/>
                <a:gd name="T69" fmla="*/ 528 h 528"/>
                <a:gd name="T70" fmla="*/ 720 w 720"/>
                <a:gd name="T71" fmla="*/ 528 h 528"/>
                <a:gd name="T72" fmla="*/ 720 w 720"/>
                <a:gd name="T73" fmla="*/ 0 h 5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20"/>
                <a:gd name="T112" fmla="*/ 0 h 528"/>
                <a:gd name="T113" fmla="*/ 720 w 720"/>
                <a:gd name="T114" fmla="*/ 528 h 5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20" h="528">
                  <a:moveTo>
                    <a:pt x="720" y="0"/>
                  </a:moveTo>
                  <a:lnTo>
                    <a:pt x="624" y="48"/>
                  </a:lnTo>
                  <a:lnTo>
                    <a:pt x="528" y="48"/>
                  </a:lnTo>
                  <a:lnTo>
                    <a:pt x="528" y="96"/>
                  </a:lnTo>
                  <a:lnTo>
                    <a:pt x="480" y="144"/>
                  </a:lnTo>
                  <a:lnTo>
                    <a:pt x="384" y="144"/>
                  </a:lnTo>
                  <a:lnTo>
                    <a:pt x="336" y="96"/>
                  </a:lnTo>
                  <a:lnTo>
                    <a:pt x="336" y="48"/>
                  </a:lnTo>
                  <a:lnTo>
                    <a:pt x="288" y="48"/>
                  </a:lnTo>
                  <a:lnTo>
                    <a:pt x="240" y="96"/>
                  </a:lnTo>
                  <a:lnTo>
                    <a:pt x="0" y="96"/>
                  </a:lnTo>
                  <a:lnTo>
                    <a:pt x="0" y="192"/>
                  </a:lnTo>
                  <a:lnTo>
                    <a:pt x="48" y="240"/>
                  </a:lnTo>
                  <a:lnTo>
                    <a:pt x="96" y="240"/>
                  </a:lnTo>
                  <a:lnTo>
                    <a:pt x="144" y="192"/>
                  </a:lnTo>
                  <a:lnTo>
                    <a:pt x="192" y="192"/>
                  </a:lnTo>
                  <a:lnTo>
                    <a:pt x="240" y="240"/>
                  </a:lnTo>
                  <a:lnTo>
                    <a:pt x="240" y="336"/>
                  </a:lnTo>
                  <a:lnTo>
                    <a:pt x="192" y="384"/>
                  </a:lnTo>
                  <a:lnTo>
                    <a:pt x="144" y="384"/>
                  </a:lnTo>
                  <a:lnTo>
                    <a:pt x="96" y="336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144" y="480"/>
                  </a:lnTo>
                  <a:lnTo>
                    <a:pt x="144" y="528"/>
                  </a:lnTo>
                  <a:lnTo>
                    <a:pt x="336" y="528"/>
                  </a:lnTo>
                  <a:lnTo>
                    <a:pt x="336" y="432"/>
                  </a:lnTo>
                  <a:lnTo>
                    <a:pt x="384" y="384"/>
                  </a:lnTo>
                  <a:lnTo>
                    <a:pt x="384" y="336"/>
                  </a:lnTo>
                  <a:lnTo>
                    <a:pt x="528" y="336"/>
                  </a:lnTo>
                  <a:lnTo>
                    <a:pt x="528" y="384"/>
                  </a:lnTo>
                  <a:lnTo>
                    <a:pt x="576" y="432"/>
                  </a:lnTo>
                  <a:lnTo>
                    <a:pt x="576" y="480"/>
                  </a:lnTo>
                  <a:lnTo>
                    <a:pt x="624" y="528"/>
                  </a:lnTo>
                  <a:lnTo>
                    <a:pt x="720" y="528"/>
                  </a:lnTo>
                  <a:lnTo>
                    <a:pt x="72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Oval 57"/>
            <p:cNvSpPr>
              <a:spLocks noChangeArrowheads="1"/>
            </p:cNvSpPr>
            <p:nvPr/>
          </p:nvSpPr>
          <p:spPr bwMode="auto">
            <a:xfrm>
              <a:off x="4698" y="77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14" name="Group 112"/>
          <p:cNvGrpSpPr>
            <a:grpSpLocks/>
          </p:cNvGrpSpPr>
          <p:nvPr/>
        </p:nvGrpSpPr>
        <p:grpSpPr bwMode="auto">
          <a:xfrm>
            <a:off x="5486400" y="838200"/>
            <a:ext cx="1600200" cy="1143000"/>
            <a:chOff x="3456" y="576"/>
            <a:chExt cx="1008" cy="720"/>
          </a:xfrm>
        </p:grpSpPr>
        <p:sp>
          <p:nvSpPr>
            <p:cNvPr id="9324" name="Freeform 14"/>
            <p:cNvSpPr>
              <a:spLocks/>
            </p:cNvSpPr>
            <p:nvPr/>
          </p:nvSpPr>
          <p:spPr bwMode="auto">
            <a:xfrm>
              <a:off x="3456" y="576"/>
              <a:ext cx="1008" cy="720"/>
            </a:xfrm>
            <a:custGeom>
              <a:avLst/>
              <a:gdLst>
                <a:gd name="T0" fmla="*/ 768 w 1008"/>
                <a:gd name="T1" fmla="*/ 576 h 720"/>
                <a:gd name="T2" fmla="*/ 768 w 1008"/>
                <a:gd name="T3" fmla="*/ 480 h 720"/>
                <a:gd name="T4" fmla="*/ 816 w 1008"/>
                <a:gd name="T5" fmla="*/ 432 h 720"/>
                <a:gd name="T6" fmla="*/ 864 w 1008"/>
                <a:gd name="T7" fmla="*/ 432 h 720"/>
                <a:gd name="T8" fmla="*/ 912 w 1008"/>
                <a:gd name="T9" fmla="*/ 480 h 720"/>
                <a:gd name="T10" fmla="*/ 960 w 1008"/>
                <a:gd name="T11" fmla="*/ 480 h 720"/>
                <a:gd name="T12" fmla="*/ 1008 w 1008"/>
                <a:gd name="T13" fmla="*/ 432 h 720"/>
                <a:gd name="T14" fmla="*/ 1008 w 1008"/>
                <a:gd name="T15" fmla="*/ 336 h 720"/>
                <a:gd name="T16" fmla="*/ 960 w 1008"/>
                <a:gd name="T17" fmla="*/ 288 h 720"/>
                <a:gd name="T18" fmla="*/ 912 w 1008"/>
                <a:gd name="T19" fmla="*/ 288 h 720"/>
                <a:gd name="T20" fmla="*/ 864 w 1008"/>
                <a:gd name="T21" fmla="*/ 336 h 720"/>
                <a:gd name="T22" fmla="*/ 816 w 1008"/>
                <a:gd name="T23" fmla="*/ 336 h 720"/>
                <a:gd name="T24" fmla="*/ 768 w 1008"/>
                <a:gd name="T25" fmla="*/ 288 h 720"/>
                <a:gd name="T26" fmla="*/ 768 w 1008"/>
                <a:gd name="T27" fmla="*/ 192 h 720"/>
                <a:gd name="T28" fmla="*/ 528 w 1008"/>
                <a:gd name="T29" fmla="*/ 192 h 720"/>
                <a:gd name="T30" fmla="*/ 480 w 1008"/>
                <a:gd name="T31" fmla="*/ 144 h 720"/>
                <a:gd name="T32" fmla="*/ 432 w 1008"/>
                <a:gd name="T33" fmla="*/ 144 h 720"/>
                <a:gd name="T34" fmla="*/ 432 w 1008"/>
                <a:gd name="T35" fmla="*/ 48 h 720"/>
                <a:gd name="T36" fmla="*/ 384 w 1008"/>
                <a:gd name="T37" fmla="*/ 0 h 720"/>
                <a:gd name="T38" fmla="*/ 336 w 1008"/>
                <a:gd name="T39" fmla="*/ 0 h 720"/>
                <a:gd name="T40" fmla="*/ 288 w 1008"/>
                <a:gd name="T41" fmla="*/ 48 h 720"/>
                <a:gd name="T42" fmla="*/ 288 w 1008"/>
                <a:gd name="T43" fmla="*/ 144 h 720"/>
                <a:gd name="T44" fmla="*/ 192 w 1008"/>
                <a:gd name="T45" fmla="*/ 144 h 720"/>
                <a:gd name="T46" fmla="*/ 144 w 1008"/>
                <a:gd name="T47" fmla="*/ 240 h 720"/>
                <a:gd name="T48" fmla="*/ 0 w 1008"/>
                <a:gd name="T49" fmla="*/ 240 h 720"/>
                <a:gd name="T50" fmla="*/ 0 w 1008"/>
                <a:gd name="T51" fmla="*/ 336 h 720"/>
                <a:gd name="T52" fmla="*/ 48 w 1008"/>
                <a:gd name="T53" fmla="*/ 336 h 720"/>
                <a:gd name="T54" fmla="*/ 96 w 1008"/>
                <a:gd name="T55" fmla="*/ 288 h 720"/>
                <a:gd name="T56" fmla="*/ 144 w 1008"/>
                <a:gd name="T57" fmla="*/ 288 h 720"/>
                <a:gd name="T58" fmla="*/ 192 w 1008"/>
                <a:gd name="T59" fmla="*/ 336 h 720"/>
                <a:gd name="T60" fmla="*/ 192 w 1008"/>
                <a:gd name="T61" fmla="*/ 432 h 720"/>
                <a:gd name="T62" fmla="*/ 144 w 1008"/>
                <a:gd name="T63" fmla="*/ 480 h 720"/>
                <a:gd name="T64" fmla="*/ 96 w 1008"/>
                <a:gd name="T65" fmla="*/ 432 h 720"/>
                <a:gd name="T66" fmla="*/ 48 w 1008"/>
                <a:gd name="T67" fmla="*/ 432 h 720"/>
                <a:gd name="T68" fmla="*/ 0 w 1008"/>
                <a:gd name="T69" fmla="*/ 480 h 720"/>
                <a:gd name="T70" fmla="*/ 0 w 1008"/>
                <a:gd name="T71" fmla="*/ 576 h 720"/>
                <a:gd name="T72" fmla="*/ 144 w 1008"/>
                <a:gd name="T73" fmla="*/ 576 h 720"/>
                <a:gd name="T74" fmla="*/ 192 w 1008"/>
                <a:gd name="T75" fmla="*/ 528 h 720"/>
                <a:gd name="T76" fmla="*/ 240 w 1008"/>
                <a:gd name="T77" fmla="*/ 528 h 720"/>
                <a:gd name="T78" fmla="*/ 336 w 1008"/>
                <a:gd name="T79" fmla="*/ 528 h 720"/>
                <a:gd name="T80" fmla="*/ 384 w 1008"/>
                <a:gd name="T81" fmla="*/ 576 h 720"/>
                <a:gd name="T82" fmla="*/ 384 w 1008"/>
                <a:gd name="T83" fmla="*/ 672 h 720"/>
                <a:gd name="T84" fmla="*/ 336 w 1008"/>
                <a:gd name="T85" fmla="*/ 672 h 720"/>
                <a:gd name="T86" fmla="*/ 336 w 1008"/>
                <a:gd name="T87" fmla="*/ 720 h 720"/>
                <a:gd name="T88" fmla="*/ 528 w 1008"/>
                <a:gd name="T89" fmla="*/ 720 h 720"/>
                <a:gd name="T90" fmla="*/ 528 w 1008"/>
                <a:gd name="T91" fmla="*/ 672 h 720"/>
                <a:gd name="T92" fmla="*/ 480 w 1008"/>
                <a:gd name="T93" fmla="*/ 672 h 720"/>
                <a:gd name="T94" fmla="*/ 480 w 1008"/>
                <a:gd name="T95" fmla="*/ 624 h 720"/>
                <a:gd name="T96" fmla="*/ 528 w 1008"/>
                <a:gd name="T97" fmla="*/ 576 h 720"/>
                <a:gd name="T98" fmla="*/ 624 w 1008"/>
                <a:gd name="T99" fmla="*/ 576 h 720"/>
                <a:gd name="T100" fmla="*/ 624 w 1008"/>
                <a:gd name="T101" fmla="*/ 528 h 720"/>
                <a:gd name="T102" fmla="*/ 720 w 1008"/>
                <a:gd name="T103" fmla="*/ 528 h 720"/>
                <a:gd name="T104" fmla="*/ 720 w 1008"/>
                <a:gd name="T105" fmla="*/ 576 h 720"/>
                <a:gd name="T106" fmla="*/ 768 w 1008"/>
                <a:gd name="T107" fmla="*/ 576 h 7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08"/>
                <a:gd name="T163" fmla="*/ 0 h 720"/>
                <a:gd name="T164" fmla="*/ 1008 w 1008"/>
                <a:gd name="T165" fmla="*/ 720 h 7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08" h="720">
                  <a:moveTo>
                    <a:pt x="768" y="576"/>
                  </a:moveTo>
                  <a:lnTo>
                    <a:pt x="768" y="480"/>
                  </a:lnTo>
                  <a:lnTo>
                    <a:pt x="816" y="432"/>
                  </a:lnTo>
                  <a:lnTo>
                    <a:pt x="864" y="432"/>
                  </a:lnTo>
                  <a:lnTo>
                    <a:pt x="912" y="480"/>
                  </a:lnTo>
                  <a:lnTo>
                    <a:pt x="960" y="480"/>
                  </a:lnTo>
                  <a:lnTo>
                    <a:pt x="1008" y="432"/>
                  </a:lnTo>
                  <a:lnTo>
                    <a:pt x="1008" y="336"/>
                  </a:lnTo>
                  <a:lnTo>
                    <a:pt x="960" y="288"/>
                  </a:lnTo>
                  <a:lnTo>
                    <a:pt x="912" y="288"/>
                  </a:lnTo>
                  <a:lnTo>
                    <a:pt x="864" y="336"/>
                  </a:lnTo>
                  <a:lnTo>
                    <a:pt x="816" y="336"/>
                  </a:lnTo>
                  <a:lnTo>
                    <a:pt x="768" y="288"/>
                  </a:lnTo>
                  <a:lnTo>
                    <a:pt x="768" y="192"/>
                  </a:lnTo>
                  <a:lnTo>
                    <a:pt x="528" y="192"/>
                  </a:lnTo>
                  <a:lnTo>
                    <a:pt x="480" y="144"/>
                  </a:lnTo>
                  <a:lnTo>
                    <a:pt x="432" y="144"/>
                  </a:lnTo>
                  <a:lnTo>
                    <a:pt x="432" y="48"/>
                  </a:lnTo>
                  <a:lnTo>
                    <a:pt x="384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288" y="144"/>
                  </a:lnTo>
                  <a:lnTo>
                    <a:pt x="192" y="144"/>
                  </a:lnTo>
                  <a:lnTo>
                    <a:pt x="144" y="240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48" y="336"/>
                  </a:lnTo>
                  <a:lnTo>
                    <a:pt x="96" y="288"/>
                  </a:lnTo>
                  <a:lnTo>
                    <a:pt x="144" y="288"/>
                  </a:lnTo>
                  <a:lnTo>
                    <a:pt x="192" y="336"/>
                  </a:lnTo>
                  <a:lnTo>
                    <a:pt x="192" y="432"/>
                  </a:lnTo>
                  <a:lnTo>
                    <a:pt x="144" y="480"/>
                  </a:lnTo>
                  <a:lnTo>
                    <a:pt x="96" y="432"/>
                  </a:lnTo>
                  <a:lnTo>
                    <a:pt x="48" y="432"/>
                  </a:lnTo>
                  <a:lnTo>
                    <a:pt x="0" y="480"/>
                  </a:lnTo>
                  <a:lnTo>
                    <a:pt x="0" y="576"/>
                  </a:lnTo>
                  <a:lnTo>
                    <a:pt x="144" y="576"/>
                  </a:lnTo>
                  <a:lnTo>
                    <a:pt x="192" y="528"/>
                  </a:lnTo>
                  <a:lnTo>
                    <a:pt x="240" y="528"/>
                  </a:lnTo>
                  <a:lnTo>
                    <a:pt x="336" y="528"/>
                  </a:lnTo>
                  <a:lnTo>
                    <a:pt x="384" y="576"/>
                  </a:lnTo>
                  <a:lnTo>
                    <a:pt x="384" y="672"/>
                  </a:lnTo>
                  <a:lnTo>
                    <a:pt x="336" y="672"/>
                  </a:lnTo>
                  <a:lnTo>
                    <a:pt x="336" y="720"/>
                  </a:lnTo>
                  <a:lnTo>
                    <a:pt x="528" y="720"/>
                  </a:lnTo>
                  <a:lnTo>
                    <a:pt x="528" y="672"/>
                  </a:lnTo>
                  <a:lnTo>
                    <a:pt x="480" y="672"/>
                  </a:lnTo>
                  <a:lnTo>
                    <a:pt x="480" y="624"/>
                  </a:lnTo>
                  <a:lnTo>
                    <a:pt x="528" y="576"/>
                  </a:lnTo>
                  <a:lnTo>
                    <a:pt x="624" y="576"/>
                  </a:lnTo>
                  <a:lnTo>
                    <a:pt x="624" y="528"/>
                  </a:lnTo>
                  <a:lnTo>
                    <a:pt x="720" y="528"/>
                  </a:lnTo>
                  <a:lnTo>
                    <a:pt x="720" y="576"/>
                  </a:lnTo>
                  <a:lnTo>
                    <a:pt x="768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Oval 58"/>
            <p:cNvSpPr>
              <a:spLocks noChangeArrowheads="1"/>
            </p:cNvSpPr>
            <p:nvPr/>
          </p:nvSpPr>
          <p:spPr bwMode="auto">
            <a:xfrm>
              <a:off x="3792" y="8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15" name="Group 111"/>
          <p:cNvGrpSpPr>
            <a:grpSpLocks/>
          </p:cNvGrpSpPr>
          <p:nvPr/>
        </p:nvGrpSpPr>
        <p:grpSpPr bwMode="auto">
          <a:xfrm>
            <a:off x="3962400" y="914400"/>
            <a:ext cx="1828800" cy="838200"/>
            <a:chOff x="2496" y="624"/>
            <a:chExt cx="1152" cy="528"/>
          </a:xfrm>
        </p:grpSpPr>
        <p:sp>
          <p:nvSpPr>
            <p:cNvPr id="9322" name="Freeform 15"/>
            <p:cNvSpPr>
              <a:spLocks/>
            </p:cNvSpPr>
            <p:nvPr/>
          </p:nvSpPr>
          <p:spPr bwMode="auto">
            <a:xfrm>
              <a:off x="2496" y="624"/>
              <a:ext cx="1152" cy="528"/>
            </a:xfrm>
            <a:custGeom>
              <a:avLst/>
              <a:gdLst>
                <a:gd name="T0" fmla="*/ 960 w 1152"/>
                <a:gd name="T1" fmla="*/ 528 h 528"/>
                <a:gd name="T2" fmla="*/ 960 w 1152"/>
                <a:gd name="T3" fmla="*/ 432 h 528"/>
                <a:gd name="T4" fmla="*/ 1008 w 1152"/>
                <a:gd name="T5" fmla="*/ 384 h 528"/>
                <a:gd name="T6" fmla="*/ 1056 w 1152"/>
                <a:gd name="T7" fmla="*/ 384 h 528"/>
                <a:gd name="T8" fmla="*/ 1104 w 1152"/>
                <a:gd name="T9" fmla="*/ 432 h 528"/>
                <a:gd name="T10" fmla="*/ 1152 w 1152"/>
                <a:gd name="T11" fmla="*/ 384 h 528"/>
                <a:gd name="T12" fmla="*/ 1152 w 1152"/>
                <a:gd name="T13" fmla="*/ 288 h 528"/>
                <a:gd name="T14" fmla="*/ 1104 w 1152"/>
                <a:gd name="T15" fmla="*/ 240 h 528"/>
                <a:gd name="T16" fmla="*/ 1056 w 1152"/>
                <a:gd name="T17" fmla="*/ 240 h 528"/>
                <a:gd name="T18" fmla="*/ 1008 w 1152"/>
                <a:gd name="T19" fmla="*/ 288 h 528"/>
                <a:gd name="T20" fmla="*/ 960 w 1152"/>
                <a:gd name="T21" fmla="*/ 288 h 528"/>
                <a:gd name="T22" fmla="*/ 960 w 1152"/>
                <a:gd name="T23" fmla="*/ 144 h 528"/>
                <a:gd name="T24" fmla="*/ 672 w 1152"/>
                <a:gd name="T25" fmla="*/ 144 h 528"/>
                <a:gd name="T26" fmla="*/ 672 w 1152"/>
                <a:gd name="T27" fmla="*/ 96 h 528"/>
                <a:gd name="T28" fmla="*/ 720 w 1152"/>
                <a:gd name="T29" fmla="*/ 48 h 528"/>
                <a:gd name="T30" fmla="*/ 672 w 1152"/>
                <a:gd name="T31" fmla="*/ 0 h 528"/>
                <a:gd name="T32" fmla="*/ 480 w 1152"/>
                <a:gd name="T33" fmla="*/ 0 h 528"/>
                <a:gd name="T34" fmla="*/ 432 w 1152"/>
                <a:gd name="T35" fmla="*/ 48 h 528"/>
                <a:gd name="T36" fmla="*/ 480 w 1152"/>
                <a:gd name="T37" fmla="*/ 96 h 528"/>
                <a:gd name="T38" fmla="*/ 480 w 1152"/>
                <a:gd name="T39" fmla="*/ 144 h 528"/>
                <a:gd name="T40" fmla="*/ 336 w 1152"/>
                <a:gd name="T41" fmla="*/ 144 h 528"/>
                <a:gd name="T42" fmla="*/ 288 w 1152"/>
                <a:gd name="T43" fmla="*/ 96 h 528"/>
                <a:gd name="T44" fmla="*/ 192 w 1152"/>
                <a:gd name="T45" fmla="*/ 96 h 528"/>
                <a:gd name="T46" fmla="*/ 192 w 1152"/>
                <a:gd name="T47" fmla="*/ 240 h 528"/>
                <a:gd name="T48" fmla="*/ 144 w 1152"/>
                <a:gd name="T49" fmla="*/ 288 h 528"/>
                <a:gd name="T50" fmla="*/ 96 w 1152"/>
                <a:gd name="T51" fmla="*/ 240 h 528"/>
                <a:gd name="T52" fmla="*/ 48 w 1152"/>
                <a:gd name="T53" fmla="*/ 240 h 528"/>
                <a:gd name="T54" fmla="*/ 0 w 1152"/>
                <a:gd name="T55" fmla="*/ 288 h 528"/>
                <a:gd name="T56" fmla="*/ 0 w 1152"/>
                <a:gd name="T57" fmla="*/ 336 h 528"/>
                <a:gd name="T58" fmla="*/ 48 w 1152"/>
                <a:gd name="T59" fmla="*/ 384 h 528"/>
                <a:gd name="T60" fmla="*/ 96 w 1152"/>
                <a:gd name="T61" fmla="*/ 384 h 528"/>
                <a:gd name="T62" fmla="*/ 144 w 1152"/>
                <a:gd name="T63" fmla="*/ 336 h 528"/>
                <a:gd name="T64" fmla="*/ 192 w 1152"/>
                <a:gd name="T65" fmla="*/ 384 h 528"/>
                <a:gd name="T66" fmla="*/ 192 w 1152"/>
                <a:gd name="T67" fmla="*/ 432 h 528"/>
                <a:gd name="T68" fmla="*/ 144 w 1152"/>
                <a:gd name="T69" fmla="*/ 480 h 528"/>
                <a:gd name="T70" fmla="*/ 144 w 1152"/>
                <a:gd name="T71" fmla="*/ 528 h 528"/>
                <a:gd name="T72" fmla="*/ 336 w 1152"/>
                <a:gd name="T73" fmla="*/ 528 h 528"/>
                <a:gd name="T74" fmla="*/ 384 w 1152"/>
                <a:gd name="T75" fmla="*/ 480 h 528"/>
                <a:gd name="T76" fmla="*/ 384 w 1152"/>
                <a:gd name="T77" fmla="*/ 384 h 528"/>
                <a:gd name="T78" fmla="*/ 480 w 1152"/>
                <a:gd name="T79" fmla="*/ 384 h 528"/>
                <a:gd name="T80" fmla="*/ 528 w 1152"/>
                <a:gd name="T81" fmla="*/ 432 h 528"/>
                <a:gd name="T82" fmla="*/ 528 w 1152"/>
                <a:gd name="T83" fmla="*/ 480 h 528"/>
                <a:gd name="T84" fmla="*/ 624 w 1152"/>
                <a:gd name="T85" fmla="*/ 480 h 528"/>
                <a:gd name="T86" fmla="*/ 672 w 1152"/>
                <a:gd name="T87" fmla="*/ 384 h 528"/>
                <a:gd name="T88" fmla="*/ 720 w 1152"/>
                <a:gd name="T89" fmla="*/ 384 h 528"/>
                <a:gd name="T90" fmla="*/ 768 w 1152"/>
                <a:gd name="T91" fmla="*/ 480 h 528"/>
                <a:gd name="T92" fmla="*/ 768 w 1152"/>
                <a:gd name="T93" fmla="*/ 528 h 528"/>
                <a:gd name="T94" fmla="*/ 960 w 1152"/>
                <a:gd name="T95" fmla="*/ 528 h 5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52"/>
                <a:gd name="T145" fmla="*/ 0 h 528"/>
                <a:gd name="T146" fmla="*/ 1152 w 1152"/>
                <a:gd name="T147" fmla="*/ 528 h 5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52" h="528">
                  <a:moveTo>
                    <a:pt x="960" y="528"/>
                  </a:moveTo>
                  <a:lnTo>
                    <a:pt x="960" y="432"/>
                  </a:lnTo>
                  <a:lnTo>
                    <a:pt x="1008" y="384"/>
                  </a:lnTo>
                  <a:lnTo>
                    <a:pt x="1056" y="384"/>
                  </a:lnTo>
                  <a:lnTo>
                    <a:pt x="1104" y="432"/>
                  </a:lnTo>
                  <a:lnTo>
                    <a:pt x="1152" y="384"/>
                  </a:lnTo>
                  <a:lnTo>
                    <a:pt x="1152" y="288"/>
                  </a:lnTo>
                  <a:lnTo>
                    <a:pt x="1104" y="240"/>
                  </a:lnTo>
                  <a:lnTo>
                    <a:pt x="1056" y="240"/>
                  </a:lnTo>
                  <a:lnTo>
                    <a:pt x="1008" y="288"/>
                  </a:lnTo>
                  <a:lnTo>
                    <a:pt x="960" y="288"/>
                  </a:lnTo>
                  <a:lnTo>
                    <a:pt x="960" y="144"/>
                  </a:lnTo>
                  <a:lnTo>
                    <a:pt x="672" y="144"/>
                  </a:lnTo>
                  <a:lnTo>
                    <a:pt x="672" y="96"/>
                  </a:lnTo>
                  <a:lnTo>
                    <a:pt x="720" y="48"/>
                  </a:lnTo>
                  <a:lnTo>
                    <a:pt x="672" y="0"/>
                  </a:lnTo>
                  <a:lnTo>
                    <a:pt x="480" y="0"/>
                  </a:lnTo>
                  <a:lnTo>
                    <a:pt x="432" y="48"/>
                  </a:lnTo>
                  <a:lnTo>
                    <a:pt x="480" y="96"/>
                  </a:lnTo>
                  <a:lnTo>
                    <a:pt x="480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192" y="96"/>
                  </a:lnTo>
                  <a:lnTo>
                    <a:pt x="192" y="240"/>
                  </a:lnTo>
                  <a:lnTo>
                    <a:pt x="144" y="288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0" y="288"/>
                  </a:lnTo>
                  <a:lnTo>
                    <a:pt x="0" y="336"/>
                  </a:lnTo>
                  <a:lnTo>
                    <a:pt x="48" y="384"/>
                  </a:lnTo>
                  <a:lnTo>
                    <a:pt x="96" y="384"/>
                  </a:lnTo>
                  <a:lnTo>
                    <a:pt x="144" y="336"/>
                  </a:lnTo>
                  <a:lnTo>
                    <a:pt x="192" y="384"/>
                  </a:lnTo>
                  <a:lnTo>
                    <a:pt x="192" y="432"/>
                  </a:lnTo>
                  <a:lnTo>
                    <a:pt x="144" y="480"/>
                  </a:lnTo>
                  <a:lnTo>
                    <a:pt x="144" y="528"/>
                  </a:lnTo>
                  <a:lnTo>
                    <a:pt x="336" y="528"/>
                  </a:lnTo>
                  <a:lnTo>
                    <a:pt x="384" y="480"/>
                  </a:lnTo>
                  <a:lnTo>
                    <a:pt x="384" y="384"/>
                  </a:lnTo>
                  <a:lnTo>
                    <a:pt x="480" y="384"/>
                  </a:lnTo>
                  <a:lnTo>
                    <a:pt x="528" y="432"/>
                  </a:lnTo>
                  <a:lnTo>
                    <a:pt x="528" y="480"/>
                  </a:lnTo>
                  <a:lnTo>
                    <a:pt x="624" y="480"/>
                  </a:lnTo>
                  <a:lnTo>
                    <a:pt x="672" y="384"/>
                  </a:lnTo>
                  <a:lnTo>
                    <a:pt x="720" y="384"/>
                  </a:lnTo>
                  <a:lnTo>
                    <a:pt x="768" y="480"/>
                  </a:lnTo>
                  <a:lnTo>
                    <a:pt x="768" y="528"/>
                  </a:lnTo>
                  <a:lnTo>
                    <a:pt x="960" y="52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Oval 59"/>
            <p:cNvSpPr>
              <a:spLocks noChangeArrowheads="1"/>
            </p:cNvSpPr>
            <p:nvPr/>
          </p:nvSpPr>
          <p:spPr bwMode="auto">
            <a:xfrm>
              <a:off x="2928" y="76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16" name="Group 110"/>
          <p:cNvGrpSpPr>
            <a:grpSpLocks/>
          </p:cNvGrpSpPr>
          <p:nvPr/>
        </p:nvGrpSpPr>
        <p:grpSpPr bwMode="auto">
          <a:xfrm>
            <a:off x="2971800" y="838200"/>
            <a:ext cx="1295400" cy="1143000"/>
            <a:chOff x="1872" y="576"/>
            <a:chExt cx="816" cy="720"/>
          </a:xfrm>
        </p:grpSpPr>
        <p:sp>
          <p:nvSpPr>
            <p:cNvPr id="9320" name="Freeform 16"/>
            <p:cNvSpPr>
              <a:spLocks/>
            </p:cNvSpPr>
            <p:nvPr/>
          </p:nvSpPr>
          <p:spPr bwMode="auto">
            <a:xfrm>
              <a:off x="1872" y="576"/>
              <a:ext cx="816" cy="720"/>
            </a:xfrm>
            <a:custGeom>
              <a:avLst/>
              <a:gdLst>
                <a:gd name="T0" fmla="*/ 768 w 816"/>
                <a:gd name="T1" fmla="*/ 576 h 720"/>
                <a:gd name="T2" fmla="*/ 768 w 816"/>
                <a:gd name="T3" fmla="*/ 528 h 720"/>
                <a:gd name="T4" fmla="*/ 816 w 816"/>
                <a:gd name="T5" fmla="*/ 480 h 720"/>
                <a:gd name="T6" fmla="*/ 816 w 816"/>
                <a:gd name="T7" fmla="*/ 432 h 720"/>
                <a:gd name="T8" fmla="*/ 768 w 816"/>
                <a:gd name="T9" fmla="*/ 384 h 720"/>
                <a:gd name="T10" fmla="*/ 720 w 816"/>
                <a:gd name="T11" fmla="*/ 432 h 720"/>
                <a:gd name="T12" fmla="*/ 672 w 816"/>
                <a:gd name="T13" fmla="*/ 432 h 720"/>
                <a:gd name="T14" fmla="*/ 624 w 816"/>
                <a:gd name="T15" fmla="*/ 384 h 720"/>
                <a:gd name="T16" fmla="*/ 624 w 816"/>
                <a:gd name="T17" fmla="*/ 336 h 720"/>
                <a:gd name="T18" fmla="*/ 672 w 816"/>
                <a:gd name="T19" fmla="*/ 288 h 720"/>
                <a:gd name="T20" fmla="*/ 720 w 816"/>
                <a:gd name="T21" fmla="*/ 288 h 720"/>
                <a:gd name="T22" fmla="*/ 768 w 816"/>
                <a:gd name="T23" fmla="*/ 336 h 720"/>
                <a:gd name="T24" fmla="*/ 816 w 816"/>
                <a:gd name="T25" fmla="*/ 288 h 720"/>
                <a:gd name="T26" fmla="*/ 816 w 816"/>
                <a:gd name="T27" fmla="*/ 144 h 720"/>
                <a:gd name="T28" fmla="*/ 528 w 816"/>
                <a:gd name="T29" fmla="*/ 144 h 720"/>
                <a:gd name="T30" fmla="*/ 528 w 816"/>
                <a:gd name="T31" fmla="*/ 96 h 720"/>
                <a:gd name="T32" fmla="*/ 432 w 816"/>
                <a:gd name="T33" fmla="*/ 0 h 720"/>
                <a:gd name="T34" fmla="*/ 336 w 816"/>
                <a:gd name="T35" fmla="*/ 0 h 720"/>
                <a:gd name="T36" fmla="*/ 288 w 816"/>
                <a:gd name="T37" fmla="*/ 48 h 720"/>
                <a:gd name="T38" fmla="*/ 240 w 816"/>
                <a:gd name="T39" fmla="*/ 96 h 720"/>
                <a:gd name="T40" fmla="*/ 288 w 816"/>
                <a:gd name="T41" fmla="*/ 144 h 720"/>
                <a:gd name="T42" fmla="*/ 288 w 816"/>
                <a:gd name="T43" fmla="*/ 192 h 720"/>
                <a:gd name="T44" fmla="*/ 0 w 816"/>
                <a:gd name="T45" fmla="*/ 192 h 720"/>
                <a:gd name="T46" fmla="*/ 0 w 816"/>
                <a:gd name="T47" fmla="*/ 288 h 720"/>
                <a:gd name="T48" fmla="*/ 48 w 816"/>
                <a:gd name="T49" fmla="*/ 288 h 720"/>
                <a:gd name="T50" fmla="*/ 48 w 816"/>
                <a:gd name="T51" fmla="*/ 336 h 720"/>
                <a:gd name="T52" fmla="*/ 144 w 816"/>
                <a:gd name="T53" fmla="*/ 288 h 720"/>
                <a:gd name="T54" fmla="*/ 192 w 816"/>
                <a:gd name="T55" fmla="*/ 288 h 720"/>
                <a:gd name="T56" fmla="*/ 240 w 816"/>
                <a:gd name="T57" fmla="*/ 336 h 720"/>
                <a:gd name="T58" fmla="*/ 240 w 816"/>
                <a:gd name="T59" fmla="*/ 432 h 720"/>
                <a:gd name="T60" fmla="*/ 192 w 816"/>
                <a:gd name="T61" fmla="*/ 480 h 720"/>
                <a:gd name="T62" fmla="*/ 96 w 816"/>
                <a:gd name="T63" fmla="*/ 480 h 720"/>
                <a:gd name="T64" fmla="*/ 48 w 816"/>
                <a:gd name="T65" fmla="*/ 432 h 720"/>
                <a:gd name="T66" fmla="*/ 0 w 816"/>
                <a:gd name="T67" fmla="*/ 432 h 720"/>
                <a:gd name="T68" fmla="*/ 0 w 816"/>
                <a:gd name="T69" fmla="*/ 576 h 720"/>
                <a:gd name="T70" fmla="*/ 48 w 816"/>
                <a:gd name="T71" fmla="*/ 576 h 720"/>
                <a:gd name="T72" fmla="*/ 96 w 816"/>
                <a:gd name="T73" fmla="*/ 624 h 720"/>
                <a:gd name="T74" fmla="*/ 144 w 816"/>
                <a:gd name="T75" fmla="*/ 624 h 720"/>
                <a:gd name="T76" fmla="*/ 192 w 816"/>
                <a:gd name="T77" fmla="*/ 576 h 720"/>
                <a:gd name="T78" fmla="*/ 336 w 816"/>
                <a:gd name="T79" fmla="*/ 576 h 720"/>
                <a:gd name="T80" fmla="*/ 336 w 816"/>
                <a:gd name="T81" fmla="*/ 624 h 720"/>
                <a:gd name="T82" fmla="*/ 288 w 816"/>
                <a:gd name="T83" fmla="*/ 672 h 720"/>
                <a:gd name="T84" fmla="*/ 288 w 816"/>
                <a:gd name="T85" fmla="*/ 720 h 720"/>
                <a:gd name="T86" fmla="*/ 528 w 816"/>
                <a:gd name="T87" fmla="*/ 720 h 720"/>
                <a:gd name="T88" fmla="*/ 528 w 816"/>
                <a:gd name="T89" fmla="*/ 672 h 720"/>
                <a:gd name="T90" fmla="*/ 480 w 816"/>
                <a:gd name="T91" fmla="*/ 624 h 720"/>
                <a:gd name="T92" fmla="*/ 480 w 816"/>
                <a:gd name="T93" fmla="*/ 576 h 720"/>
                <a:gd name="T94" fmla="*/ 768 w 816"/>
                <a:gd name="T95" fmla="*/ 576 h 7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16"/>
                <a:gd name="T145" fmla="*/ 0 h 720"/>
                <a:gd name="T146" fmla="*/ 816 w 816"/>
                <a:gd name="T147" fmla="*/ 720 h 7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16" h="720">
                  <a:moveTo>
                    <a:pt x="768" y="576"/>
                  </a:moveTo>
                  <a:lnTo>
                    <a:pt x="768" y="528"/>
                  </a:lnTo>
                  <a:lnTo>
                    <a:pt x="816" y="480"/>
                  </a:lnTo>
                  <a:lnTo>
                    <a:pt x="816" y="432"/>
                  </a:lnTo>
                  <a:lnTo>
                    <a:pt x="768" y="384"/>
                  </a:lnTo>
                  <a:lnTo>
                    <a:pt x="720" y="432"/>
                  </a:lnTo>
                  <a:lnTo>
                    <a:pt x="672" y="432"/>
                  </a:lnTo>
                  <a:lnTo>
                    <a:pt x="624" y="384"/>
                  </a:lnTo>
                  <a:lnTo>
                    <a:pt x="624" y="336"/>
                  </a:lnTo>
                  <a:lnTo>
                    <a:pt x="672" y="288"/>
                  </a:lnTo>
                  <a:lnTo>
                    <a:pt x="720" y="288"/>
                  </a:lnTo>
                  <a:lnTo>
                    <a:pt x="768" y="336"/>
                  </a:lnTo>
                  <a:lnTo>
                    <a:pt x="816" y="288"/>
                  </a:lnTo>
                  <a:lnTo>
                    <a:pt x="816" y="144"/>
                  </a:lnTo>
                  <a:lnTo>
                    <a:pt x="528" y="144"/>
                  </a:lnTo>
                  <a:lnTo>
                    <a:pt x="528" y="96"/>
                  </a:ln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240" y="96"/>
                  </a:lnTo>
                  <a:lnTo>
                    <a:pt x="288" y="144"/>
                  </a:lnTo>
                  <a:lnTo>
                    <a:pt x="288" y="192"/>
                  </a:lnTo>
                  <a:lnTo>
                    <a:pt x="0" y="192"/>
                  </a:lnTo>
                  <a:lnTo>
                    <a:pt x="0" y="288"/>
                  </a:lnTo>
                  <a:lnTo>
                    <a:pt x="48" y="288"/>
                  </a:lnTo>
                  <a:lnTo>
                    <a:pt x="48" y="336"/>
                  </a:lnTo>
                  <a:lnTo>
                    <a:pt x="144" y="288"/>
                  </a:lnTo>
                  <a:lnTo>
                    <a:pt x="192" y="288"/>
                  </a:lnTo>
                  <a:lnTo>
                    <a:pt x="240" y="336"/>
                  </a:lnTo>
                  <a:lnTo>
                    <a:pt x="240" y="432"/>
                  </a:lnTo>
                  <a:lnTo>
                    <a:pt x="192" y="480"/>
                  </a:lnTo>
                  <a:lnTo>
                    <a:pt x="96" y="480"/>
                  </a:lnTo>
                  <a:lnTo>
                    <a:pt x="48" y="432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48" y="576"/>
                  </a:lnTo>
                  <a:lnTo>
                    <a:pt x="96" y="624"/>
                  </a:lnTo>
                  <a:lnTo>
                    <a:pt x="144" y="624"/>
                  </a:lnTo>
                  <a:lnTo>
                    <a:pt x="192" y="576"/>
                  </a:lnTo>
                  <a:lnTo>
                    <a:pt x="336" y="576"/>
                  </a:lnTo>
                  <a:lnTo>
                    <a:pt x="336" y="624"/>
                  </a:lnTo>
                  <a:lnTo>
                    <a:pt x="288" y="672"/>
                  </a:lnTo>
                  <a:lnTo>
                    <a:pt x="288" y="720"/>
                  </a:lnTo>
                  <a:lnTo>
                    <a:pt x="528" y="720"/>
                  </a:lnTo>
                  <a:lnTo>
                    <a:pt x="528" y="672"/>
                  </a:lnTo>
                  <a:lnTo>
                    <a:pt x="480" y="624"/>
                  </a:lnTo>
                  <a:lnTo>
                    <a:pt x="480" y="576"/>
                  </a:lnTo>
                  <a:lnTo>
                    <a:pt x="768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Oval 60"/>
            <p:cNvSpPr>
              <a:spLocks noChangeArrowheads="1"/>
            </p:cNvSpPr>
            <p:nvPr/>
          </p:nvSpPr>
          <p:spPr bwMode="auto">
            <a:xfrm>
              <a:off x="2160" y="8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17" name="Group 109"/>
          <p:cNvGrpSpPr>
            <a:grpSpLocks/>
          </p:cNvGrpSpPr>
          <p:nvPr/>
        </p:nvGrpSpPr>
        <p:grpSpPr bwMode="auto">
          <a:xfrm>
            <a:off x="1676400" y="990600"/>
            <a:ext cx="1676400" cy="990600"/>
            <a:chOff x="1056" y="672"/>
            <a:chExt cx="1056" cy="624"/>
          </a:xfrm>
        </p:grpSpPr>
        <p:sp>
          <p:nvSpPr>
            <p:cNvPr id="9318" name="Freeform 3"/>
            <p:cNvSpPr>
              <a:spLocks/>
            </p:cNvSpPr>
            <p:nvPr/>
          </p:nvSpPr>
          <p:spPr bwMode="auto">
            <a:xfrm>
              <a:off x="1056" y="672"/>
              <a:ext cx="1056" cy="624"/>
            </a:xfrm>
            <a:custGeom>
              <a:avLst/>
              <a:gdLst>
                <a:gd name="T0" fmla="*/ 0 w 1056"/>
                <a:gd name="T1" fmla="*/ 0 h 624"/>
                <a:gd name="T2" fmla="*/ 96 w 1056"/>
                <a:gd name="T3" fmla="*/ 0 h 624"/>
                <a:gd name="T4" fmla="*/ 144 w 1056"/>
                <a:gd name="T5" fmla="*/ 48 h 624"/>
                <a:gd name="T6" fmla="*/ 240 w 1056"/>
                <a:gd name="T7" fmla="*/ 48 h 624"/>
                <a:gd name="T8" fmla="*/ 240 w 1056"/>
                <a:gd name="T9" fmla="*/ 0 h 624"/>
                <a:gd name="T10" fmla="*/ 384 w 1056"/>
                <a:gd name="T11" fmla="*/ 0 h 624"/>
                <a:gd name="T12" fmla="*/ 384 w 1056"/>
                <a:gd name="T13" fmla="*/ 96 h 624"/>
                <a:gd name="T14" fmla="*/ 336 w 1056"/>
                <a:gd name="T15" fmla="*/ 96 h 624"/>
                <a:gd name="T16" fmla="*/ 336 w 1056"/>
                <a:gd name="T17" fmla="*/ 144 h 624"/>
                <a:gd name="T18" fmla="*/ 432 w 1056"/>
                <a:gd name="T19" fmla="*/ 192 h 624"/>
                <a:gd name="T20" fmla="*/ 480 w 1056"/>
                <a:gd name="T21" fmla="*/ 192 h 624"/>
                <a:gd name="T22" fmla="*/ 528 w 1056"/>
                <a:gd name="T23" fmla="*/ 144 h 624"/>
                <a:gd name="T24" fmla="*/ 528 w 1056"/>
                <a:gd name="T25" fmla="*/ 48 h 624"/>
                <a:gd name="T26" fmla="*/ 720 w 1056"/>
                <a:gd name="T27" fmla="*/ 48 h 624"/>
                <a:gd name="T28" fmla="*/ 816 w 1056"/>
                <a:gd name="T29" fmla="*/ 0 h 624"/>
                <a:gd name="T30" fmla="*/ 816 w 1056"/>
                <a:gd name="T31" fmla="*/ 96 h 624"/>
                <a:gd name="T32" fmla="*/ 816 w 1056"/>
                <a:gd name="T33" fmla="*/ 192 h 624"/>
                <a:gd name="T34" fmla="*/ 864 w 1056"/>
                <a:gd name="T35" fmla="*/ 192 h 624"/>
                <a:gd name="T36" fmla="*/ 864 w 1056"/>
                <a:gd name="T37" fmla="*/ 240 h 624"/>
                <a:gd name="T38" fmla="*/ 960 w 1056"/>
                <a:gd name="T39" fmla="*/ 192 h 624"/>
                <a:gd name="T40" fmla="*/ 1008 w 1056"/>
                <a:gd name="T41" fmla="*/ 192 h 624"/>
                <a:gd name="T42" fmla="*/ 1056 w 1056"/>
                <a:gd name="T43" fmla="*/ 240 h 624"/>
                <a:gd name="T44" fmla="*/ 1056 w 1056"/>
                <a:gd name="T45" fmla="*/ 336 h 624"/>
                <a:gd name="T46" fmla="*/ 1008 w 1056"/>
                <a:gd name="T47" fmla="*/ 384 h 624"/>
                <a:gd name="T48" fmla="*/ 912 w 1056"/>
                <a:gd name="T49" fmla="*/ 384 h 624"/>
                <a:gd name="T50" fmla="*/ 864 w 1056"/>
                <a:gd name="T51" fmla="*/ 336 h 624"/>
                <a:gd name="T52" fmla="*/ 816 w 1056"/>
                <a:gd name="T53" fmla="*/ 336 h 624"/>
                <a:gd name="T54" fmla="*/ 816 w 1056"/>
                <a:gd name="T55" fmla="*/ 432 h 624"/>
                <a:gd name="T56" fmla="*/ 816 w 1056"/>
                <a:gd name="T57" fmla="*/ 480 h 624"/>
                <a:gd name="T58" fmla="*/ 720 w 1056"/>
                <a:gd name="T59" fmla="*/ 480 h 624"/>
                <a:gd name="T60" fmla="*/ 672 w 1056"/>
                <a:gd name="T61" fmla="*/ 432 h 624"/>
                <a:gd name="T62" fmla="*/ 528 w 1056"/>
                <a:gd name="T63" fmla="*/ 432 h 624"/>
                <a:gd name="T64" fmla="*/ 480 w 1056"/>
                <a:gd name="T65" fmla="*/ 480 h 624"/>
                <a:gd name="T66" fmla="*/ 432 w 1056"/>
                <a:gd name="T67" fmla="*/ 480 h 624"/>
                <a:gd name="T68" fmla="*/ 432 w 1056"/>
                <a:gd name="T69" fmla="*/ 576 h 624"/>
                <a:gd name="T70" fmla="*/ 432 w 1056"/>
                <a:gd name="T71" fmla="*/ 624 h 624"/>
                <a:gd name="T72" fmla="*/ 288 w 1056"/>
                <a:gd name="T73" fmla="*/ 624 h 624"/>
                <a:gd name="T74" fmla="*/ 288 w 1056"/>
                <a:gd name="T75" fmla="*/ 576 h 624"/>
                <a:gd name="T76" fmla="*/ 288 w 1056"/>
                <a:gd name="T77" fmla="*/ 528 h 624"/>
                <a:gd name="T78" fmla="*/ 336 w 1056"/>
                <a:gd name="T79" fmla="*/ 480 h 624"/>
                <a:gd name="T80" fmla="*/ 240 w 1056"/>
                <a:gd name="T81" fmla="*/ 480 h 624"/>
                <a:gd name="T82" fmla="*/ 144 w 1056"/>
                <a:gd name="T83" fmla="*/ 528 h 624"/>
                <a:gd name="T84" fmla="*/ 48 w 1056"/>
                <a:gd name="T85" fmla="*/ 528 h 624"/>
                <a:gd name="T86" fmla="*/ 0 w 1056"/>
                <a:gd name="T87" fmla="*/ 480 h 624"/>
                <a:gd name="T88" fmla="*/ 0 w 1056"/>
                <a:gd name="T89" fmla="*/ 0 h 6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56"/>
                <a:gd name="T136" fmla="*/ 0 h 624"/>
                <a:gd name="T137" fmla="*/ 1056 w 1056"/>
                <a:gd name="T138" fmla="*/ 624 h 62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56" h="624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240" y="48"/>
                  </a:lnTo>
                  <a:lnTo>
                    <a:pt x="240" y="0"/>
                  </a:lnTo>
                  <a:lnTo>
                    <a:pt x="384" y="0"/>
                  </a:lnTo>
                  <a:lnTo>
                    <a:pt x="384" y="96"/>
                  </a:lnTo>
                  <a:lnTo>
                    <a:pt x="336" y="96"/>
                  </a:lnTo>
                  <a:lnTo>
                    <a:pt x="336" y="144"/>
                  </a:lnTo>
                  <a:lnTo>
                    <a:pt x="432" y="192"/>
                  </a:lnTo>
                  <a:lnTo>
                    <a:pt x="480" y="192"/>
                  </a:lnTo>
                  <a:lnTo>
                    <a:pt x="528" y="144"/>
                  </a:lnTo>
                  <a:lnTo>
                    <a:pt x="528" y="48"/>
                  </a:lnTo>
                  <a:lnTo>
                    <a:pt x="720" y="48"/>
                  </a:lnTo>
                  <a:lnTo>
                    <a:pt x="816" y="0"/>
                  </a:lnTo>
                  <a:lnTo>
                    <a:pt x="816" y="96"/>
                  </a:lnTo>
                  <a:lnTo>
                    <a:pt x="816" y="192"/>
                  </a:lnTo>
                  <a:lnTo>
                    <a:pt x="864" y="192"/>
                  </a:lnTo>
                  <a:lnTo>
                    <a:pt x="864" y="240"/>
                  </a:lnTo>
                  <a:lnTo>
                    <a:pt x="960" y="192"/>
                  </a:lnTo>
                  <a:lnTo>
                    <a:pt x="1008" y="192"/>
                  </a:lnTo>
                  <a:lnTo>
                    <a:pt x="1056" y="240"/>
                  </a:lnTo>
                  <a:lnTo>
                    <a:pt x="1056" y="336"/>
                  </a:lnTo>
                  <a:lnTo>
                    <a:pt x="1008" y="384"/>
                  </a:lnTo>
                  <a:lnTo>
                    <a:pt x="912" y="384"/>
                  </a:lnTo>
                  <a:lnTo>
                    <a:pt x="864" y="336"/>
                  </a:lnTo>
                  <a:lnTo>
                    <a:pt x="816" y="336"/>
                  </a:lnTo>
                  <a:lnTo>
                    <a:pt x="816" y="432"/>
                  </a:lnTo>
                  <a:lnTo>
                    <a:pt x="816" y="480"/>
                  </a:lnTo>
                  <a:lnTo>
                    <a:pt x="720" y="480"/>
                  </a:lnTo>
                  <a:lnTo>
                    <a:pt x="672" y="432"/>
                  </a:lnTo>
                  <a:lnTo>
                    <a:pt x="528" y="432"/>
                  </a:lnTo>
                  <a:lnTo>
                    <a:pt x="480" y="480"/>
                  </a:lnTo>
                  <a:lnTo>
                    <a:pt x="432" y="480"/>
                  </a:lnTo>
                  <a:lnTo>
                    <a:pt x="432" y="576"/>
                  </a:lnTo>
                  <a:lnTo>
                    <a:pt x="432" y="624"/>
                  </a:lnTo>
                  <a:lnTo>
                    <a:pt x="288" y="624"/>
                  </a:lnTo>
                  <a:lnTo>
                    <a:pt x="288" y="576"/>
                  </a:lnTo>
                  <a:lnTo>
                    <a:pt x="288" y="528"/>
                  </a:lnTo>
                  <a:lnTo>
                    <a:pt x="336" y="480"/>
                  </a:lnTo>
                  <a:lnTo>
                    <a:pt x="240" y="480"/>
                  </a:lnTo>
                  <a:lnTo>
                    <a:pt x="144" y="528"/>
                  </a:lnTo>
                  <a:lnTo>
                    <a:pt x="48" y="528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Oval 61"/>
            <p:cNvSpPr>
              <a:spLocks noChangeArrowheads="1"/>
            </p:cNvSpPr>
            <p:nvPr/>
          </p:nvSpPr>
          <p:spPr bwMode="auto">
            <a:xfrm>
              <a:off x="1152" y="86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18" name="Group 108"/>
          <p:cNvGrpSpPr>
            <a:grpSpLocks/>
          </p:cNvGrpSpPr>
          <p:nvPr/>
        </p:nvGrpSpPr>
        <p:grpSpPr bwMode="auto">
          <a:xfrm>
            <a:off x="6477000" y="457200"/>
            <a:ext cx="1371600" cy="762000"/>
            <a:chOff x="4080" y="336"/>
            <a:chExt cx="864" cy="480"/>
          </a:xfrm>
        </p:grpSpPr>
        <p:sp>
          <p:nvSpPr>
            <p:cNvPr id="9316" name="Freeform 12"/>
            <p:cNvSpPr>
              <a:spLocks/>
            </p:cNvSpPr>
            <p:nvPr/>
          </p:nvSpPr>
          <p:spPr bwMode="auto">
            <a:xfrm>
              <a:off x="4080" y="336"/>
              <a:ext cx="864" cy="480"/>
            </a:xfrm>
            <a:custGeom>
              <a:avLst/>
              <a:gdLst>
                <a:gd name="T0" fmla="*/ 288 w 864"/>
                <a:gd name="T1" fmla="*/ 0 h 480"/>
                <a:gd name="T2" fmla="*/ 288 w 864"/>
                <a:gd name="T3" fmla="*/ 96 h 480"/>
                <a:gd name="T4" fmla="*/ 144 w 864"/>
                <a:gd name="T5" fmla="*/ 96 h 480"/>
                <a:gd name="T6" fmla="*/ 96 w 864"/>
                <a:gd name="T7" fmla="*/ 144 h 480"/>
                <a:gd name="T8" fmla="*/ 48 w 864"/>
                <a:gd name="T9" fmla="*/ 144 h 480"/>
                <a:gd name="T10" fmla="*/ 0 w 864"/>
                <a:gd name="T11" fmla="*/ 192 h 480"/>
                <a:gd name="T12" fmla="*/ 0 w 864"/>
                <a:gd name="T13" fmla="*/ 240 h 480"/>
                <a:gd name="T14" fmla="*/ 48 w 864"/>
                <a:gd name="T15" fmla="*/ 288 h 480"/>
                <a:gd name="T16" fmla="*/ 144 w 864"/>
                <a:gd name="T17" fmla="*/ 288 h 480"/>
                <a:gd name="T18" fmla="*/ 192 w 864"/>
                <a:gd name="T19" fmla="*/ 336 h 480"/>
                <a:gd name="T20" fmla="*/ 192 w 864"/>
                <a:gd name="T21" fmla="*/ 432 h 480"/>
                <a:gd name="T22" fmla="*/ 384 w 864"/>
                <a:gd name="T23" fmla="*/ 432 h 480"/>
                <a:gd name="T24" fmla="*/ 432 w 864"/>
                <a:gd name="T25" fmla="*/ 384 h 480"/>
                <a:gd name="T26" fmla="*/ 480 w 864"/>
                <a:gd name="T27" fmla="*/ 384 h 480"/>
                <a:gd name="T28" fmla="*/ 480 w 864"/>
                <a:gd name="T29" fmla="*/ 432 h 480"/>
                <a:gd name="T30" fmla="*/ 528 w 864"/>
                <a:gd name="T31" fmla="*/ 480 h 480"/>
                <a:gd name="T32" fmla="*/ 624 w 864"/>
                <a:gd name="T33" fmla="*/ 480 h 480"/>
                <a:gd name="T34" fmla="*/ 672 w 864"/>
                <a:gd name="T35" fmla="*/ 432 h 480"/>
                <a:gd name="T36" fmla="*/ 672 w 864"/>
                <a:gd name="T37" fmla="*/ 384 h 480"/>
                <a:gd name="T38" fmla="*/ 768 w 864"/>
                <a:gd name="T39" fmla="*/ 384 h 480"/>
                <a:gd name="T40" fmla="*/ 864 w 864"/>
                <a:gd name="T41" fmla="*/ 336 h 480"/>
                <a:gd name="T42" fmla="*/ 864 w 864"/>
                <a:gd name="T43" fmla="*/ 0 h 480"/>
                <a:gd name="T44" fmla="*/ 288 w 864"/>
                <a:gd name="T45" fmla="*/ 0 h 4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64"/>
                <a:gd name="T70" fmla="*/ 0 h 480"/>
                <a:gd name="T71" fmla="*/ 864 w 864"/>
                <a:gd name="T72" fmla="*/ 480 h 4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64" h="480">
                  <a:moveTo>
                    <a:pt x="288" y="0"/>
                  </a:moveTo>
                  <a:lnTo>
                    <a:pt x="288" y="96"/>
                  </a:lnTo>
                  <a:lnTo>
                    <a:pt x="144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0" y="192"/>
                  </a:lnTo>
                  <a:lnTo>
                    <a:pt x="0" y="240"/>
                  </a:lnTo>
                  <a:lnTo>
                    <a:pt x="48" y="288"/>
                  </a:lnTo>
                  <a:lnTo>
                    <a:pt x="144" y="288"/>
                  </a:lnTo>
                  <a:lnTo>
                    <a:pt x="192" y="336"/>
                  </a:lnTo>
                  <a:lnTo>
                    <a:pt x="192" y="432"/>
                  </a:lnTo>
                  <a:lnTo>
                    <a:pt x="384" y="432"/>
                  </a:lnTo>
                  <a:lnTo>
                    <a:pt x="432" y="384"/>
                  </a:lnTo>
                  <a:lnTo>
                    <a:pt x="480" y="384"/>
                  </a:lnTo>
                  <a:lnTo>
                    <a:pt x="480" y="432"/>
                  </a:lnTo>
                  <a:lnTo>
                    <a:pt x="528" y="480"/>
                  </a:lnTo>
                  <a:lnTo>
                    <a:pt x="624" y="480"/>
                  </a:lnTo>
                  <a:lnTo>
                    <a:pt x="672" y="432"/>
                  </a:lnTo>
                  <a:lnTo>
                    <a:pt x="672" y="384"/>
                  </a:lnTo>
                  <a:lnTo>
                    <a:pt x="768" y="384"/>
                  </a:lnTo>
                  <a:lnTo>
                    <a:pt x="864" y="336"/>
                  </a:lnTo>
                  <a:lnTo>
                    <a:pt x="864" y="0"/>
                  </a:lnTo>
                  <a:lnTo>
                    <a:pt x="28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Oval 62"/>
            <p:cNvSpPr>
              <a:spLocks noChangeArrowheads="1"/>
            </p:cNvSpPr>
            <p:nvPr/>
          </p:nvSpPr>
          <p:spPr bwMode="auto">
            <a:xfrm>
              <a:off x="4464" y="432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19" name="Group 107"/>
          <p:cNvGrpSpPr>
            <a:grpSpLocks/>
          </p:cNvGrpSpPr>
          <p:nvPr/>
        </p:nvGrpSpPr>
        <p:grpSpPr bwMode="auto">
          <a:xfrm>
            <a:off x="5181600" y="457200"/>
            <a:ext cx="1752600" cy="762000"/>
            <a:chOff x="3264" y="336"/>
            <a:chExt cx="1104" cy="480"/>
          </a:xfrm>
        </p:grpSpPr>
        <p:sp>
          <p:nvSpPr>
            <p:cNvPr id="9314" name="Freeform 11"/>
            <p:cNvSpPr>
              <a:spLocks/>
            </p:cNvSpPr>
            <p:nvPr/>
          </p:nvSpPr>
          <p:spPr bwMode="auto">
            <a:xfrm>
              <a:off x="3264" y="336"/>
              <a:ext cx="1104" cy="480"/>
            </a:xfrm>
            <a:custGeom>
              <a:avLst/>
              <a:gdLst>
                <a:gd name="T0" fmla="*/ 192 w 1104"/>
                <a:gd name="T1" fmla="*/ 0 h 480"/>
                <a:gd name="T2" fmla="*/ 192 w 1104"/>
                <a:gd name="T3" fmla="*/ 144 h 480"/>
                <a:gd name="T4" fmla="*/ 144 w 1104"/>
                <a:gd name="T5" fmla="*/ 144 h 480"/>
                <a:gd name="T6" fmla="*/ 96 w 1104"/>
                <a:gd name="T7" fmla="*/ 96 h 480"/>
                <a:gd name="T8" fmla="*/ 48 w 1104"/>
                <a:gd name="T9" fmla="*/ 96 h 480"/>
                <a:gd name="T10" fmla="*/ 0 w 1104"/>
                <a:gd name="T11" fmla="*/ 192 h 480"/>
                <a:gd name="T12" fmla="*/ 48 w 1104"/>
                <a:gd name="T13" fmla="*/ 288 h 480"/>
                <a:gd name="T14" fmla="*/ 96 w 1104"/>
                <a:gd name="T15" fmla="*/ 288 h 480"/>
                <a:gd name="T16" fmla="*/ 144 w 1104"/>
                <a:gd name="T17" fmla="*/ 240 h 480"/>
                <a:gd name="T18" fmla="*/ 192 w 1104"/>
                <a:gd name="T19" fmla="*/ 240 h 480"/>
                <a:gd name="T20" fmla="*/ 192 w 1104"/>
                <a:gd name="T21" fmla="*/ 432 h 480"/>
                <a:gd name="T22" fmla="*/ 192 w 1104"/>
                <a:gd name="T23" fmla="*/ 480 h 480"/>
                <a:gd name="T24" fmla="*/ 336 w 1104"/>
                <a:gd name="T25" fmla="*/ 480 h 480"/>
                <a:gd name="T26" fmla="*/ 384 w 1104"/>
                <a:gd name="T27" fmla="*/ 384 h 480"/>
                <a:gd name="T28" fmla="*/ 480 w 1104"/>
                <a:gd name="T29" fmla="*/ 384 h 480"/>
                <a:gd name="T30" fmla="*/ 480 w 1104"/>
                <a:gd name="T31" fmla="*/ 288 h 480"/>
                <a:gd name="T32" fmla="*/ 528 w 1104"/>
                <a:gd name="T33" fmla="*/ 240 h 480"/>
                <a:gd name="T34" fmla="*/ 576 w 1104"/>
                <a:gd name="T35" fmla="*/ 240 h 480"/>
                <a:gd name="T36" fmla="*/ 624 w 1104"/>
                <a:gd name="T37" fmla="*/ 288 h 480"/>
                <a:gd name="T38" fmla="*/ 624 w 1104"/>
                <a:gd name="T39" fmla="*/ 384 h 480"/>
                <a:gd name="T40" fmla="*/ 672 w 1104"/>
                <a:gd name="T41" fmla="*/ 384 h 480"/>
                <a:gd name="T42" fmla="*/ 720 w 1104"/>
                <a:gd name="T43" fmla="*/ 432 h 480"/>
                <a:gd name="T44" fmla="*/ 1008 w 1104"/>
                <a:gd name="T45" fmla="*/ 432 h 480"/>
                <a:gd name="T46" fmla="*/ 1008 w 1104"/>
                <a:gd name="T47" fmla="*/ 336 h 480"/>
                <a:gd name="T48" fmla="*/ 960 w 1104"/>
                <a:gd name="T49" fmla="*/ 288 h 480"/>
                <a:gd name="T50" fmla="*/ 864 w 1104"/>
                <a:gd name="T51" fmla="*/ 288 h 480"/>
                <a:gd name="T52" fmla="*/ 816 w 1104"/>
                <a:gd name="T53" fmla="*/ 240 h 480"/>
                <a:gd name="T54" fmla="*/ 816 w 1104"/>
                <a:gd name="T55" fmla="*/ 192 h 480"/>
                <a:gd name="T56" fmla="*/ 864 w 1104"/>
                <a:gd name="T57" fmla="*/ 144 h 480"/>
                <a:gd name="T58" fmla="*/ 912 w 1104"/>
                <a:gd name="T59" fmla="*/ 144 h 480"/>
                <a:gd name="T60" fmla="*/ 960 w 1104"/>
                <a:gd name="T61" fmla="*/ 96 h 480"/>
                <a:gd name="T62" fmla="*/ 1104 w 1104"/>
                <a:gd name="T63" fmla="*/ 96 h 480"/>
                <a:gd name="T64" fmla="*/ 1104 w 1104"/>
                <a:gd name="T65" fmla="*/ 0 h 480"/>
                <a:gd name="T66" fmla="*/ 192 w 1104"/>
                <a:gd name="T67" fmla="*/ 0 h 4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04"/>
                <a:gd name="T103" fmla="*/ 0 h 480"/>
                <a:gd name="T104" fmla="*/ 1104 w 1104"/>
                <a:gd name="T105" fmla="*/ 480 h 4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04" h="480">
                  <a:moveTo>
                    <a:pt x="192" y="0"/>
                  </a:moveTo>
                  <a:lnTo>
                    <a:pt x="192" y="144"/>
                  </a:lnTo>
                  <a:lnTo>
                    <a:pt x="144" y="144"/>
                  </a:lnTo>
                  <a:lnTo>
                    <a:pt x="96" y="96"/>
                  </a:lnTo>
                  <a:lnTo>
                    <a:pt x="48" y="96"/>
                  </a:lnTo>
                  <a:lnTo>
                    <a:pt x="0" y="192"/>
                  </a:lnTo>
                  <a:lnTo>
                    <a:pt x="48" y="288"/>
                  </a:lnTo>
                  <a:lnTo>
                    <a:pt x="96" y="288"/>
                  </a:lnTo>
                  <a:lnTo>
                    <a:pt x="144" y="240"/>
                  </a:lnTo>
                  <a:lnTo>
                    <a:pt x="192" y="240"/>
                  </a:lnTo>
                  <a:lnTo>
                    <a:pt x="192" y="432"/>
                  </a:lnTo>
                  <a:lnTo>
                    <a:pt x="192" y="480"/>
                  </a:lnTo>
                  <a:lnTo>
                    <a:pt x="336" y="480"/>
                  </a:lnTo>
                  <a:lnTo>
                    <a:pt x="384" y="384"/>
                  </a:lnTo>
                  <a:lnTo>
                    <a:pt x="480" y="384"/>
                  </a:lnTo>
                  <a:lnTo>
                    <a:pt x="480" y="288"/>
                  </a:lnTo>
                  <a:lnTo>
                    <a:pt x="528" y="240"/>
                  </a:lnTo>
                  <a:lnTo>
                    <a:pt x="576" y="240"/>
                  </a:lnTo>
                  <a:lnTo>
                    <a:pt x="624" y="288"/>
                  </a:lnTo>
                  <a:lnTo>
                    <a:pt x="624" y="384"/>
                  </a:lnTo>
                  <a:lnTo>
                    <a:pt x="672" y="384"/>
                  </a:lnTo>
                  <a:lnTo>
                    <a:pt x="720" y="432"/>
                  </a:lnTo>
                  <a:lnTo>
                    <a:pt x="1008" y="432"/>
                  </a:lnTo>
                  <a:lnTo>
                    <a:pt x="1008" y="336"/>
                  </a:lnTo>
                  <a:lnTo>
                    <a:pt x="960" y="288"/>
                  </a:lnTo>
                  <a:lnTo>
                    <a:pt x="864" y="288"/>
                  </a:lnTo>
                  <a:lnTo>
                    <a:pt x="816" y="240"/>
                  </a:lnTo>
                  <a:lnTo>
                    <a:pt x="816" y="192"/>
                  </a:lnTo>
                  <a:lnTo>
                    <a:pt x="864" y="144"/>
                  </a:lnTo>
                  <a:lnTo>
                    <a:pt x="912" y="144"/>
                  </a:lnTo>
                  <a:lnTo>
                    <a:pt x="960" y="96"/>
                  </a:lnTo>
                  <a:lnTo>
                    <a:pt x="1104" y="96"/>
                  </a:lnTo>
                  <a:lnTo>
                    <a:pt x="1104" y="0"/>
                  </a:lnTo>
                  <a:lnTo>
                    <a:pt x="192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Oval 63"/>
            <p:cNvSpPr>
              <a:spLocks noChangeArrowheads="1"/>
            </p:cNvSpPr>
            <p:nvPr/>
          </p:nvSpPr>
          <p:spPr bwMode="auto">
            <a:xfrm>
              <a:off x="3504" y="38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0" name="Group 106"/>
          <p:cNvGrpSpPr>
            <a:grpSpLocks/>
          </p:cNvGrpSpPr>
          <p:nvPr/>
        </p:nvGrpSpPr>
        <p:grpSpPr bwMode="auto">
          <a:xfrm>
            <a:off x="4038600" y="457200"/>
            <a:ext cx="1447800" cy="685800"/>
            <a:chOff x="2544" y="336"/>
            <a:chExt cx="912" cy="432"/>
          </a:xfrm>
        </p:grpSpPr>
        <p:sp>
          <p:nvSpPr>
            <p:cNvPr id="9312" name="Freeform 10"/>
            <p:cNvSpPr>
              <a:spLocks/>
            </p:cNvSpPr>
            <p:nvPr/>
          </p:nvSpPr>
          <p:spPr bwMode="auto">
            <a:xfrm>
              <a:off x="2544" y="336"/>
              <a:ext cx="912" cy="432"/>
            </a:xfrm>
            <a:custGeom>
              <a:avLst/>
              <a:gdLst>
                <a:gd name="T0" fmla="*/ 96 w 912"/>
                <a:gd name="T1" fmla="*/ 0 h 432"/>
                <a:gd name="T2" fmla="*/ 96 w 912"/>
                <a:gd name="T3" fmla="*/ 144 h 432"/>
                <a:gd name="T4" fmla="*/ 144 w 912"/>
                <a:gd name="T5" fmla="*/ 192 h 432"/>
                <a:gd name="T6" fmla="*/ 192 w 912"/>
                <a:gd name="T7" fmla="*/ 144 h 432"/>
                <a:gd name="T8" fmla="*/ 240 w 912"/>
                <a:gd name="T9" fmla="*/ 192 h 432"/>
                <a:gd name="T10" fmla="*/ 240 w 912"/>
                <a:gd name="T11" fmla="*/ 240 h 432"/>
                <a:gd name="T12" fmla="*/ 144 w 912"/>
                <a:gd name="T13" fmla="*/ 288 h 432"/>
                <a:gd name="T14" fmla="*/ 96 w 912"/>
                <a:gd name="T15" fmla="*/ 240 h 432"/>
                <a:gd name="T16" fmla="*/ 48 w 912"/>
                <a:gd name="T17" fmla="*/ 240 h 432"/>
                <a:gd name="T18" fmla="*/ 48 w 912"/>
                <a:gd name="T19" fmla="*/ 336 h 432"/>
                <a:gd name="T20" fmla="*/ 0 w 912"/>
                <a:gd name="T21" fmla="*/ 336 h 432"/>
                <a:gd name="T22" fmla="*/ 0 w 912"/>
                <a:gd name="T23" fmla="*/ 384 h 432"/>
                <a:gd name="T24" fmla="*/ 240 w 912"/>
                <a:gd name="T25" fmla="*/ 384 h 432"/>
                <a:gd name="T26" fmla="*/ 288 w 912"/>
                <a:gd name="T27" fmla="*/ 432 h 432"/>
                <a:gd name="T28" fmla="*/ 336 w 912"/>
                <a:gd name="T29" fmla="*/ 432 h 432"/>
                <a:gd name="T30" fmla="*/ 432 w 912"/>
                <a:gd name="T31" fmla="*/ 432 h 432"/>
                <a:gd name="T32" fmla="*/ 432 w 912"/>
                <a:gd name="T33" fmla="*/ 384 h 432"/>
                <a:gd name="T34" fmla="*/ 384 w 912"/>
                <a:gd name="T35" fmla="*/ 336 h 432"/>
                <a:gd name="T36" fmla="*/ 432 w 912"/>
                <a:gd name="T37" fmla="*/ 288 h 432"/>
                <a:gd name="T38" fmla="*/ 528 w 912"/>
                <a:gd name="T39" fmla="*/ 288 h 432"/>
                <a:gd name="T40" fmla="*/ 624 w 912"/>
                <a:gd name="T41" fmla="*/ 288 h 432"/>
                <a:gd name="T42" fmla="*/ 672 w 912"/>
                <a:gd name="T43" fmla="*/ 336 h 432"/>
                <a:gd name="T44" fmla="*/ 624 w 912"/>
                <a:gd name="T45" fmla="*/ 384 h 432"/>
                <a:gd name="T46" fmla="*/ 624 w 912"/>
                <a:gd name="T47" fmla="*/ 432 h 432"/>
                <a:gd name="T48" fmla="*/ 912 w 912"/>
                <a:gd name="T49" fmla="*/ 432 h 432"/>
                <a:gd name="T50" fmla="*/ 912 w 912"/>
                <a:gd name="T51" fmla="*/ 288 h 432"/>
                <a:gd name="T52" fmla="*/ 912 w 912"/>
                <a:gd name="T53" fmla="*/ 240 h 432"/>
                <a:gd name="T54" fmla="*/ 864 w 912"/>
                <a:gd name="T55" fmla="*/ 240 h 432"/>
                <a:gd name="T56" fmla="*/ 816 w 912"/>
                <a:gd name="T57" fmla="*/ 288 h 432"/>
                <a:gd name="T58" fmla="*/ 768 w 912"/>
                <a:gd name="T59" fmla="*/ 288 h 432"/>
                <a:gd name="T60" fmla="*/ 720 w 912"/>
                <a:gd name="T61" fmla="*/ 192 h 432"/>
                <a:gd name="T62" fmla="*/ 768 w 912"/>
                <a:gd name="T63" fmla="*/ 96 h 432"/>
                <a:gd name="T64" fmla="*/ 816 w 912"/>
                <a:gd name="T65" fmla="*/ 96 h 432"/>
                <a:gd name="T66" fmla="*/ 864 w 912"/>
                <a:gd name="T67" fmla="*/ 144 h 432"/>
                <a:gd name="T68" fmla="*/ 912 w 912"/>
                <a:gd name="T69" fmla="*/ 144 h 432"/>
                <a:gd name="T70" fmla="*/ 912 w 912"/>
                <a:gd name="T71" fmla="*/ 0 h 432"/>
                <a:gd name="T72" fmla="*/ 96 w 912"/>
                <a:gd name="T73" fmla="*/ 0 h 4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2"/>
                <a:gd name="T112" fmla="*/ 0 h 432"/>
                <a:gd name="T113" fmla="*/ 912 w 912"/>
                <a:gd name="T114" fmla="*/ 432 h 4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2" h="432">
                  <a:moveTo>
                    <a:pt x="96" y="0"/>
                  </a:moveTo>
                  <a:lnTo>
                    <a:pt x="96" y="144"/>
                  </a:lnTo>
                  <a:lnTo>
                    <a:pt x="144" y="192"/>
                  </a:lnTo>
                  <a:lnTo>
                    <a:pt x="192" y="144"/>
                  </a:lnTo>
                  <a:lnTo>
                    <a:pt x="240" y="192"/>
                  </a:lnTo>
                  <a:lnTo>
                    <a:pt x="240" y="240"/>
                  </a:lnTo>
                  <a:lnTo>
                    <a:pt x="144" y="288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48" y="336"/>
                  </a:lnTo>
                  <a:lnTo>
                    <a:pt x="0" y="336"/>
                  </a:lnTo>
                  <a:lnTo>
                    <a:pt x="0" y="384"/>
                  </a:lnTo>
                  <a:lnTo>
                    <a:pt x="240" y="384"/>
                  </a:lnTo>
                  <a:lnTo>
                    <a:pt x="288" y="432"/>
                  </a:lnTo>
                  <a:lnTo>
                    <a:pt x="336" y="432"/>
                  </a:lnTo>
                  <a:lnTo>
                    <a:pt x="432" y="432"/>
                  </a:lnTo>
                  <a:lnTo>
                    <a:pt x="432" y="384"/>
                  </a:lnTo>
                  <a:lnTo>
                    <a:pt x="384" y="336"/>
                  </a:lnTo>
                  <a:lnTo>
                    <a:pt x="432" y="288"/>
                  </a:lnTo>
                  <a:lnTo>
                    <a:pt x="528" y="288"/>
                  </a:lnTo>
                  <a:lnTo>
                    <a:pt x="624" y="288"/>
                  </a:lnTo>
                  <a:lnTo>
                    <a:pt x="672" y="336"/>
                  </a:lnTo>
                  <a:lnTo>
                    <a:pt x="624" y="384"/>
                  </a:lnTo>
                  <a:lnTo>
                    <a:pt x="624" y="432"/>
                  </a:lnTo>
                  <a:lnTo>
                    <a:pt x="912" y="432"/>
                  </a:lnTo>
                  <a:lnTo>
                    <a:pt x="912" y="288"/>
                  </a:lnTo>
                  <a:lnTo>
                    <a:pt x="912" y="240"/>
                  </a:lnTo>
                  <a:lnTo>
                    <a:pt x="864" y="240"/>
                  </a:lnTo>
                  <a:lnTo>
                    <a:pt x="816" y="288"/>
                  </a:lnTo>
                  <a:lnTo>
                    <a:pt x="768" y="288"/>
                  </a:lnTo>
                  <a:lnTo>
                    <a:pt x="720" y="192"/>
                  </a:lnTo>
                  <a:lnTo>
                    <a:pt x="768" y="96"/>
                  </a:lnTo>
                  <a:lnTo>
                    <a:pt x="816" y="96"/>
                  </a:lnTo>
                  <a:lnTo>
                    <a:pt x="864" y="144"/>
                  </a:lnTo>
                  <a:lnTo>
                    <a:pt x="912" y="144"/>
                  </a:lnTo>
                  <a:lnTo>
                    <a:pt x="912" y="0"/>
                  </a:lnTo>
                  <a:lnTo>
                    <a:pt x="96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Oval 64"/>
            <p:cNvSpPr>
              <a:spLocks noChangeArrowheads="1"/>
            </p:cNvSpPr>
            <p:nvPr/>
          </p:nvSpPr>
          <p:spPr bwMode="auto">
            <a:xfrm>
              <a:off x="2928" y="36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21" name="Group 105"/>
          <p:cNvGrpSpPr>
            <a:grpSpLocks/>
          </p:cNvGrpSpPr>
          <p:nvPr/>
        </p:nvGrpSpPr>
        <p:grpSpPr bwMode="auto">
          <a:xfrm>
            <a:off x="2971800" y="457200"/>
            <a:ext cx="1447800" cy="685800"/>
            <a:chOff x="1872" y="336"/>
            <a:chExt cx="912" cy="432"/>
          </a:xfrm>
        </p:grpSpPr>
        <p:sp>
          <p:nvSpPr>
            <p:cNvPr id="9310" name="Freeform 18"/>
            <p:cNvSpPr>
              <a:spLocks/>
            </p:cNvSpPr>
            <p:nvPr/>
          </p:nvSpPr>
          <p:spPr bwMode="auto">
            <a:xfrm>
              <a:off x="1872" y="336"/>
              <a:ext cx="912" cy="432"/>
            </a:xfrm>
            <a:custGeom>
              <a:avLst/>
              <a:gdLst>
                <a:gd name="T0" fmla="*/ 0 w 912"/>
                <a:gd name="T1" fmla="*/ 0 h 432"/>
                <a:gd name="T2" fmla="*/ 0 w 912"/>
                <a:gd name="T3" fmla="*/ 96 h 432"/>
                <a:gd name="T4" fmla="*/ 96 w 912"/>
                <a:gd name="T5" fmla="*/ 96 h 432"/>
                <a:gd name="T6" fmla="*/ 96 w 912"/>
                <a:gd name="T7" fmla="*/ 144 h 432"/>
                <a:gd name="T8" fmla="*/ 192 w 912"/>
                <a:gd name="T9" fmla="*/ 144 h 432"/>
                <a:gd name="T10" fmla="*/ 192 w 912"/>
                <a:gd name="T11" fmla="*/ 240 h 432"/>
                <a:gd name="T12" fmla="*/ 96 w 912"/>
                <a:gd name="T13" fmla="*/ 288 h 432"/>
                <a:gd name="T14" fmla="*/ 48 w 912"/>
                <a:gd name="T15" fmla="*/ 240 h 432"/>
                <a:gd name="T16" fmla="*/ 0 w 912"/>
                <a:gd name="T17" fmla="*/ 240 h 432"/>
                <a:gd name="T18" fmla="*/ 0 w 912"/>
                <a:gd name="T19" fmla="*/ 432 h 432"/>
                <a:gd name="T20" fmla="*/ 288 w 912"/>
                <a:gd name="T21" fmla="*/ 432 h 432"/>
                <a:gd name="T22" fmla="*/ 288 w 912"/>
                <a:gd name="T23" fmla="*/ 384 h 432"/>
                <a:gd name="T24" fmla="*/ 240 w 912"/>
                <a:gd name="T25" fmla="*/ 336 h 432"/>
                <a:gd name="T26" fmla="*/ 336 w 912"/>
                <a:gd name="T27" fmla="*/ 240 h 432"/>
                <a:gd name="T28" fmla="*/ 432 w 912"/>
                <a:gd name="T29" fmla="*/ 240 h 432"/>
                <a:gd name="T30" fmla="*/ 528 w 912"/>
                <a:gd name="T31" fmla="*/ 336 h 432"/>
                <a:gd name="T32" fmla="*/ 528 w 912"/>
                <a:gd name="T33" fmla="*/ 384 h 432"/>
                <a:gd name="T34" fmla="*/ 672 w 912"/>
                <a:gd name="T35" fmla="*/ 384 h 432"/>
                <a:gd name="T36" fmla="*/ 672 w 912"/>
                <a:gd name="T37" fmla="*/ 336 h 432"/>
                <a:gd name="T38" fmla="*/ 720 w 912"/>
                <a:gd name="T39" fmla="*/ 336 h 432"/>
                <a:gd name="T40" fmla="*/ 720 w 912"/>
                <a:gd name="T41" fmla="*/ 240 h 432"/>
                <a:gd name="T42" fmla="*/ 768 w 912"/>
                <a:gd name="T43" fmla="*/ 240 h 432"/>
                <a:gd name="T44" fmla="*/ 816 w 912"/>
                <a:gd name="T45" fmla="*/ 288 h 432"/>
                <a:gd name="T46" fmla="*/ 912 w 912"/>
                <a:gd name="T47" fmla="*/ 240 h 432"/>
                <a:gd name="T48" fmla="*/ 912 w 912"/>
                <a:gd name="T49" fmla="*/ 192 h 432"/>
                <a:gd name="T50" fmla="*/ 864 w 912"/>
                <a:gd name="T51" fmla="*/ 144 h 432"/>
                <a:gd name="T52" fmla="*/ 816 w 912"/>
                <a:gd name="T53" fmla="*/ 192 h 432"/>
                <a:gd name="T54" fmla="*/ 768 w 912"/>
                <a:gd name="T55" fmla="*/ 144 h 432"/>
                <a:gd name="T56" fmla="*/ 768 w 912"/>
                <a:gd name="T57" fmla="*/ 0 h 432"/>
                <a:gd name="T58" fmla="*/ 0 w 912"/>
                <a:gd name="T59" fmla="*/ 0 h 4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12"/>
                <a:gd name="T91" fmla="*/ 0 h 432"/>
                <a:gd name="T92" fmla="*/ 912 w 912"/>
                <a:gd name="T93" fmla="*/ 432 h 4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12" h="432">
                  <a:moveTo>
                    <a:pt x="0" y="0"/>
                  </a:moveTo>
                  <a:lnTo>
                    <a:pt x="0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192" y="144"/>
                  </a:lnTo>
                  <a:lnTo>
                    <a:pt x="192" y="240"/>
                  </a:lnTo>
                  <a:lnTo>
                    <a:pt x="96" y="288"/>
                  </a:lnTo>
                  <a:lnTo>
                    <a:pt x="48" y="240"/>
                  </a:lnTo>
                  <a:lnTo>
                    <a:pt x="0" y="240"/>
                  </a:lnTo>
                  <a:lnTo>
                    <a:pt x="0" y="432"/>
                  </a:lnTo>
                  <a:lnTo>
                    <a:pt x="288" y="432"/>
                  </a:lnTo>
                  <a:lnTo>
                    <a:pt x="288" y="384"/>
                  </a:lnTo>
                  <a:lnTo>
                    <a:pt x="240" y="336"/>
                  </a:lnTo>
                  <a:lnTo>
                    <a:pt x="336" y="240"/>
                  </a:lnTo>
                  <a:lnTo>
                    <a:pt x="432" y="240"/>
                  </a:lnTo>
                  <a:lnTo>
                    <a:pt x="528" y="336"/>
                  </a:lnTo>
                  <a:lnTo>
                    <a:pt x="528" y="384"/>
                  </a:lnTo>
                  <a:lnTo>
                    <a:pt x="672" y="384"/>
                  </a:lnTo>
                  <a:lnTo>
                    <a:pt x="672" y="336"/>
                  </a:lnTo>
                  <a:lnTo>
                    <a:pt x="720" y="336"/>
                  </a:lnTo>
                  <a:lnTo>
                    <a:pt x="720" y="240"/>
                  </a:lnTo>
                  <a:lnTo>
                    <a:pt x="768" y="240"/>
                  </a:lnTo>
                  <a:lnTo>
                    <a:pt x="816" y="288"/>
                  </a:lnTo>
                  <a:lnTo>
                    <a:pt x="912" y="240"/>
                  </a:lnTo>
                  <a:lnTo>
                    <a:pt x="912" y="192"/>
                  </a:lnTo>
                  <a:lnTo>
                    <a:pt x="864" y="144"/>
                  </a:lnTo>
                  <a:lnTo>
                    <a:pt x="816" y="192"/>
                  </a:lnTo>
                  <a:lnTo>
                    <a:pt x="768" y="144"/>
                  </a:lnTo>
                  <a:lnTo>
                    <a:pt x="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Oval 65"/>
            <p:cNvSpPr>
              <a:spLocks noChangeArrowheads="1"/>
            </p:cNvSpPr>
            <p:nvPr/>
          </p:nvSpPr>
          <p:spPr bwMode="auto">
            <a:xfrm>
              <a:off x="2352" y="38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2" name="Group 104"/>
          <p:cNvGrpSpPr>
            <a:grpSpLocks/>
          </p:cNvGrpSpPr>
          <p:nvPr/>
        </p:nvGrpSpPr>
        <p:grpSpPr bwMode="auto">
          <a:xfrm>
            <a:off x="1676400" y="457200"/>
            <a:ext cx="1600200" cy="838200"/>
            <a:chOff x="1056" y="336"/>
            <a:chExt cx="1008" cy="528"/>
          </a:xfrm>
        </p:grpSpPr>
        <p:sp>
          <p:nvSpPr>
            <p:cNvPr id="9308" name="Freeform 2"/>
            <p:cNvSpPr>
              <a:spLocks/>
            </p:cNvSpPr>
            <p:nvPr/>
          </p:nvSpPr>
          <p:spPr bwMode="auto">
            <a:xfrm>
              <a:off x="1056" y="336"/>
              <a:ext cx="1008" cy="528"/>
            </a:xfrm>
            <a:custGeom>
              <a:avLst/>
              <a:gdLst>
                <a:gd name="T0" fmla="*/ 0 w 1008"/>
                <a:gd name="T1" fmla="*/ 48 h 528"/>
                <a:gd name="T2" fmla="*/ 0 w 1008"/>
                <a:gd name="T3" fmla="*/ 336 h 528"/>
                <a:gd name="T4" fmla="*/ 96 w 1008"/>
                <a:gd name="T5" fmla="*/ 336 h 528"/>
                <a:gd name="T6" fmla="*/ 144 w 1008"/>
                <a:gd name="T7" fmla="*/ 384 h 528"/>
                <a:gd name="T8" fmla="*/ 192 w 1008"/>
                <a:gd name="T9" fmla="*/ 384 h 528"/>
                <a:gd name="T10" fmla="*/ 240 w 1008"/>
                <a:gd name="T11" fmla="*/ 384 h 528"/>
                <a:gd name="T12" fmla="*/ 240 w 1008"/>
                <a:gd name="T13" fmla="*/ 336 h 528"/>
                <a:gd name="T14" fmla="*/ 384 w 1008"/>
                <a:gd name="T15" fmla="*/ 336 h 528"/>
                <a:gd name="T16" fmla="*/ 384 w 1008"/>
                <a:gd name="T17" fmla="*/ 432 h 528"/>
                <a:gd name="T18" fmla="*/ 339 w 1008"/>
                <a:gd name="T19" fmla="*/ 438 h 528"/>
                <a:gd name="T20" fmla="*/ 336 w 1008"/>
                <a:gd name="T21" fmla="*/ 480 h 528"/>
                <a:gd name="T22" fmla="*/ 432 w 1008"/>
                <a:gd name="T23" fmla="*/ 528 h 528"/>
                <a:gd name="T24" fmla="*/ 480 w 1008"/>
                <a:gd name="T25" fmla="*/ 528 h 528"/>
                <a:gd name="T26" fmla="*/ 528 w 1008"/>
                <a:gd name="T27" fmla="*/ 480 h 528"/>
                <a:gd name="T28" fmla="*/ 528 w 1008"/>
                <a:gd name="T29" fmla="*/ 384 h 528"/>
                <a:gd name="T30" fmla="*/ 624 w 1008"/>
                <a:gd name="T31" fmla="*/ 384 h 528"/>
                <a:gd name="T32" fmla="*/ 720 w 1008"/>
                <a:gd name="T33" fmla="*/ 384 h 528"/>
                <a:gd name="T34" fmla="*/ 816 w 1008"/>
                <a:gd name="T35" fmla="*/ 336 h 528"/>
                <a:gd name="T36" fmla="*/ 816 w 1008"/>
                <a:gd name="T37" fmla="*/ 288 h 528"/>
                <a:gd name="T38" fmla="*/ 816 w 1008"/>
                <a:gd name="T39" fmla="*/ 240 h 528"/>
                <a:gd name="T40" fmla="*/ 864 w 1008"/>
                <a:gd name="T41" fmla="*/ 240 h 528"/>
                <a:gd name="T42" fmla="*/ 912 w 1008"/>
                <a:gd name="T43" fmla="*/ 288 h 528"/>
                <a:gd name="T44" fmla="*/ 1008 w 1008"/>
                <a:gd name="T45" fmla="*/ 240 h 528"/>
                <a:gd name="T46" fmla="*/ 1008 w 1008"/>
                <a:gd name="T47" fmla="*/ 144 h 528"/>
                <a:gd name="T48" fmla="*/ 912 w 1008"/>
                <a:gd name="T49" fmla="*/ 144 h 528"/>
                <a:gd name="T50" fmla="*/ 912 w 1008"/>
                <a:gd name="T51" fmla="*/ 96 h 528"/>
                <a:gd name="T52" fmla="*/ 816 w 1008"/>
                <a:gd name="T53" fmla="*/ 96 h 528"/>
                <a:gd name="T54" fmla="*/ 816 w 1008"/>
                <a:gd name="T55" fmla="*/ 48 h 528"/>
                <a:gd name="T56" fmla="*/ 816 w 1008"/>
                <a:gd name="T57" fmla="*/ 0 h 528"/>
                <a:gd name="T58" fmla="*/ 0 w 1008"/>
                <a:gd name="T59" fmla="*/ 0 h 528"/>
                <a:gd name="T60" fmla="*/ 0 w 1008"/>
                <a:gd name="T61" fmla="*/ 48 h 52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08"/>
                <a:gd name="T94" fmla="*/ 0 h 528"/>
                <a:gd name="T95" fmla="*/ 1008 w 1008"/>
                <a:gd name="T96" fmla="*/ 528 h 52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08" h="528">
                  <a:moveTo>
                    <a:pt x="0" y="48"/>
                  </a:moveTo>
                  <a:lnTo>
                    <a:pt x="0" y="336"/>
                  </a:lnTo>
                  <a:lnTo>
                    <a:pt x="96" y="336"/>
                  </a:lnTo>
                  <a:lnTo>
                    <a:pt x="144" y="384"/>
                  </a:lnTo>
                  <a:lnTo>
                    <a:pt x="192" y="384"/>
                  </a:lnTo>
                  <a:lnTo>
                    <a:pt x="240" y="384"/>
                  </a:lnTo>
                  <a:lnTo>
                    <a:pt x="240" y="336"/>
                  </a:lnTo>
                  <a:lnTo>
                    <a:pt x="384" y="336"/>
                  </a:lnTo>
                  <a:lnTo>
                    <a:pt x="384" y="432"/>
                  </a:lnTo>
                  <a:cubicBezTo>
                    <a:pt x="361" y="426"/>
                    <a:pt x="339" y="410"/>
                    <a:pt x="339" y="438"/>
                  </a:cubicBezTo>
                  <a:lnTo>
                    <a:pt x="336" y="480"/>
                  </a:lnTo>
                  <a:lnTo>
                    <a:pt x="432" y="528"/>
                  </a:lnTo>
                  <a:lnTo>
                    <a:pt x="480" y="528"/>
                  </a:lnTo>
                  <a:lnTo>
                    <a:pt x="528" y="480"/>
                  </a:lnTo>
                  <a:lnTo>
                    <a:pt x="528" y="384"/>
                  </a:lnTo>
                  <a:lnTo>
                    <a:pt x="624" y="384"/>
                  </a:lnTo>
                  <a:lnTo>
                    <a:pt x="720" y="384"/>
                  </a:lnTo>
                  <a:lnTo>
                    <a:pt x="816" y="336"/>
                  </a:lnTo>
                  <a:lnTo>
                    <a:pt x="816" y="288"/>
                  </a:lnTo>
                  <a:lnTo>
                    <a:pt x="816" y="240"/>
                  </a:lnTo>
                  <a:lnTo>
                    <a:pt x="864" y="240"/>
                  </a:lnTo>
                  <a:lnTo>
                    <a:pt x="912" y="288"/>
                  </a:lnTo>
                  <a:lnTo>
                    <a:pt x="1008" y="240"/>
                  </a:lnTo>
                  <a:lnTo>
                    <a:pt x="1008" y="144"/>
                  </a:lnTo>
                  <a:lnTo>
                    <a:pt x="912" y="144"/>
                  </a:lnTo>
                  <a:lnTo>
                    <a:pt x="912" y="96"/>
                  </a:lnTo>
                  <a:lnTo>
                    <a:pt x="816" y="96"/>
                  </a:lnTo>
                  <a:lnTo>
                    <a:pt x="816" y="48"/>
                  </a:lnTo>
                  <a:lnTo>
                    <a:pt x="816" y="0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Oval 66"/>
            <p:cNvSpPr>
              <a:spLocks noChangeArrowheads="1"/>
            </p:cNvSpPr>
            <p:nvPr/>
          </p:nvSpPr>
          <p:spPr bwMode="auto">
            <a:xfrm>
              <a:off x="1392" y="432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23" name="Group 129"/>
          <p:cNvGrpSpPr>
            <a:grpSpLocks/>
          </p:cNvGrpSpPr>
          <p:nvPr/>
        </p:nvGrpSpPr>
        <p:grpSpPr bwMode="auto">
          <a:xfrm>
            <a:off x="1676400" y="3962400"/>
            <a:ext cx="1600200" cy="838200"/>
            <a:chOff x="1056" y="2544"/>
            <a:chExt cx="1008" cy="528"/>
          </a:xfrm>
        </p:grpSpPr>
        <p:sp>
          <p:nvSpPr>
            <p:cNvPr id="9306" name="Freeform 7"/>
            <p:cNvSpPr>
              <a:spLocks/>
            </p:cNvSpPr>
            <p:nvPr/>
          </p:nvSpPr>
          <p:spPr bwMode="auto">
            <a:xfrm>
              <a:off x="1056" y="2544"/>
              <a:ext cx="1008" cy="528"/>
            </a:xfrm>
            <a:custGeom>
              <a:avLst/>
              <a:gdLst>
                <a:gd name="T0" fmla="*/ 0 w 1008"/>
                <a:gd name="T1" fmla="*/ 48 h 528"/>
                <a:gd name="T2" fmla="*/ 144 w 1008"/>
                <a:gd name="T3" fmla="*/ 48 h 528"/>
                <a:gd name="T4" fmla="*/ 192 w 1008"/>
                <a:gd name="T5" fmla="*/ 0 h 528"/>
                <a:gd name="T6" fmla="*/ 336 w 1008"/>
                <a:gd name="T7" fmla="*/ 0 h 528"/>
                <a:gd name="T8" fmla="*/ 336 w 1008"/>
                <a:gd name="T9" fmla="*/ 48 h 528"/>
                <a:gd name="T10" fmla="*/ 288 w 1008"/>
                <a:gd name="T11" fmla="*/ 96 h 528"/>
                <a:gd name="T12" fmla="*/ 384 w 1008"/>
                <a:gd name="T13" fmla="*/ 144 h 528"/>
                <a:gd name="T14" fmla="*/ 480 w 1008"/>
                <a:gd name="T15" fmla="*/ 144 h 528"/>
                <a:gd name="T16" fmla="*/ 528 w 1008"/>
                <a:gd name="T17" fmla="*/ 96 h 528"/>
                <a:gd name="T18" fmla="*/ 480 w 1008"/>
                <a:gd name="T19" fmla="*/ 48 h 528"/>
                <a:gd name="T20" fmla="*/ 480 w 1008"/>
                <a:gd name="T21" fmla="*/ 0 h 528"/>
                <a:gd name="T22" fmla="*/ 528 w 1008"/>
                <a:gd name="T23" fmla="*/ 0 h 528"/>
                <a:gd name="T24" fmla="*/ 576 w 1008"/>
                <a:gd name="T25" fmla="*/ 48 h 528"/>
                <a:gd name="T26" fmla="*/ 720 w 1008"/>
                <a:gd name="T27" fmla="*/ 48 h 528"/>
                <a:gd name="T28" fmla="*/ 720 w 1008"/>
                <a:gd name="T29" fmla="*/ 0 h 528"/>
                <a:gd name="T30" fmla="*/ 816 w 1008"/>
                <a:gd name="T31" fmla="*/ 0 h 528"/>
                <a:gd name="T32" fmla="*/ 816 w 1008"/>
                <a:gd name="T33" fmla="*/ 96 h 528"/>
                <a:gd name="T34" fmla="*/ 768 w 1008"/>
                <a:gd name="T35" fmla="*/ 144 h 528"/>
                <a:gd name="T36" fmla="*/ 768 w 1008"/>
                <a:gd name="T37" fmla="*/ 240 h 528"/>
                <a:gd name="T38" fmla="*/ 864 w 1008"/>
                <a:gd name="T39" fmla="*/ 192 h 528"/>
                <a:gd name="T40" fmla="*/ 912 w 1008"/>
                <a:gd name="T41" fmla="*/ 192 h 528"/>
                <a:gd name="T42" fmla="*/ 960 w 1008"/>
                <a:gd name="T43" fmla="*/ 192 h 528"/>
                <a:gd name="T44" fmla="*/ 1008 w 1008"/>
                <a:gd name="T45" fmla="*/ 288 h 528"/>
                <a:gd name="T46" fmla="*/ 1008 w 1008"/>
                <a:gd name="T47" fmla="*/ 336 h 528"/>
                <a:gd name="T48" fmla="*/ 960 w 1008"/>
                <a:gd name="T49" fmla="*/ 384 h 528"/>
                <a:gd name="T50" fmla="*/ 912 w 1008"/>
                <a:gd name="T51" fmla="*/ 432 h 528"/>
                <a:gd name="T52" fmla="*/ 864 w 1008"/>
                <a:gd name="T53" fmla="*/ 384 h 528"/>
                <a:gd name="T54" fmla="*/ 816 w 1008"/>
                <a:gd name="T55" fmla="*/ 384 h 528"/>
                <a:gd name="T56" fmla="*/ 768 w 1008"/>
                <a:gd name="T57" fmla="*/ 384 h 528"/>
                <a:gd name="T58" fmla="*/ 768 w 1008"/>
                <a:gd name="T59" fmla="*/ 480 h 528"/>
                <a:gd name="T60" fmla="*/ 672 w 1008"/>
                <a:gd name="T61" fmla="*/ 480 h 528"/>
                <a:gd name="T62" fmla="*/ 672 w 1008"/>
                <a:gd name="T63" fmla="*/ 528 h 528"/>
                <a:gd name="T64" fmla="*/ 432 w 1008"/>
                <a:gd name="T65" fmla="*/ 528 h 528"/>
                <a:gd name="T66" fmla="*/ 432 w 1008"/>
                <a:gd name="T67" fmla="*/ 480 h 528"/>
                <a:gd name="T68" fmla="*/ 480 w 1008"/>
                <a:gd name="T69" fmla="*/ 480 h 528"/>
                <a:gd name="T70" fmla="*/ 480 w 1008"/>
                <a:gd name="T71" fmla="*/ 384 h 528"/>
                <a:gd name="T72" fmla="*/ 384 w 1008"/>
                <a:gd name="T73" fmla="*/ 384 h 528"/>
                <a:gd name="T74" fmla="*/ 336 w 1008"/>
                <a:gd name="T75" fmla="*/ 432 h 528"/>
                <a:gd name="T76" fmla="*/ 288 w 1008"/>
                <a:gd name="T77" fmla="*/ 384 h 528"/>
                <a:gd name="T78" fmla="*/ 240 w 1008"/>
                <a:gd name="T79" fmla="*/ 432 h 528"/>
                <a:gd name="T80" fmla="*/ 240 w 1008"/>
                <a:gd name="T81" fmla="*/ 480 h 528"/>
                <a:gd name="T82" fmla="*/ 288 w 1008"/>
                <a:gd name="T83" fmla="*/ 528 h 528"/>
                <a:gd name="T84" fmla="*/ 192 w 1008"/>
                <a:gd name="T85" fmla="*/ 528 h 528"/>
                <a:gd name="T86" fmla="*/ 0 w 1008"/>
                <a:gd name="T87" fmla="*/ 528 h 528"/>
                <a:gd name="T88" fmla="*/ 0 w 1008"/>
                <a:gd name="T89" fmla="*/ 48 h 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08"/>
                <a:gd name="T136" fmla="*/ 0 h 528"/>
                <a:gd name="T137" fmla="*/ 1008 w 1008"/>
                <a:gd name="T138" fmla="*/ 528 h 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08" h="528">
                  <a:moveTo>
                    <a:pt x="0" y="48"/>
                  </a:moveTo>
                  <a:lnTo>
                    <a:pt x="144" y="48"/>
                  </a:lnTo>
                  <a:lnTo>
                    <a:pt x="192" y="0"/>
                  </a:lnTo>
                  <a:lnTo>
                    <a:pt x="336" y="0"/>
                  </a:lnTo>
                  <a:lnTo>
                    <a:pt x="336" y="48"/>
                  </a:lnTo>
                  <a:lnTo>
                    <a:pt x="288" y="96"/>
                  </a:lnTo>
                  <a:lnTo>
                    <a:pt x="384" y="144"/>
                  </a:lnTo>
                  <a:lnTo>
                    <a:pt x="480" y="144"/>
                  </a:lnTo>
                  <a:lnTo>
                    <a:pt x="528" y="96"/>
                  </a:lnTo>
                  <a:lnTo>
                    <a:pt x="480" y="48"/>
                  </a:lnTo>
                  <a:lnTo>
                    <a:pt x="480" y="0"/>
                  </a:lnTo>
                  <a:lnTo>
                    <a:pt x="528" y="0"/>
                  </a:lnTo>
                  <a:lnTo>
                    <a:pt x="576" y="48"/>
                  </a:lnTo>
                  <a:lnTo>
                    <a:pt x="720" y="48"/>
                  </a:lnTo>
                  <a:lnTo>
                    <a:pt x="720" y="0"/>
                  </a:lnTo>
                  <a:lnTo>
                    <a:pt x="816" y="0"/>
                  </a:lnTo>
                  <a:lnTo>
                    <a:pt x="816" y="96"/>
                  </a:lnTo>
                  <a:lnTo>
                    <a:pt x="768" y="144"/>
                  </a:lnTo>
                  <a:lnTo>
                    <a:pt x="768" y="240"/>
                  </a:lnTo>
                  <a:lnTo>
                    <a:pt x="864" y="192"/>
                  </a:lnTo>
                  <a:lnTo>
                    <a:pt x="912" y="192"/>
                  </a:lnTo>
                  <a:lnTo>
                    <a:pt x="960" y="192"/>
                  </a:lnTo>
                  <a:lnTo>
                    <a:pt x="1008" y="288"/>
                  </a:lnTo>
                  <a:lnTo>
                    <a:pt x="1008" y="336"/>
                  </a:lnTo>
                  <a:lnTo>
                    <a:pt x="960" y="384"/>
                  </a:lnTo>
                  <a:lnTo>
                    <a:pt x="912" y="432"/>
                  </a:lnTo>
                  <a:lnTo>
                    <a:pt x="864" y="384"/>
                  </a:lnTo>
                  <a:lnTo>
                    <a:pt x="816" y="384"/>
                  </a:lnTo>
                  <a:lnTo>
                    <a:pt x="768" y="384"/>
                  </a:lnTo>
                  <a:lnTo>
                    <a:pt x="768" y="480"/>
                  </a:lnTo>
                  <a:lnTo>
                    <a:pt x="672" y="480"/>
                  </a:lnTo>
                  <a:lnTo>
                    <a:pt x="672" y="528"/>
                  </a:lnTo>
                  <a:lnTo>
                    <a:pt x="432" y="528"/>
                  </a:lnTo>
                  <a:lnTo>
                    <a:pt x="432" y="480"/>
                  </a:lnTo>
                  <a:lnTo>
                    <a:pt x="480" y="480"/>
                  </a:lnTo>
                  <a:lnTo>
                    <a:pt x="480" y="384"/>
                  </a:lnTo>
                  <a:lnTo>
                    <a:pt x="384" y="384"/>
                  </a:lnTo>
                  <a:lnTo>
                    <a:pt x="336" y="432"/>
                  </a:lnTo>
                  <a:lnTo>
                    <a:pt x="288" y="384"/>
                  </a:lnTo>
                  <a:lnTo>
                    <a:pt x="240" y="432"/>
                  </a:lnTo>
                  <a:lnTo>
                    <a:pt x="240" y="480"/>
                  </a:lnTo>
                  <a:lnTo>
                    <a:pt x="288" y="528"/>
                  </a:lnTo>
                  <a:lnTo>
                    <a:pt x="192" y="528"/>
                  </a:lnTo>
                  <a:lnTo>
                    <a:pt x="0" y="528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Oval 67"/>
            <p:cNvSpPr>
              <a:spLocks noChangeArrowheads="1"/>
            </p:cNvSpPr>
            <p:nvPr/>
          </p:nvSpPr>
          <p:spPr bwMode="auto">
            <a:xfrm>
              <a:off x="1104" y="268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26</a:t>
              </a:r>
            </a:p>
          </p:txBody>
        </p:sp>
      </p:grpSp>
      <p:grpSp>
        <p:nvGrpSpPr>
          <p:cNvPr id="24" name="Group 134"/>
          <p:cNvGrpSpPr>
            <a:grpSpLocks/>
          </p:cNvGrpSpPr>
          <p:nvPr/>
        </p:nvGrpSpPr>
        <p:grpSpPr bwMode="auto">
          <a:xfrm>
            <a:off x="1676400" y="4572000"/>
            <a:ext cx="1447800" cy="990600"/>
            <a:chOff x="1056" y="2928"/>
            <a:chExt cx="912" cy="624"/>
          </a:xfrm>
        </p:grpSpPr>
        <p:sp>
          <p:nvSpPr>
            <p:cNvPr id="9304" name="Freeform 8"/>
            <p:cNvSpPr>
              <a:spLocks/>
            </p:cNvSpPr>
            <p:nvPr/>
          </p:nvSpPr>
          <p:spPr bwMode="auto">
            <a:xfrm>
              <a:off x="1056" y="2928"/>
              <a:ext cx="912" cy="624"/>
            </a:xfrm>
            <a:custGeom>
              <a:avLst/>
              <a:gdLst>
                <a:gd name="T0" fmla="*/ 0 w 912"/>
                <a:gd name="T1" fmla="*/ 144 h 624"/>
                <a:gd name="T2" fmla="*/ 288 w 912"/>
                <a:gd name="T3" fmla="*/ 144 h 624"/>
                <a:gd name="T4" fmla="*/ 240 w 912"/>
                <a:gd name="T5" fmla="*/ 96 h 624"/>
                <a:gd name="T6" fmla="*/ 240 w 912"/>
                <a:gd name="T7" fmla="*/ 48 h 624"/>
                <a:gd name="T8" fmla="*/ 288 w 912"/>
                <a:gd name="T9" fmla="*/ 0 h 624"/>
                <a:gd name="T10" fmla="*/ 336 w 912"/>
                <a:gd name="T11" fmla="*/ 48 h 624"/>
                <a:gd name="T12" fmla="*/ 384 w 912"/>
                <a:gd name="T13" fmla="*/ 0 h 624"/>
                <a:gd name="T14" fmla="*/ 480 w 912"/>
                <a:gd name="T15" fmla="*/ 0 h 624"/>
                <a:gd name="T16" fmla="*/ 480 w 912"/>
                <a:gd name="T17" fmla="*/ 96 h 624"/>
                <a:gd name="T18" fmla="*/ 432 w 912"/>
                <a:gd name="T19" fmla="*/ 96 h 624"/>
                <a:gd name="T20" fmla="*/ 432 w 912"/>
                <a:gd name="T21" fmla="*/ 144 h 624"/>
                <a:gd name="T22" fmla="*/ 672 w 912"/>
                <a:gd name="T23" fmla="*/ 144 h 624"/>
                <a:gd name="T24" fmla="*/ 672 w 912"/>
                <a:gd name="T25" fmla="*/ 96 h 624"/>
                <a:gd name="T26" fmla="*/ 768 w 912"/>
                <a:gd name="T27" fmla="*/ 96 h 624"/>
                <a:gd name="T28" fmla="*/ 768 w 912"/>
                <a:gd name="T29" fmla="*/ 192 h 624"/>
                <a:gd name="T30" fmla="*/ 768 w 912"/>
                <a:gd name="T31" fmla="*/ 288 h 624"/>
                <a:gd name="T32" fmla="*/ 816 w 912"/>
                <a:gd name="T33" fmla="*/ 288 h 624"/>
                <a:gd name="T34" fmla="*/ 864 w 912"/>
                <a:gd name="T35" fmla="*/ 240 h 624"/>
                <a:gd name="T36" fmla="*/ 912 w 912"/>
                <a:gd name="T37" fmla="*/ 240 h 624"/>
                <a:gd name="T38" fmla="*/ 912 w 912"/>
                <a:gd name="T39" fmla="*/ 384 h 624"/>
                <a:gd name="T40" fmla="*/ 912 w 912"/>
                <a:gd name="T41" fmla="*/ 432 h 624"/>
                <a:gd name="T42" fmla="*/ 864 w 912"/>
                <a:gd name="T43" fmla="*/ 432 h 624"/>
                <a:gd name="T44" fmla="*/ 816 w 912"/>
                <a:gd name="T45" fmla="*/ 384 h 624"/>
                <a:gd name="T46" fmla="*/ 768 w 912"/>
                <a:gd name="T47" fmla="*/ 384 h 624"/>
                <a:gd name="T48" fmla="*/ 768 w 912"/>
                <a:gd name="T49" fmla="*/ 480 h 624"/>
                <a:gd name="T50" fmla="*/ 720 w 912"/>
                <a:gd name="T51" fmla="*/ 576 h 624"/>
                <a:gd name="T52" fmla="*/ 672 w 912"/>
                <a:gd name="T53" fmla="*/ 576 h 624"/>
                <a:gd name="T54" fmla="*/ 624 w 912"/>
                <a:gd name="T55" fmla="*/ 528 h 624"/>
                <a:gd name="T56" fmla="*/ 528 w 912"/>
                <a:gd name="T57" fmla="*/ 528 h 624"/>
                <a:gd name="T58" fmla="*/ 480 w 912"/>
                <a:gd name="T59" fmla="*/ 576 h 624"/>
                <a:gd name="T60" fmla="*/ 384 w 912"/>
                <a:gd name="T61" fmla="*/ 576 h 624"/>
                <a:gd name="T62" fmla="*/ 384 w 912"/>
                <a:gd name="T63" fmla="*/ 528 h 624"/>
                <a:gd name="T64" fmla="*/ 432 w 912"/>
                <a:gd name="T65" fmla="*/ 480 h 624"/>
                <a:gd name="T66" fmla="*/ 432 w 912"/>
                <a:gd name="T67" fmla="*/ 432 h 624"/>
                <a:gd name="T68" fmla="*/ 288 w 912"/>
                <a:gd name="T69" fmla="*/ 432 h 624"/>
                <a:gd name="T70" fmla="*/ 288 w 912"/>
                <a:gd name="T71" fmla="*/ 480 h 624"/>
                <a:gd name="T72" fmla="*/ 336 w 912"/>
                <a:gd name="T73" fmla="*/ 528 h 624"/>
                <a:gd name="T74" fmla="*/ 336 w 912"/>
                <a:gd name="T75" fmla="*/ 576 h 624"/>
                <a:gd name="T76" fmla="*/ 192 w 912"/>
                <a:gd name="T77" fmla="*/ 576 h 624"/>
                <a:gd name="T78" fmla="*/ 144 w 912"/>
                <a:gd name="T79" fmla="*/ 624 h 624"/>
                <a:gd name="T80" fmla="*/ 0 w 912"/>
                <a:gd name="T81" fmla="*/ 624 h 624"/>
                <a:gd name="T82" fmla="*/ 0 w 912"/>
                <a:gd name="T83" fmla="*/ 144 h 6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2"/>
                <a:gd name="T127" fmla="*/ 0 h 624"/>
                <a:gd name="T128" fmla="*/ 912 w 912"/>
                <a:gd name="T129" fmla="*/ 624 h 6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2" h="624">
                  <a:moveTo>
                    <a:pt x="0" y="144"/>
                  </a:moveTo>
                  <a:lnTo>
                    <a:pt x="288" y="144"/>
                  </a:lnTo>
                  <a:lnTo>
                    <a:pt x="240" y="96"/>
                  </a:lnTo>
                  <a:lnTo>
                    <a:pt x="240" y="48"/>
                  </a:lnTo>
                  <a:lnTo>
                    <a:pt x="288" y="0"/>
                  </a:lnTo>
                  <a:lnTo>
                    <a:pt x="336" y="48"/>
                  </a:lnTo>
                  <a:lnTo>
                    <a:pt x="384" y="0"/>
                  </a:lnTo>
                  <a:lnTo>
                    <a:pt x="480" y="0"/>
                  </a:lnTo>
                  <a:lnTo>
                    <a:pt x="480" y="96"/>
                  </a:lnTo>
                  <a:lnTo>
                    <a:pt x="432" y="96"/>
                  </a:lnTo>
                  <a:lnTo>
                    <a:pt x="432" y="144"/>
                  </a:lnTo>
                  <a:lnTo>
                    <a:pt x="672" y="144"/>
                  </a:lnTo>
                  <a:lnTo>
                    <a:pt x="672" y="96"/>
                  </a:lnTo>
                  <a:lnTo>
                    <a:pt x="768" y="96"/>
                  </a:lnTo>
                  <a:lnTo>
                    <a:pt x="768" y="192"/>
                  </a:lnTo>
                  <a:lnTo>
                    <a:pt x="768" y="288"/>
                  </a:lnTo>
                  <a:lnTo>
                    <a:pt x="816" y="288"/>
                  </a:lnTo>
                  <a:lnTo>
                    <a:pt x="864" y="240"/>
                  </a:lnTo>
                  <a:lnTo>
                    <a:pt x="912" y="240"/>
                  </a:lnTo>
                  <a:lnTo>
                    <a:pt x="912" y="384"/>
                  </a:lnTo>
                  <a:lnTo>
                    <a:pt x="912" y="432"/>
                  </a:lnTo>
                  <a:lnTo>
                    <a:pt x="864" y="432"/>
                  </a:lnTo>
                  <a:lnTo>
                    <a:pt x="816" y="384"/>
                  </a:lnTo>
                  <a:lnTo>
                    <a:pt x="768" y="384"/>
                  </a:lnTo>
                  <a:lnTo>
                    <a:pt x="768" y="480"/>
                  </a:lnTo>
                  <a:lnTo>
                    <a:pt x="720" y="576"/>
                  </a:lnTo>
                  <a:lnTo>
                    <a:pt x="672" y="576"/>
                  </a:lnTo>
                  <a:lnTo>
                    <a:pt x="624" y="528"/>
                  </a:lnTo>
                  <a:lnTo>
                    <a:pt x="528" y="528"/>
                  </a:lnTo>
                  <a:lnTo>
                    <a:pt x="480" y="576"/>
                  </a:lnTo>
                  <a:lnTo>
                    <a:pt x="384" y="576"/>
                  </a:lnTo>
                  <a:lnTo>
                    <a:pt x="384" y="528"/>
                  </a:lnTo>
                  <a:lnTo>
                    <a:pt x="432" y="480"/>
                  </a:lnTo>
                  <a:lnTo>
                    <a:pt x="432" y="432"/>
                  </a:lnTo>
                  <a:lnTo>
                    <a:pt x="288" y="432"/>
                  </a:lnTo>
                  <a:lnTo>
                    <a:pt x="288" y="480"/>
                  </a:lnTo>
                  <a:lnTo>
                    <a:pt x="336" y="528"/>
                  </a:lnTo>
                  <a:lnTo>
                    <a:pt x="336" y="576"/>
                  </a:lnTo>
                  <a:lnTo>
                    <a:pt x="192" y="576"/>
                  </a:lnTo>
                  <a:lnTo>
                    <a:pt x="144" y="624"/>
                  </a:lnTo>
                  <a:lnTo>
                    <a:pt x="0" y="624"/>
                  </a:lnTo>
                  <a:lnTo>
                    <a:pt x="0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Oval 68"/>
            <p:cNvSpPr>
              <a:spLocks noChangeArrowheads="1"/>
            </p:cNvSpPr>
            <p:nvPr/>
          </p:nvSpPr>
          <p:spPr bwMode="auto">
            <a:xfrm>
              <a:off x="1488" y="312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31</a:t>
              </a:r>
            </a:p>
          </p:txBody>
        </p:sp>
      </p:grpSp>
      <p:grpSp>
        <p:nvGrpSpPr>
          <p:cNvPr id="25" name="Group 139"/>
          <p:cNvGrpSpPr>
            <a:grpSpLocks/>
          </p:cNvGrpSpPr>
          <p:nvPr/>
        </p:nvGrpSpPr>
        <p:grpSpPr bwMode="auto">
          <a:xfrm>
            <a:off x="1676400" y="5257800"/>
            <a:ext cx="1219200" cy="914400"/>
            <a:chOff x="1056" y="3360"/>
            <a:chExt cx="768" cy="576"/>
          </a:xfrm>
        </p:grpSpPr>
        <p:sp>
          <p:nvSpPr>
            <p:cNvPr id="9302" name="Freeform 9"/>
            <p:cNvSpPr>
              <a:spLocks/>
            </p:cNvSpPr>
            <p:nvPr/>
          </p:nvSpPr>
          <p:spPr bwMode="auto">
            <a:xfrm>
              <a:off x="1056" y="3360"/>
              <a:ext cx="768" cy="576"/>
            </a:xfrm>
            <a:custGeom>
              <a:avLst/>
              <a:gdLst>
                <a:gd name="T0" fmla="*/ 0 w 768"/>
                <a:gd name="T1" fmla="*/ 192 h 576"/>
                <a:gd name="T2" fmla="*/ 144 w 768"/>
                <a:gd name="T3" fmla="*/ 192 h 576"/>
                <a:gd name="T4" fmla="*/ 192 w 768"/>
                <a:gd name="T5" fmla="*/ 144 h 576"/>
                <a:gd name="T6" fmla="*/ 336 w 768"/>
                <a:gd name="T7" fmla="*/ 144 h 576"/>
                <a:gd name="T8" fmla="*/ 336 w 768"/>
                <a:gd name="T9" fmla="*/ 96 h 576"/>
                <a:gd name="T10" fmla="*/ 288 w 768"/>
                <a:gd name="T11" fmla="*/ 48 h 576"/>
                <a:gd name="T12" fmla="*/ 288 w 768"/>
                <a:gd name="T13" fmla="*/ 0 h 576"/>
                <a:gd name="T14" fmla="*/ 432 w 768"/>
                <a:gd name="T15" fmla="*/ 0 h 576"/>
                <a:gd name="T16" fmla="*/ 432 w 768"/>
                <a:gd name="T17" fmla="*/ 48 h 576"/>
                <a:gd name="T18" fmla="*/ 384 w 768"/>
                <a:gd name="T19" fmla="*/ 96 h 576"/>
                <a:gd name="T20" fmla="*/ 384 w 768"/>
                <a:gd name="T21" fmla="*/ 144 h 576"/>
                <a:gd name="T22" fmla="*/ 480 w 768"/>
                <a:gd name="T23" fmla="*/ 144 h 576"/>
                <a:gd name="T24" fmla="*/ 528 w 768"/>
                <a:gd name="T25" fmla="*/ 96 h 576"/>
                <a:gd name="T26" fmla="*/ 624 w 768"/>
                <a:gd name="T27" fmla="*/ 96 h 576"/>
                <a:gd name="T28" fmla="*/ 672 w 768"/>
                <a:gd name="T29" fmla="*/ 144 h 576"/>
                <a:gd name="T30" fmla="*/ 720 w 768"/>
                <a:gd name="T31" fmla="*/ 144 h 576"/>
                <a:gd name="T32" fmla="*/ 720 w 768"/>
                <a:gd name="T33" fmla="*/ 192 h 576"/>
                <a:gd name="T34" fmla="*/ 672 w 768"/>
                <a:gd name="T35" fmla="*/ 240 h 576"/>
                <a:gd name="T36" fmla="*/ 576 w 768"/>
                <a:gd name="T37" fmla="*/ 240 h 576"/>
                <a:gd name="T38" fmla="*/ 528 w 768"/>
                <a:gd name="T39" fmla="*/ 288 h 576"/>
                <a:gd name="T40" fmla="*/ 528 w 768"/>
                <a:gd name="T41" fmla="*/ 336 h 576"/>
                <a:gd name="T42" fmla="*/ 576 w 768"/>
                <a:gd name="T43" fmla="*/ 384 h 576"/>
                <a:gd name="T44" fmla="*/ 672 w 768"/>
                <a:gd name="T45" fmla="*/ 336 h 576"/>
                <a:gd name="T46" fmla="*/ 720 w 768"/>
                <a:gd name="T47" fmla="*/ 384 h 576"/>
                <a:gd name="T48" fmla="*/ 720 w 768"/>
                <a:gd name="T49" fmla="*/ 432 h 576"/>
                <a:gd name="T50" fmla="*/ 768 w 768"/>
                <a:gd name="T51" fmla="*/ 480 h 576"/>
                <a:gd name="T52" fmla="*/ 768 w 768"/>
                <a:gd name="T53" fmla="*/ 576 h 576"/>
                <a:gd name="T54" fmla="*/ 0 w 768"/>
                <a:gd name="T55" fmla="*/ 576 h 576"/>
                <a:gd name="T56" fmla="*/ 0 w 768"/>
                <a:gd name="T57" fmla="*/ 192 h 5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8"/>
                <a:gd name="T88" fmla="*/ 0 h 576"/>
                <a:gd name="T89" fmla="*/ 768 w 768"/>
                <a:gd name="T90" fmla="*/ 576 h 5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8" h="576">
                  <a:moveTo>
                    <a:pt x="0" y="192"/>
                  </a:moveTo>
                  <a:lnTo>
                    <a:pt x="144" y="192"/>
                  </a:lnTo>
                  <a:lnTo>
                    <a:pt x="192" y="144"/>
                  </a:lnTo>
                  <a:lnTo>
                    <a:pt x="336" y="144"/>
                  </a:lnTo>
                  <a:lnTo>
                    <a:pt x="336" y="96"/>
                  </a:lnTo>
                  <a:lnTo>
                    <a:pt x="288" y="48"/>
                  </a:lnTo>
                  <a:lnTo>
                    <a:pt x="288" y="0"/>
                  </a:lnTo>
                  <a:lnTo>
                    <a:pt x="432" y="0"/>
                  </a:lnTo>
                  <a:lnTo>
                    <a:pt x="432" y="48"/>
                  </a:lnTo>
                  <a:lnTo>
                    <a:pt x="384" y="96"/>
                  </a:lnTo>
                  <a:lnTo>
                    <a:pt x="384" y="144"/>
                  </a:lnTo>
                  <a:lnTo>
                    <a:pt x="480" y="144"/>
                  </a:lnTo>
                  <a:lnTo>
                    <a:pt x="528" y="96"/>
                  </a:lnTo>
                  <a:lnTo>
                    <a:pt x="624" y="96"/>
                  </a:lnTo>
                  <a:lnTo>
                    <a:pt x="672" y="144"/>
                  </a:lnTo>
                  <a:lnTo>
                    <a:pt x="720" y="144"/>
                  </a:lnTo>
                  <a:lnTo>
                    <a:pt x="720" y="192"/>
                  </a:lnTo>
                  <a:lnTo>
                    <a:pt x="672" y="240"/>
                  </a:lnTo>
                  <a:lnTo>
                    <a:pt x="576" y="240"/>
                  </a:lnTo>
                  <a:lnTo>
                    <a:pt x="528" y="288"/>
                  </a:lnTo>
                  <a:lnTo>
                    <a:pt x="528" y="336"/>
                  </a:lnTo>
                  <a:lnTo>
                    <a:pt x="576" y="384"/>
                  </a:lnTo>
                  <a:lnTo>
                    <a:pt x="672" y="336"/>
                  </a:lnTo>
                  <a:lnTo>
                    <a:pt x="720" y="384"/>
                  </a:lnTo>
                  <a:lnTo>
                    <a:pt x="720" y="432"/>
                  </a:lnTo>
                  <a:lnTo>
                    <a:pt x="768" y="480"/>
                  </a:lnTo>
                  <a:lnTo>
                    <a:pt x="768" y="576"/>
                  </a:lnTo>
                  <a:lnTo>
                    <a:pt x="0" y="576"/>
                  </a:lnTo>
                  <a:lnTo>
                    <a:pt x="0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Oval 69"/>
            <p:cNvSpPr>
              <a:spLocks noChangeArrowheads="1"/>
            </p:cNvSpPr>
            <p:nvPr/>
          </p:nvSpPr>
          <p:spPr bwMode="auto">
            <a:xfrm>
              <a:off x="1248" y="36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36</a:t>
              </a:r>
            </a:p>
          </p:txBody>
        </p:sp>
      </p:grpSp>
      <p:grpSp>
        <p:nvGrpSpPr>
          <p:cNvPr id="26" name="Group 140"/>
          <p:cNvGrpSpPr>
            <a:grpSpLocks/>
          </p:cNvGrpSpPr>
          <p:nvPr/>
        </p:nvGrpSpPr>
        <p:grpSpPr bwMode="auto">
          <a:xfrm>
            <a:off x="2514600" y="5410200"/>
            <a:ext cx="1676400" cy="762000"/>
            <a:chOff x="1584" y="3456"/>
            <a:chExt cx="1056" cy="480"/>
          </a:xfrm>
        </p:grpSpPr>
        <p:sp>
          <p:nvSpPr>
            <p:cNvPr id="9300" name="Freeform 23"/>
            <p:cNvSpPr>
              <a:spLocks/>
            </p:cNvSpPr>
            <p:nvPr/>
          </p:nvSpPr>
          <p:spPr bwMode="auto">
            <a:xfrm>
              <a:off x="1584" y="3456"/>
              <a:ext cx="1056" cy="480"/>
            </a:xfrm>
            <a:custGeom>
              <a:avLst/>
              <a:gdLst>
                <a:gd name="T0" fmla="*/ 240 w 1056"/>
                <a:gd name="T1" fmla="*/ 480 h 480"/>
                <a:gd name="T2" fmla="*/ 240 w 1056"/>
                <a:gd name="T3" fmla="*/ 384 h 480"/>
                <a:gd name="T4" fmla="*/ 192 w 1056"/>
                <a:gd name="T5" fmla="*/ 336 h 480"/>
                <a:gd name="T6" fmla="*/ 192 w 1056"/>
                <a:gd name="T7" fmla="*/ 288 h 480"/>
                <a:gd name="T8" fmla="*/ 144 w 1056"/>
                <a:gd name="T9" fmla="*/ 240 h 480"/>
                <a:gd name="T10" fmla="*/ 48 w 1056"/>
                <a:gd name="T11" fmla="*/ 288 h 480"/>
                <a:gd name="T12" fmla="*/ 0 w 1056"/>
                <a:gd name="T13" fmla="*/ 240 h 480"/>
                <a:gd name="T14" fmla="*/ 0 w 1056"/>
                <a:gd name="T15" fmla="*/ 192 h 480"/>
                <a:gd name="T16" fmla="*/ 48 w 1056"/>
                <a:gd name="T17" fmla="*/ 144 h 480"/>
                <a:gd name="T18" fmla="*/ 144 w 1056"/>
                <a:gd name="T19" fmla="*/ 144 h 480"/>
                <a:gd name="T20" fmla="*/ 192 w 1056"/>
                <a:gd name="T21" fmla="*/ 96 h 480"/>
                <a:gd name="T22" fmla="*/ 336 w 1056"/>
                <a:gd name="T23" fmla="*/ 96 h 480"/>
                <a:gd name="T24" fmla="*/ 384 w 1056"/>
                <a:gd name="T25" fmla="*/ 48 h 480"/>
                <a:gd name="T26" fmla="*/ 480 w 1056"/>
                <a:gd name="T27" fmla="*/ 48 h 480"/>
                <a:gd name="T28" fmla="*/ 480 w 1056"/>
                <a:gd name="T29" fmla="*/ 96 h 480"/>
                <a:gd name="T30" fmla="*/ 528 w 1056"/>
                <a:gd name="T31" fmla="*/ 144 h 480"/>
                <a:gd name="T32" fmla="*/ 576 w 1056"/>
                <a:gd name="T33" fmla="*/ 96 h 480"/>
                <a:gd name="T34" fmla="*/ 672 w 1056"/>
                <a:gd name="T35" fmla="*/ 96 h 480"/>
                <a:gd name="T36" fmla="*/ 672 w 1056"/>
                <a:gd name="T37" fmla="*/ 48 h 480"/>
                <a:gd name="T38" fmla="*/ 768 w 1056"/>
                <a:gd name="T39" fmla="*/ 0 h 480"/>
                <a:gd name="T40" fmla="*/ 864 w 1056"/>
                <a:gd name="T41" fmla="*/ 48 h 480"/>
                <a:gd name="T42" fmla="*/ 960 w 1056"/>
                <a:gd name="T43" fmla="*/ 48 h 480"/>
                <a:gd name="T44" fmla="*/ 1008 w 1056"/>
                <a:gd name="T45" fmla="*/ 96 h 480"/>
                <a:gd name="T46" fmla="*/ 1008 w 1056"/>
                <a:gd name="T47" fmla="*/ 192 h 480"/>
                <a:gd name="T48" fmla="*/ 960 w 1056"/>
                <a:gd name="T49" fmla="*/ 240 h 480"/>
                <a:gd name="T50" fmla="*/ 912 w 1056"/>
                <a:gd name="T51" fmla="*/ 240 h 480"/>
                <a:gd name="T52" fmla="*/ 864 w 1056"/>
                <a:gd name="T53" fmla="*/ 192 h 480"/>
                <a:gd name="T54" fmla="*/ 816 w 1056"/>
                <a:gd name="T55" fmla="*/ 240 h 480"/>
                <a:gd name="T56" fmla="*/ 816 w 1056"/>
                <a:gd name="T57" fmla="*/ 336 h 480"/>
                <a:gd name="T58" fmla="*/ 864 w 1056"/>
                <a:gd name="T59" fmla="*/ 384 h 480"/>
                <a:gd name="T60" fmla="*/ 912 w 1056"/>
                <a:gd name="T61" fmla="*/ 336 h 480"/>
                <a:gd name="T62" fmla="*/ 960 w 1056"/>
                <a:gd name="T63" fmla="*/ 336 h 480"/>
                <a:gd name="T64" fmla="*/ 1056 w 1056"/>
                <a:gd name="T65" fmla="*/ 384 h 480"/>
                <a:gd name="T66" fmla="*/ 1056 w 1056"/>
                <a:gd name="T67" fmla="*/ 480 h 480"/>
                <a:gd name="T68" fmla="*/ 240 w 1056"/>
                <a:gd name="T69" fmla="*/ 480 h 4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6"/>
                <a:gd name="T106" fmla="*/ 0 h 480"/>
                <a:gd name="T107" fmla="*/ 1056 w 1056"/>
                <a:gd name="T108" fmla="*/ 480 h 4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6" h="480">
                  <a:moveTo>
                    <a:pt x="240" y="480"/>
                  </a:moveTo>
                  <a:lnTo>
                    <a:pt x="240" y="384"/>
                  </a:lnTo>
                  <a:lnTo>
                    <a:pt x="192" y="336"/>
                  </a:lnTo>
                  <a:lnTo>
                    <a:pt x="192" y="288"/>
                  </a:lnTo>
                  <a:lnTo>
                    <a:pt x="144" y="240"/>
                  </a:lnTo>
                  <a:lnTo>
                    <a:pt x="48" y="288"/>
                  </a:lnTo>
                  <a:lnTo>
                    <a:pt x="0" y="240"/>
                  </a:lnTo>
                  <a:lnTo>
                    <a:pt x="0" y="192"/>
                  </a:lnTo>
                  <a:lnTo>
                    <a:pt x="48" y="144"/>
                  </a:lnTo>
                  <a:lnTo>
                    <a:pt x="144" y="144"/>
                  </a:lnTo>
                  <a:lnTo>
                    <a:pt x="192" y="96"/>
                  </a:lnTo>
                  <a:lnTo>
                    <a:pt x="336" y="96"/>
                  </a:lnTo>
                  <a:lnTo>
                    <a:pt x="384" y="48"/>
                  </a:lnTo>
                  <a:lnTo>
                    <a:pt x="480" y="48"/>
                  </a:lnTo>
                  <a:lnTo>
                    <a:pt x="480" y="96"/>
                  </a:lnTo>
                  <a:lnTo>
                    <a:pt x="528" y="144"/>
                  </a:lnTo>
                  <a:lnTo>
                    <a:pt x="576" y="96"/>
                  </a:lnTo>
                  <a:lnTo>
                    <a:pt x="672" y="96"/>
                  </a:lnTo>
                  <a:lnTo>
                    <a:pt x="672" y="48"/>
                  </a:lnTo>
                  <a:lnTo>
                    <a:pt x="768" y="0"/>
                  </a:lnTo>
                  <a:lnTo>
                    <a:pt x="864" y="48"/>
                  </a:lnTo>
                  <a:lnTo>
                    <a:pt x="960" y="48"/>
                  </a:lnTo>
                  <a:lnTo>
                    <a:pt x="1008" y="96"/>
                  </a:lnTo>
                  <a:lnTo>
                    <a:pt x="1008" y="192"/>
                  </a:lnTo>
                  <a:lnTo>
                    <a:pt x="960" y="240"/>
                  </a:lnTo>
                  <a:lnTo>
                    <a:pt x="912" y="240"/>
                  </a:lnTo>
                  <a:lnTo>
                    <a:pt x="864" y="192"/>
                  </a:lnTo>
                  <a:lnTo>
                    <a:pt x="816" y="240"/>
                  </a:lnTo>
                  <a:lnTo>
                    <a:pt x="816" y="336"/>
                  </a:lnTo>
                  <a:lnTo>
                    <a:pt x="864" y="384"/>
                  </a:lnTo>
                  <a:lnTo>
                    <a:pt x="912" y="336"/>
                  </a:lnTo>
                  <a:lnTo>
                    <a:pt x="960" y="336"/>
                  </a:lnTo>
                  <a:lnTo>
                    <a:pt x="1056" y="384"/>
                  </a:lnTo>
                  <a:lnTo>
                    <a:pt x="1056" y="480"/>
                  </a:lnTo>
                  <a:lnTo>
                    <a:pt x="240" y="48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Oval 70"/>
            <p:cNvSpPr>
              <a:spLocks noChangeArrowheads="1"/>
            </p:cNvSpPr>
            <p:nvPr/>
          </p:nvSpPr>
          <p:spPr bwMode="auto">
            <a:xfrm>
              <a:off x="1968" y="36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37</a:t>
              </a:r>
            </a:p>
          </p:txBody>
        </p:sp>
      </p:grpSp>
      <p:grpSp>
        <p:nvGrpSpPr>
          <p:cNvPr id="27" name="Group 135"/>
          <p:cNvGrpSpPr>
            <a:grpSpLocks/>
          </p:cNvGrpSpPr>
          <p:nvPr/>
        </p:nvGrpSpPr>
        <p:grpSpPr bwMode="auto">
          <a:xfrm>
            <a:off x="2819400" y="4724400"/>
            <a:ext cx="1676400" cy="914400"/>
            <a:chOff x="1776" y="3024"/>
            <a:chExt cx="1056" cy="576"/>
          </a:xfrm>
        </p:grpSpPr>
        <p:sp>
          <p:nvSpPr>
            <p:cNvPr id="9298" name="Freeform 22"/>
            <p:cNvSpPr>
              <a:spLocks/>
            </p:cNvSpPr>
            <p:nvPr/>
          </p:nvSpPr>
          <p:spPr bwMode="auto">
            <a:xfrm>
              <a:off x="1776" y="3024"/>
              <a:ext cx="1056" cy="576"/>
            </a:xfrm>
            <a:custGeom>
              <a:avLst/>
              <a:gdLst>
                <a:gd name="T0" fmla="*/ 864 w 1056"/>
                <a:gd name="T1" fmla="*/ 48 h 576"/>
                <a:gd name="T2" fmla="*/ 720 w 1056"/>
                <a:gd name="T3" fmla="*/ 48 h 576"/>
                <a:gd name="T4" fmla="*/ 672 w 1056"/>
                <a:gd name="T5" fmla="*/ 0 h 576"/>
                <a:gd name="T6" fmla="*/ 576 w 1056"/>
                <a:gd name="T7" fmla="*/ 0 h 576"/>
                <a:gd name="T8" fmla="*/ 528 w 1056"/>
                <a:gd name="T9" fmla="*/ 48 h 576"/>
                <a:gd name="T10" fmla="*/ 528 w 1056"/>
                <a:gd name="T11" fmla="*/ 144 h 576"/>
                <a:gd name="T12" fmla="*/ 432 w 1056"/>
                <a:gd name="T13" fmla="*/ 144 h 576"/>
                <a:gd name="T14" fmla="*/ 384 w 1056"/>
                <a:gd name="T15" fmla="*/ 96 h 576"/>
                <a:gd name="T16" fmla="*/ 432 w 1056"/>
                <a:gd name="T17" fmla="*/ 48 h 576"/>
                <a:gd name="T18" fmla="*/ 384 w 1056"/>
                <a:gd name="T19" fmla="*/ 0 h 576"/>
                <a:gd name="T20" fmla="*/ 288 w 1056"/>
                <a:gd name="T21" fmla="*/ 0 h 576"/>
                <a:gd name="T22" fmla="*/ 192 w 1056"/>
                <a:gd name="T23" fmla="*/ 48 h 576"/>
                <a:gd name="T24" fmla="*/ 48 w 1056"/>
                <a:gd name="T25" fmla="*/ 48 h 576"/>
                <a:gd name="T26" fmla="*/ 48 w 1056"/>
                <a:gd name="T27" fmla="*/ 192 h 576"/>
                <a:gd name="T28" fmla="*/ 96 w 1056"/>
                <a:gd name="T29" fmla="*/ 192 h 576"/>
                <a:gd name="T30" fmla="*/ 144 w 1056"/>
                <a:gd name="T31" fmla="*/ 144 h 576"/>
                <a:gd name="T32" fmla="*/ 192 w 1056"/>
                <a:gd name="T33" fmla="*/ 144 h 576"/>
                <a:gd name="T34" fmla="*/ 192 w 1056"/>
                <a:gd name="T35" fmla="*/ 336 h 576"/>
                <a:gd name="T36" fmla="*/ 144 w 1056"/>
                <a:gd name="T37" fmla="*/ 336 h 576"/>
                <a:gd name="T38" fmla="*/ 96 w 1056"/>
                <a:gd name="T39" fmla="*/ 288 h 576"/>
                <a:gd name="T40" fmla="*/ 48 w 1056"/>
                <a:gd name="T41" fmla="*/ 288 h 576"/>
                <a:gd name="T42" fmla="*/ 48 w 1056"/>
                <a:gd name="T43" fmla="*/ 384 h 576"/>
                <a:gd name="T44" fmla="*/ 0 w 1056"/>
                <a:gd name="T45" fmla="*/ 480 h 576"/>
                <a:gd name="T46" fmla="*/ 0 w 1056"/>
                <a:gd name="T47" fmla="*/ 528 h 576"/>
                <a:gd name="T48" fmla="*/ 144 w 1056"/>
                <a:gd name="T49" fmla="*/ 528 h 576"/>
                <a:gd name="T50" fmla="*/ 192 w 1056"/>
                <a:gd name="T51" fmla="*/ 480 h 576"/>
                <a:gd name="T52" fmla="*/ 288 w 1056"/>
                <a:gd name="T53" fmla="*/ 480 h 576"/>
                <a:gd name="T54" fmla="*/ 288 w 1056"/>
                <a:gd name="T55" fmla="*/ 528 h 576"/>
                <a:gd name="T56" fmla="*/ 336 w 1056"/>
                <a:gd name="T57" fmla="*/ 576 h 576"/>
                <a:gd name="T58" fmla="*/ 384 w 1056"/>
                <a:gd name="T59" fmla="*/ 528 h 576"/>
                <a:gd name="T60" fmla="*/ 480 w 1056"/>
                <a:gd name="T61" fmla="*/ 528 h 576"/>
                <a:gd name="T62" fmla="*/ 480 w 1056"/>
                <a:gd name="T63" fmla="*/ 480 h 576"/>
                <a:gd name="T64" fmla="*/ 576 w 1056"/>
                <a:gd name="T65" fmla="*/ 432 h 576"/>
                <a:gd name="T66" fmla="*/ 672 w 1056"/>
                <a:gd name="T67" fmla="*/ 480 h 576"/>
                <a:gd name="T68" fmla="*/ 768 w 1056"/>
                <a:gd name="T69" fmla="*/ 480 h 576"/>
                <a:gd name="T70" fmla="*/ 768 w 1056"/>
                <a:gd name="T71" fmla="*/ 336 h 576"/>
                <a:gd name="T72" fmla="*/ 816 w 1056"/>
                <a:gd name="T73" fmla="*/ 336 h 576"/>
                <a:gd name="T74" fmla="*/ 912 w 1056"/>
                <a:gd name="T75" fmla="*/ 336 h 576"/>
                <a:gd name="T76" fmla="*/ 960 w 1056"/>
                <a:gd name="T77" fmla="*/ 384 h 576"/>
                <a:gd name="T78" fmla="*/ 1056 w 1056"/>
                <a:gd name="T79" fmla="*/ 336 h 576"/>
                <a:gd name="T80" fmla="*/ 1056 w 1056"/>
                <a:gd name="T81" fmla="*/ 288 h 576"/>
                <a:gd name="T82" fmla="*/ 960 w 1056"/>
                <a:gd name="T83" fmla="*/ 240 h 576"/>
                <a:gd name="T84" fmla="*/ 912 w 1056"/>
                <a:gd name="T85" fmla="*/ 288 h 576"/>
                <a:gd name="T86" fmla="*/ 864 w 1056"/>
                <a:gd name="T87" fmla="*/ 288 h 576"/>
                <a:gd name="T88" fmla="*/ 864 w 1056"/>
                <a:gd name="T89" fmla="*/ 192 h 576"/>
                <a:gd name="T90" fmla="*/ 816 w 1056"/>
                <a:gd name="T91" fmla="*/ 192 h 576"/>
                <a:gd name="T92" fmla="*/ 816 w 1056"/>
                <a:gd name="T93" fmla="*/ 144 h 576"/>
                <a:gd name="T94" fmla="*/ 912 w 1056"/>
                <a:gd name="T95" fmla="*/ 144 h 576"/>
                <a:gd name="T96" fmla="*/ 912 w 1056"/>
                <a:gd name="T97" fmla="*/ 48 h 576"/>
                <a:gd name="T98" fmla="*/ 864 w 1056"/>
                <a:gd name="T99" fmla="*/ 48 h 5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56"/>
                <a:gd name="T151" fmla="*/ 0 h 576"/>
                <a:gd name="T152" fmla="*/ 1056 w 1056"/>
                <a:gd name="T153" fmla="*/ 576 h 5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56" h="576">
                  <a:moveTo>
                    <a:pt x="864" y="48"/>
                  </a:moveTo>
                  <a:lnTo>
                    <a:pt x="720" y="48"/>
                  </a:lnTo>
                  <a:lnTo>
                    <a:pt x="672" y="0"/>
                  </a:lnTo>
                  <a:lnTo>
                    <a:pt x="576" y="0"/>
                  </a:lnTo>
                  <a:lnTo>
                    <a:pt x="528" y="48"/>
                  </a:lnTo>
                  <a:lnTo>
                    <a:pt x="528" y="144"/>
                  </a:lnTo>
                  <a:lnTo>
                    <a:pt x="432" y="144"/>
                  </a:lnTo>
                  <a:lnTo>
                    <a:pt x="384" y="96"/>
                  </a:lnTo>
                  <a:lnTo>
                    <a:pt x="432" y="48"/>
                  </a:lnTo>
                  <a:lnTo>
                    <a:pt x="384" y="0"/>
                  </a:lnTo>
                  <a:lnTo>
                    <a:pt x="288" y="0"/>
                  </a:lnTo>
                  <a:lnTo>
                    <a:pt x="192" y="48"/>
                  </a:lnTo>
                  <a:lnTo>
                    <a:pt x="48" y="48"/>
                  </a:lnTo>
                  <a:lnTo>
                    <a:pt x="48" y="192"/>
                  </a:lnTo>
                  <a:lnTo>
                    <a:pt x="96" y="192"/>
                  </a:lnTo>
                  <a:lnTo>
                    <a:pt x="144" y="144"/>
                  </a:lnTo>
                  <a:lnTo>
                    <a:pt x="192" y="144"/>
                  </a:lnTo>
                  <a:lnTo>
                    <a:pt x="192" y="336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48" y="288"/>
                  </a:lnTo>
                  <a:lnTo>
                    <a:pt x="48" y="384"/>
                  </a:lnTo>
                  <a:lnTo>
                    <a:pt x="0" y="480"/>
                  </a:lnTo>
                  <a:lnTo>
                    <a:pt x="0" y="528"/>
                  </a:lnTo>
                  <a:lnTo>
                    <a:pt x="144" y="528"/>
                  </a:lnTo>
                  <a:lnTo>
                    <a:pt x="192" y="480"/>
                  </a:lnTo>
                  <a:lnTo>
                    <a:pt x="288" y="480"/>
                  </a:lnTo>
                  <a:lnTo>
                    <a:pt x="288" y="528"/>
                  </a:lnTo>
                  <a:lnTo>
                    <a:pt x="336" y="576"/>
                  </a:lnTo>
                  <a:lnTo>
                    <a:pt x="384" y="528"/>
                  </a:lnTo>
                  <a:lnTo>
                    <a:pt x="480" y="528"/>
                  </a:lnTo>
                  <a:lnTo>
                    <a:pt x="480" y="480"/>
                  </a:lnTo>
                  <a:lnTo>
                    <a:pt x="576" y="432"/>
                  </a:lnTo>
                  <a:lnTo>
                    <a:pt x="672" y="480"/>
                  </a:lnTo>
                  <a:lnTo>
                    <a:pt x="768" y="480"/>
                  </a:lnTo>
                  <a:lnTo>
                    <a:pt x="768" y="336"/>
                  </a:lnTo>
                  <a:lnTo>
                    <a:pt x="816" y="336"/>
                  </a:lnTo>
                  <a:lnTo>
                    <a:pt x="912" y="336"/>
                  </a:lnTo>
                  <a:lnTo>
                    <a:pt x="960" y="384"/>
                  </a:lnTo>
                  <a:lnTo>
                    <a:pt x="1056" y="336"/>
                  </a:lnTo>
                  <a:lnTo>
                    <a:pt x="1056" y="288"/>
                  </a:lnTo>
                  <a:lnTo>
                    <a:pt x="960" y="240"/>
                  </a:lnTo>
                  <a:lnTo>
                    <a:pt x="912" y="288"/>
                  </a:lnTo>
                  <a:lnTo>
                    <a:pt x="864" y="288"/>
                  </a:lnTo>
                  <a:lnTo>
                    <a:pt x="864" y="192"/>
                  </a:lnTo>
                  <a:lnTo>
                    <a:pt x="816" y="192"/>
                  </a:lnTo>
                  <a:lnTo>
                    <a:pt x="816" y="144"/>
                  </a:lnTo>
                  <a:lnTo>
                    <a:pt x="912" y="144"/>
                  </a:lnTo>
                  <a:lnTo>
                    <a:pt x="912" y="48"/>
                  </a:lnTo>
                  <a:lnTo>
                    <a:pt x="864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Oval 71"/>
            <p:cNvSpPr>
              <a:spLocks noChangeArrowheads="1"/>
            </p:cNvSpPr>
            <p:nvPr/>
          </p:nvSpPr>
          <p:spPr bwMode="auto">
            <a:xfrm>
              <a:off x="2064" y="32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32</a:t>
              </a:r>
            </a:p>
          </p:txBody>
        </p:sp>
      </p:grpSp>
      <p:grpSp>
        <p:nvGrpSpPr>
          <p:cNvPr id="28" name="Group 141"/>
          <p:cNvGrpSpPr>
            <a:grpSpLocks/>
          </p:cNvGrpSpPr>
          <p:nvPr/>
        </p:nvGrpSpPr>
        <p:grpSpPr bwMode="auto">
          <a:xfrm>
            <a:off x="3810000" y="5410200"/>
            <a:ext cx="1981200" cy="762000"/>
            <a:chOff x="2400" y="3456"/>
            <a:chExt cx="1248" cy="480"/>
          </a:xfrm>
        </p:grpSpPr>
        <p:sp>
          <p:nvSpPr>
            <p:cNvPr id="9296" name="Freeform 24"/>
            <p:cNvSpPr>
              <a:spLocks/>
            </p:cNvSpPr>
            <p:nvPr/>
          </p:nvSpPr>
          <p:spPr bwMode="auto">
            <a:xfrm>
              <a:off x="2400" y="3456"/>
              <a:ext cx="1248" cy="480"/>
            </a:xfrm>
            <a:custGeom>
              <a:avLst/>
              <a:gdLst>
                <a:gd name="T0" fmla="*/ 144 w 1248"/>
                <a:gd name="T1" fmla="*/ 0 h 480"/>
                <a:gd name="T2" fmla="*/ 144 w 1248"/>
                <a:gd name="T3" fmla="*/ 48 h 480"/>
                <a:gd name="T4" fmla="*/ 192 w 1248"/>
                <a:gd name="T5" fmla="*/ 96 h 480"/>
                <a:gd name="T6" fmla="*/ 192 w 1248"/>
                <a:gd name="T7" fmla="*/ 192 h 480"/>
                <a:gd name="T8" fmla="*/ 144 w 1248"/>
                <a:gd name="T9" fmla="*/ 240 h 480"/>
                <a:gd name="T10" fmla="*/ 96 w 1248"/>
                <a:gd name="T11" fmla="*/ 240 h 480"/>
                <a:gd name="T12" fmla="*/ 48 w 1248"/>
                <a:gd name="T13" fmla="*/ 192 h 480"/>
                <a:gd name="T14" fmla="*/ 0 w 1248"/>
                <a:gd name="T15" fmla="*/ 240 h 480"/>
                <a:gd name="T16" fmla="*/ 0 w 1248"/>
                <a:gd name="T17" fmla="*/ 336 h 480"/>
                <a:gd name="T18" fmla="*/ 48 w 1248"/>
                <a:gd name="T19" fmla="*/ 384 h 480"/>
                <a:gd name="T20" fmla="*/ 96 w 1248"/>
                <a:gd name="T21" fmla="*/ 336 h 480"/>
                <a:gd name="T22" fmla="*/ 144 w 1248"/>
                <a:gd name="T23" fmla="*/ 336 h 480"/>
                <a:gd name="T24" fmla="*/ 240 w 1248"/>
                <a:gd name="T25" fmla="*/ 384 h 480"/>
                <a:gd name="T26" fmla="*/ 240 w 1248"/>
                <a:gd name="T27" fmla="*/ 480 h 480"/>
                <a:gd name="T28" fmla="*/ 1008 w 1248"/>
                <a:gd name="T29" fmla="*/ 480 h 480"/>
                <a:gd name="T30" fmla="*/ 1008 w 1248"/>
                <a:gd name="T31" fmla="*/ 384 h 480"/>
                <a:gd name="T32" fmla="*/ 1056 w 1248"/>
                <a:gd name="T33" fmla="*/ 336 h 480"/>
                <a:gd name="T34" fmla="*/ 1104 w 1248"/>
                <a:gd name="T35" fmla="*/ 336 h 480"/>
                <a:gd name="T36" fmla="*/ 1152 w 1248"/>
                <a:gd name="T37" fmla="*/ 384 h 480"/>
                <a:gd name="T38" fmla="*/ 1200 w 1248"/>
                <a:gd name="T39" fmla="*/ 384 h 480"/>
                <a:gd name="T40" fmla="*/ 1248 w 1248"/>
                <a:gd name="T41" fmla="*/ 336 h 480"/>
                <a:gd name="T42" fmla="*/ 1248 w 1248"/>
                <a:gd name="T43" fmla="*/ 288 h 480"/>
                <a:gd name="T44" fmla="*/ 1200 w 1248"/>
                <a:gd name="T45" fmla="*/ 240 h 480"/>
                <a:gd name="T46" fmla="*/ 1152 w 1248"/>
                <a:gd name="T47" fmla="*/ 240 h 480"/>
                <a:gd name="T48" fmla="*/ 1152 w 1248"/>
                <a:gd name="T49" fmla="*/ 288 h 480"/>
                <a:gd name="T50" fmla="*/ 1056 w 1248"/>
                <a:gd name="T51" fmla="*/ 240 h 480"/>
                <a:gd name="T52" fmla="*/ 1056 w 1248"/>
                <a:gd name="T53" fmla="*/ 192 h 480"/>
                <a:gd name="T54" fmla="*/ 1008 w 1248"/>
                <a:gd name="T55" fmla="*/ 192 h 480"/>
                <a:gd name="T56" fmla="*/ 1008 w 1248"/>
                <a:gd name="T57" fmla="*/ 48 h 480"/>
                <a:gd name="T58" fmla="*/ 912 w 1248"/>
                <a:gd name="T59" fmla="*/ 48 h 480"/>
                <a:gd name="T60" fmla="*/ 912 w 1248"/>
                <a:gd name="T61" fmla="*/ 0 h 480"/>
                <a:gd name="T62" fmla="*/ 768 w 1248"/>
                <a:gd name="T63" fmla="*/ 0 h 480"/>
                <a:gd name="T64" fmla="*/ 768 w 1248"/>
                <a:gd name="T65" fmla="*/ 96 h 480"/>
                <a:gd name="T66" fmla="*/ 816 w 1248"/>
                <a:gd name="T67" fmla="*/ 144 h 480"/>
                <a:gd name="T68" fmla="*/ 720 w 1248"/>
                <a:gd name="T69" fmla="*/ 192 h 480"/>
                <a:gd name="T70" fmla="*/ 624 w 1248"/>
                <a:gd name="T71" fmla="*/ 192 h 480"/>
                <a:gd name="T72" fmla="*/ 624 w 1248"/>
                <a:gd name="T73" fmla="*/ 240 h 480"/>
                <a:gd name="T74" fmla="*/ 480 w 1248"/>
                <a:gd name="T75" fmla="*/ 144 h 480"/>
                <a:gd name="T76" fmla="*/ 528 w 1248"/>
                <a:gd name="T77" fmla="*/ 96 h 480"/>
                <a:gd name="T78" fmla="*/ 528 w 1248"/>
                <a:gd name="T79" fmla="*/ 48 h 480"/>
                <a:gd name="T80" fmla="*/ 432 w 1248"/>
                <a:gd name="T81" fmla="*/ 48 h 480"/>
                <a:gd name="T82" fmla="*/ 432 w 1248"/>
                <a:gd name="T83" fmla="*/ 0 h 480"/>
                <a:gd name="T84" fmla="*/ 144 w 1248"/>
                <a:gd name="T85" fmla="*/ 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48"/>
                <a:gd name="T130" fmla="*/ 0 h 480"/>
                <a:gd name="T131" fmla="*/ 1248 w 1248"/>
                <a:gd name="T132" fmla="*/ 480 h 4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48" h="480">
                  <a:moveTo>
                    <a:pt x="144" y="0"/>
                  </a:moveTo>
                  <a:lnTo>
                    <a:pt x="144" y="48"/>
                  </a:lnTo>
                  <a:lnTo>
                    <a:pt x="192" y="96"/>
                  </a:lnTo>
                  <a:lnTo>
                    <a:pt x="192" y="192"/>
                  </a:lnTo>
                  <a:lnTo>
                    <a:pt x="144" y="240"/>
                  </a:lnTo>
                  <a:lnTo>
                    <a:pt x="96" y="240"/>
                  </a:lnTo>
                  <a:lnTo>
                    <a:pt x="48" y="192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48" y="384"/>
                  </a:lnTo>
                  <a:lnTo>
                    <a:pt x="96" y="336"/>
                  </a:lnTo>
                  <a:lnTo>
                    <a:pt x="144" y="336"/>
                  </a:lnTo>
                  <a:lnTo>
                    <a:pt x="240" y="384"/>
                  </a:lnTo>
                  <a:lnTo>
                    <a:pt x="240" y="480"/>
                  </a:lnTo>
                  <a:lnTo>
                    <a:pt x="1008" y="480"/>
                  </a:lnTo>
                  <a:lnTo>
                    <a:pt x="1008" y="384"/>
                  </a:lnTo>
                  <a:lnTo>
                    <a:pt x="1056" y="336"/>
                  </a:lnTo>
                  <a:lnTo>
                    <a:pt x="1104" y="336"/>
                  </a:lnTo>
                  <a:lnTo>
                    <a:pt x="1152" y="384"/>
                  </a:lnTo>
                  <a:lnTo>
                    <a:pt x="1200" y="384"/>
                  </a:lnTo>
                  <a:lnTo>
                    <a:pt x="1248" y="336"/>
                  </a:lnTo>
                  <a:lnTo>
                    <a:pt x="1248" y="288"/>
                  </a:lnTo>
                  <a:lnTo>
                    <a:pt x="1200" y="240"/>
                  </a:lnTo>
                  <a:lnTo>
                    <a:pt x="1152" y="240"/>
                  </a:lnTo>
                  <a:lnTo>
                    <a:pt x="1152" y="288"/>
                  </a:lnTo>
                  <a:lnTo>
                    <a:pt x="1056" y="240"/>
                  </a:lnTo>
                  <a:lnTo>
                    <a:pt x="1056" y="192"/>
                  </a:lnTo>
                  <a:lnTo>
                    <a:pt x="1008" y="192"/>
                  </a:lnTo>
                  <a:lnTo>
                    <a:pt x="1008" y="48"/>
                  </a:lnTo>
                  <a:lnTo>
                    <a:pt x="912" y="48"/>
                  </a:lnTo>
                  <a:lnTo>
                    <a:pt x="912" y="0"/>
                  </a:lnTo>
                  <a:lnTo>
                    <a:pt x="768" y="0"/>
                  </a:lnTo>
                  <a:lnTo>
                    <a:pt x="768" y="96"/>
                  </a:lnTo>
                  <a:lnTo>
                    <a:pt x="816" y="144"/>
                  </a:lnTo>
                  <a:lnTo>
                    <a:pt x="720" y="192"/>
                  </a:lnTo>
                  <a:lnTo>
                    <a:pt x="624" y="192"/>
                  </a:lnTo>
                  <a:lnTo>
                    <a:pt x="624" y="240"/>
                  </a:lnTo>
                  <a:lnTo>
                    <a:pt x="480" y="144"/>
                  </a:lnTo>
                  <a:lnTo>
                    <a:pt x="528" y="96"/>
                  </a:lnTo>
                  <a:lnTo>
                    <a:pt x="528" y="48"/>
                  </a:lnTo>
                  <a:lnTo>
                    <a:pt x="432" y="48"/>
                  </a:lnTo>
                  <a:lnTo>
                    <a:pt x="432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Oval 72"/>
            <p:cNvSpPr>
              <a:spLocks noChangeArrowheads="1"/>
            </p:cNvSpPr>
            <p:nvPr/>
          </p:nvSpPr>
          <p:spPr bwMode="auto">
            <a:xfrm>
              <a:off x="2688" y="36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38</a:t>
              </a:r>
            </a:p>
          </p:txBody>
        </p:sp>
      </p:grpSp>
      <p:grpSp>
        <p:nvGrpSpPr>
          <p:cNvPr id="29" name="Group 142"/>
          <p:cNvGrpSpPr>
            <a:grpSpLocks/>
          </p:cNvGrpSpPr>
          <p:nvPr/>
        </p:nvGrpSpPr>
        <p:grpSpPr bwMode="auto">
          <a:xfrm>
            <a:off x="5410200" y="5410200"/>
            <a:ext cx="1600200" cy="762000"/>
            <a:chOff x="3408" y="3456"/>
            <a:chExt cx="1008" cy="480"/>
          </a:xfrm>
        </p:grpSpPr>
        <p:sp>
          <p:nvSpPr>
            <p:cNvPr id="9294" name="Freeform 26"/>
            <p:cNvSpPr>
              <a:spLocks/>
            </p:cNvSpPr>
            <p:nvPr/>
          </p:nvSpPr>
          <p:spPr bwMode="auto">
            <a:xfrm>
              <a:off x="3408" y="3456"/>
              <a:ext cx="1008" cy="480"/>
            </a:xfrm>
            <a:custGeom>
              <a:avLst/>
              <a:gdLst>
                <a:gd name="T0" fmla="*/ 0 w 1008"/>
                <a:gd name="T1" fmla="*/ 96 h 480"/>
                <a:gd name="T2" fmla="*/ 0 w 1008"/>
                <a:gd name="T3" fmla="*/ 192 h 480"/>
                <a:gd name="T4" fmla="*/ 48 w 1008"/>
                <a:gd name="T5" fmla="*/ 192 h 480"/>
                <a:gd name="T6" fmla="*/ 48 w 1008"/>
                <a:gd name="T7" fmla="*/ 240 h 480"/>
                <a:gd name="T8" fmla="*/ 144 w 1008"/>
                <a:gd name="T9" fmla="*/ 288 h 480"/>
                <a:gd name="T10" fmla="*/ 144 w 1008"/>
                <a:gd name="T11" fmla="*/ 240 h 480"/>
                <a:gd name="T12" fmla="*/ 192 w 1008"/>
                <a:gd name="T13" fmla="*/ 240 h 480"/>
                <a:gd name="T14" fmla="*/ 240 w 1008"/>
                <a:gd name="T15" fmla="*/ 288 h 480"/>
                <a:gd name="T16" fmla="*/ 240 w 1008"/>
                <a:gd name="T17" fmla="*/ 336 h 480"/>
                <a:gd name="T18" fmla="*/ 192 w 1008"/>
                <a:gd name="T19" fmla="*/ 384 h 480"/>
                <a:gd name="T20" fmla="*/ 144 w 1008"/>
                <a:gd name="T21" fmla="*/ 384 h 480"/>
                <a:gd name="T22" fmla="*/ 96 w 1008"/>
                <a:gd name="T23" fmla="*/ 336 h 480"/>
                <a:gd name="T24" fmla="*/ 48 w 1008"/>
                <a:gd name="T25" fmla="*/ 336 h 480"/>
                <a:gd name="T26" fmla="*/ 0 w 1008"/>
                <a:gd name="T27" fmla="*/ 384 h 480"/>
                <a:gd name="T28" fmla="*/ 0 w 1008"/>
                <a:gd name="T29" fmla="*/ 480 h 480"/>
                <a:gd name="T30" fmla="*/ 768 w 1008"/>
                <a:gd name="T31" fmla="*/ 480 h 480"/>
                <a:gd name="T32" fmla="*/ 768 w 1008"/>
                <a:gd name="T33" fmla="*/ 384 h 480"/>
                <a:gd name="T34" fmla="*/ 816 w 1008"/>
                <a:gd name="T35" fmla="*/ 336 h 480"/>
                <a:gd name="T36" fmla="*/ 864 w 1008"/>
                <a:gd name="T37" fmla="*/ 384 h 480"/>
                <a:gd name="T38" fmla="*/ 1008 w 1008"/>
                <a:gd name="T39" fmla="*/ 288 h 480"/>
                <a:gd name="T40" fmla="*/ 1008 w 1008"/>
                <a:gd name="T41" fmla="*/ 240 h 480"/>
                <a:gd name="T42" fmla="*/ 960 w 1008"/>
                <a:gd name="T43" fmla="*/ 192 h 480"/>
                <a:gd name="T44" fmla="*/ 912 w 1008"/>
                <a:gd name="T45" fmla="*/ 240 h 480"/>
                <a:gd name="T46" fmla="*/ 816 w 1008"/>
                <a:gd name="T47" fmla="*/ 240 h 480"/>
                <a:gd name="T48" fmla="*/ 816 w 1008"/>
                <a:gd name="T49" fmla="*/ 144 h 480"/>
                <a:gd name="T50" fmla="*/ 768 w 1008"/>
                <a:gd name="T51" fmla="*/ 96 h 480"/>
                <a:gd name="T52" fmla="*/ 768 w 1008"/>
                <a:gd name="T53" fmla="*/ 48 h 480"/>
                <a:gd name="T54" fmla="*/ 672 w 1008"/>
                <a:gd name="T55" fmla="*/ 48 h 480"/>
                <a:gd name="T56" fmla="*/ 672 w 1008"/>
                <a:gd name="T57" fmla="*/ 0 h 480"/>
                <a:gd name="T58" fmla="*/ 576 w 1008"/>
                <a:gd name="T59" fmla="*/ 0 h 480"/>
                <a:gd name="T60" fmla="*/ 576 w 1008"/>
                <a:gd name="T61" fmla="*/ 48 h 480"/>
                <a:gd name="T62" fmla="*/ 528 w 1008"/>
                <a:gd name="T63" fmla="*/ 96 h 480"/>
                <a:gd name="T64" fmla="*/ 528 w 1008"/>
                <a:gd name="T65" fmla="*/ 144 h 480"/>
                <a:gd name="T66" fmla="*/ 432 w 1008"/>
                <a:gd name="T67" fmla="*/ 144 h 480"/>
                <a:gd name="T68" fmla="*/ 384 w 1008"/>
                <a:gd name="T69" fmla="*/ 96 h 480"/>
                <a:gd name="T70" fmla="*/ 384 w 1008"/>
                <a:gd name="T71" fmla="*/ 48 h 480"/>
                <a:gd name="T72" fmla="*/ 336 w 1008"/>
                <a:gd name="T73" fmla="*/ 0 h 480"/>
                <a:gd name="T74" fmla="*/ 192 w 1008"/>
                <a:gd name="T75" fmla="*/ 0 h 480"/>
                <a:gd name="T76" fmla="*/ 144 w 1008"/>
                <a:gd name="T77" fmla="*/ 48 h 480"/>
                <a:gd name="T78" fmla="*/ 96 w 1008"/>
                <a:gd name="T79" fmla="*/ 48 h 480"/>
                <a:gd name="T80" fmla="*/ 0 w 1008"/>
                <a:gd name="T81" fmla="*/ 96 h 4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08"/>
                <a:gd name="T124" fmla="*/ 0 h 480"/>
                <a:gd name="T125" fmla="*/ 1008 w 1008"/>
                <a:gd name="T126" fmla="*/ 480 h 4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08" h="480">
                  <a:moveTo>
                    <a:pt x="0" y="96"/>
                  </a:moveTo>
                  <a:lnTo>
                    <a:pt x="0" y="192"/>
                  </a:lnTo>
                  <a:lnTo>
                    <a:pt x="48" y="192"/>
                  </a:lnTo>
                  <a:lnTo>
                    <a:pt x="48" y="240"/>
                  </a:lnTo>
                  <a:lnTo>
                    <a:pt x="144" y="288"/>
                  </a:lnTo>
                  <a:lnTo>
                    <a:pt x="144" y="240"/>
                  </a:lnTo>
                  <a:lnTo>
                    <a:pt x="192" y="240"/>
                  </a:lnTo>
                  <a:lnTo>
                    <a:pt x="240" y="288"/>
                  </a:lnTo>
                  <a:lnTo>
                    <a:pt x="240" y="336"/>
                  </a:lnTo>
                  <a:lnTo>
                    <a:pt x="192" y="384"/>
                  </a:lnTo>
                  <a:lnTo>
                    <a:pt x="144" y="384"/>
                  </a:lnTo>
                  <a:lnTo>
                    <a:pt x="96" y="336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768" y="480"/>
                  </a:lnTo>
                  <a:lnTo>
                    <a:pt x="768" y="384"/>
                  </a:lnTo>
                  <a:lnTo>
                    <a:pt x="816" y="336"/>
                  </a:lnTo>
                  <a:lnTo>
                    <a:pt x="864" y="384"/>
                  </a:lnTo>
                  <a:lnTo>
                    <a:pt x="1008" y="288"/>
                  </a:lnTo>
                  <a:lnTo>
                    <a:pt x="1008" y="240"/>
                  </a:lnTo>
                  <a:lnTo>
                    <a:pt x="960" y="192"/>
                  </a:lnTo>
                  <a:lnTo>
                    <a:pt x="912" y="240"/>
                  </a:lnTo>
                  <a:lnTo>
                    <a:pt x="816" y="240"/>
                  </a:lnTo>
                  <a:lnTo>
                    <a:pt x="816" y="144"/>
                  </a:lnTo>
                  <a:lnTo>
                    <a:pt x="768" y="96"/>
                  </a:lnTo>
                  <a:lnTo>
                    <a:pt x="768" y="48"/>
                  </a:lnTo>
                  <a:lnTo>
                    <a:pt x="672" y="48"/>
                  </a:lnTo>
                  <a:lnTo>
                    <a:pt x="672" y="0"/>
                  </a:lnTo>
                  <a:lnTo>
                    <a:pt x="576" y="0"/>
                  </a:lnTo>
                  <a:lnTo>
                    <a:pt x="576" y="48"/>
                  </a:lnTo>
                  <a:lnTo>
                    <a:pt x="528" y="96"/>
                  </a:lnTo>
                  <a:lnTo>
                    <a:pt x="528" y="144"/>
                  </a:lnTo>
                  <a:lnTo>
                    <a:pt x="432" y="144"/>
                  </a:lnTo>
                  <a:lnTo>
                    <a:pt x="384" y="96"/>
                  </a:lnTo>
                  <a:lnTo>
                    <a:pt x="384" y="48"/>
                  </a:lnTo>
                  <a:lnTo>
                    <a:pt x="336" y="0"/>
                  </a:lnTo>
                  <a:lnTo>
                    <a:pt x="192" y="0"/>
                  </a:lnTo>
                  <a:lnTo>
                    <a:pt x="144" y="48"/>
                  </a:lnTo>
                  <a:lnTo>
                    <a:pt x="96" y="48"/>
                  </a:lnTo>
                  <a:lnTo>
                    <a:pt x="0" y="9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Oval 73"/>
            <p:cNvSpPr>
              <a:spLocks noChangeArrowheads="1"/>
            </p:cNvSpPr>
            <p:nvPr/>
          </p:nvSpPr>
          <p:spPr bwMode="auto">
            <a:xfrm>
              <a:off x="3744" y="36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39</a:t>
              </a:r>
            </a:p>
          </p:txBody>
        </p:sp>
      </p:grpSp>
      <p:grpSp>
        <p:nvGrpSpPr>
          <p:cNvPr id="30" name="Group 136"/>
          <p:cNvGrpSpPr>
            <a:grpSpLocks/>
          </p:cNvGrpSpPr>
          <p:nvPr/>
        </p:nvGrpSpPr>
        <p:grpSpPr bwMode="auto">
          <a:xfrm>
            <a:off x="4038600" y="4648200"/>
            <a:ext cx="1752600" cy="1143000"/>
            <a:chOff x="2544" y="2976"/>
            <a:chExt cx="1104" cy="720"/>
          </a:xfrm>
        </p:grpSpPr>
        <p:sp>
          <p:nvSpPr>
            <p:cNvPr id="9292" name="Freeform 25"/>
            <p:cNvSpPr>
              <a:spLocks/>
            </p:cNvSpPr>
            <p:nvPr/>
          </p:nvSpPr>
          <p:spPr bwMode="auto">
            <a:xfrm>
              <a:off x="2544" y="2976"/>
              <a:ext cx="1104" cy="720"/>
            </a:xfrm>
            <a:custGeom>
              <a:avLst/>
              <a:gdLst>
                <a:gd name="T0" fmla="*/ 864 w 1104"/>
                <a:gd name="T1" fmla="*/ 528 h 720"/>
                <a:gd name="T2" fmla="*/ 768 w 1104"/>
                <a:gd name="T3" fmla="*/ 528 h 720"/>
                <a:gd name="T4" fmla="*/ 768 w 1104"/>
                <a:gd name="T5" fmla="*/ 480 h 720"/>
                <a:gd name="T6" fmla="*/ 624 w 1104"/>
                <a:gd name="T7" fmla="*/ 480 h 720"/>
                <a:gd name="T8" fmla="*/ 624 w 1104"/>
                <a:gd name="T9" fmla="*/ 576 h 720"/>
                <a:gd name="T10" fmla="*/ 672 w 1104"/>
                <a:gd name="T11" fmla="*/ 624 h 720"/>
                <a:gd name="T12" fmla="*/ 576 w 1104"/>
                <a:gd name="T13" fmla="*/ 672 h 720"/>
                <a:gd name="T14" fmla="*/ 480 w 1104"/>
                <a:gd name="T15" fmla="*/ 672 h 720"/>
                <a:gd name="T16" fmla="*/ 480 w 1104"/>
                <a:gd name="T17" fmla="*/ 720 h 720"/>
                <a:gd name="T18" fmla="*/ 336 w 1104"/>
                <a:gd name="T19" fmla="*/ 624 h 720"/>
                <a:gd name="T20" fmla="*/ 384 w 1104"/>
                <a:gd name="T21" fmla="*/ 576 h 720"/>
                <a:gd name="T22" fmla="*/ 384 w 1104"/>
                <a:gd name="T23" fmla="*/ 528 h 720"/>
                <a:gd name="T24" fmla="*/ 288 w 1104"/>
                <a:gd name="T25" fmla="*/ 528 h 720"/>
                <a:gd name="T26" fmla="*/ 288 w 1104"/>
                <a:gd name="T27" fmla="*/ 480 h 720"/>
                <a:gd name="T28" fmla="*/ 0 w 1104"/>
                <a:gd name="T29" fmla="*/ 480 h 720"/>
                <a:gd name="T30" fmla="*/ 0 w 1104"/>
                <a:gd name="T31" fmla="*/ 384 h 720"/>
                <a:gd name="T32" fmla="*/ 144 w 1104"/>
                <a:gd name="T33" fmla="*/ 384 h 720"/>
                <a:gd name="T34" fmla="*/ 192 w 1104"/>
                <a:gd name="T35" fmla="*/ 432 h 720"/>
                <a:gd name="T36" fmla="*/ 288 w 1104"/>
                <a:gd name="T37" fmla="*/ 384 h 720"/>
                <a:gd name="T38" fmla="*/ 288 w 1104"/>
                <a:gd name="T39" fmla="*/ 336 h 720"/>
                <a:gd name="T40" fmla="*/ 192 w 1104"/>
                <a:gd name="T41" fmla="*/ 288 h 720"/>
                <a:gd name="T42" fmla="*/ 144 w 1104"/>
                <a:gd name="T43" fmla="*/ 336 h 720"/>
                <a:gd name="T44" fmla="*/ 96 w 1104"/>
                <a:gd name="T45" fmla="*/ 336 h 720"/>
                <a:gd name="T46" fmla="*/ 96 w 1104"/>
                <a:gd name="T47" fmla="*/ 240 h 720"/>
                <a:gd name="T48" fmla="*/ 48 w 1104"/>
                <a:gd name="T49" fmla="*/ 240 h 720"/>
                <a:gd name="T50" fmla="*/ 48 w 1104"/>
                <a:gd name="T51" fmla="*/ 192 h 720"/>
                <a:gd name="T52" fmla="*/ 144 w 1104"/>
                <a:gd name="T53" fmla="*/ 192 h 720"/>
                <a:gd name="T54" fmla="*/ 144 w 1104"/>
                <a:gd name="T55" fmla="*/ 96 h 720"/>
                <a:gd name="T56" fmla="*/ 96 w 1104"/>
                <a:gd name="T57" fmla="*/ 96 h 720"/>
                <a:gd name="T58" fmla="*/ 144 w 1104"/>
                <a:gd name="T59" fmla="*/ 48 h 720"/>
                <a:gd name="T60" fmla="*/ 288 w 1104"/>
                <a:gd name="T61" fmla="*/ 48 h 720"/>
                <a:gd name="T62" fmla="*/ 336 w 1104"/>
                <a:gd name="T63" fmla="*/ 0 h 720"/>
                <a:gd name="T64" fmla="*/ 384 w 1104"/>
                <a:gd name="T65" fmla="*/ 0 h 720"/>
                <a:gd name="T66" fmla="*/ 432 w 1104"/>
                <a:gd name="T67" fmla="*/ 48 h 720"/>
                <a:gd name="T68" fmla="*/ 432 w 1104"/>
                <a:gd name="T69" fmla="*/ 96 h 720"/>
                <a:gd name="T70" fmla="*/ 432 w 1104"/>
                <a:gd name="T71" fmla="*/ 144 h 720"/>
                <a:gd name="T72" fmla="*/ 480 w 1104"/>
                <a:gd name="T73" fmla="*/ 144 h 720"/>
                <a:gd name="T74" fmla="*/ 528 w 1104"/>
                <a:gd name="T75" fmla="*/ 192 h 720"/>
                <a:gd name="T76" fmla="*/ 576 w 1104"/>
                <a:gd name="T77" fmla="*/ 192 h 720"/>
                <a:gd name="T78" fmla="*/ 624 w 1104"/>
                <a:gd name="T79" fmla="*/ 144 h 720"/>
                <a:gd name="T80" fmla="*/ 624 w 1104"/>
                <a:gd name="T81" fmla="*/ 96 h 720"/>
                <a:gd name="T82" fmla="*/ 576 w 1104"/>
                <a:gd name="T83" fmla="*/ 48 h 720"/>
                <a:gd name="T84" fmla="*/ 624 w 1104"/>
                <a:gd name="T85" fmla="*/ 0 h 720"/>
                <a:gd name="T86" fmla="*/ 720 w 1104"/>
                <a:gd name="T87" fmla="*/ 0 h 720"/>
                <a:gd name="T88" fmla="*/ 768 w 1104"/>
                <a:gd name="T89" fmla="*/ 48 h 720"/>
                <a:gd name="T90" fmla="*/ 864 w 1104"/>
                <a:gd name="T91" fmla="*/ 48 h 720"/>
                <a:gd name="T92" fmla="*/ 864 w 1104"/>
                <a:gd name="T93" fmla="*/ 96 h 720"/>
                <a:gd name="T94" fmla="*/ 816 w 1104"/>
                <a:gd name="T95" fmla="*/ 144 h 720"/>
                <a:gd name="T96" fmla="*/ 816 w 1104"/>
                <a:gd name="T97" fmla="*/ 192 h 720"/>
                <a:gd name="T98" fmla="*/ 864 w 1104"/>
                <a:gd name="T99" fmla="*/ 240 h 720"/>
                <a:gd name="T100" fmla="*/ 960 w 1104"/>
                <a:gd name="T101" fmla="*/ 240 h 720"/>
                <a:gd name="T102" fmla="*/ 1008 w 1104"/>
                <a:gd name="T103" fmla="*/ 192 h 720"/>
                <a:gd name="T104" fmla="*/ 1056 w 1104"/>
                <a:gd name="T105" fmla="*/ 192 h 720"/>
                <a:gd name="T106" fmla="*/ 1104 w 1104"/>
                <a:gd name="T107" fmla="*/ 240 h 720"/>
                <a:gd name="T108" fmla="*/ 1104 w 1104"/>
                <a:gd name="T109" fmla="*/ 336 h 720"/>
                <a:gd name="T110" fmla="*/ 1056 w 1104"/>
                <a:gd name="T111" fmla="*/ 384 h 720"/>
                <a:gd name="T112" fmla="*/ 1008 w 1104"/>
                <a:gd name="T113" fmla="*/ 384 h 720"/>
                <a:gd name="T114" fmla="*/ 960 w 1104"/>
                <a:gd name="T115" fmla="*/ 336 h 720"/>
                <a:gd name="T116" fmla="*/ 864 w 1104"/>
                <a:gd name="T117" fmla="*/ 336 h 720"/>
                <a:gd name="T118" fmla="*/ 864 w 1104"/>
                <a:gd name="T119" fmla="*/ 384 h 720"/>
                <a:gd name="T120" fmla="*/ 864 w 1104"/>
                <a:gd name="T121" fmla="*/ 528 h 7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04"/>
                <a:gd name="T184" fmla="*/ 0 h 720"/>
                <a:gd name="T185" fmla="*/ 1104 w 1104"/>
                <a:gd name="T186" fmla="*/ 720 h 7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04" h="720">
                  <a:moveTo>
                    <a:pt x="864" y="528"/>
                  </a:moveTo>
                  <a:lnTo>
                    <a:pt x="768" y="528"/>
                  </a:lnTo>
                  <a:lnTo>
                    <a:pt x="768" y="480"/>
                  </a:lnTo>
                  <a:lnTo>
                    <a:pt x="624" y="480"/>
                  </a:lnTo>
                  <a:lnTo>
                    <a:pt x="624" y="576"/>
                  </a:lnTo>
                  <a:lnTo>
                    <a:pt x="672" y="624"/>
                  </a:lnTo>
                  <a:lnTo>
                    <a:pt x="576" y="672"/>
                  </a:lnTo>
                  <a:lnTo>
                    <a:pt x="480" y="672"/>
                  </a:lnTo>
                  <a:lnTo>
                    <a:pt x="480" y="720"/>
                  </a:lnTo>
                  <a:lnTo>
                    <a:pt x="336" y="624"/>
                  </a:lnTo>
                  <a:lnTo>
                    <a:pt x="384" y="576"/>
                  </a:lnTo>
                  <a:lnTo>
                    <a:pt x="384" y="528"/>
                  </a:lnTo>
                  <a:lnTo>
                    <a:pt x="288" y="528"/>
                  </a:lnTo>
                  <a:lnTo>
                    <a:pt x="288" y="480"/>
                  </a:lnTo>
                  <a:lnTo>
                    <a:pt x="0" y="480"/>
                  </a:lnTo>
                  <a:lnTo>
                    <a:pt x="0" y="384"/>
                  </a:lnTo>
                  <a:lnTo>
                    <a:pt x="144" y="384"/>
                  </a:lnTo>
                  <a:lnTo>
                    <a:pt x="192" y="432"/>
                  </a:lnTo>
                  <a:lnTo>
                    <a:pt x="288" y="384"/>
                  </a:lnTo>
                  <a:lnTo>
                    <a:pt x="288" y="336"/>
                  </a:lnTo>
                  <a:lnTo>
                    <a:pt x="192" y="288"/>
                  </a:lnTo>
                  <a:lnTo>
                    <a:pt x="144" y="336"/>
                  </a:lnTo>
                  <a:lnTo>
                    <a:pt x="96" y="336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48" y="192"/>
                  </a:lnTo>
                  <a:lnTo>
                    <a:pt x="144" y="192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144" y="48"/>
                  </a:lnTo>
                  <a:lnTo>
                    <a:pt x="288" y="48"/>
                  </a:lnTo>
                  <a:lnTo>
                    <a:pt x="336" y="0"/>
                  </a:lnTo>
                  <a:lnTo>
                    <a:pt x="384" y="0"/>
                  </a:lnTo>
                  <a:lnTo>
                    <a:pt x="432" y="48"/>
                  </a:lnTo>
                  <a:lnTo>
                    <a:pt x="432" y="96"/>
                  </a:lnTo>
                  <a:lnTo>
                    <a:pt x="432" y="144"/>
                  </a:lnTo>
                  <a:lnTo>
                    <a:pt x="480" y="144"/>
                  </a:lnTo>
                  <a:lnTo>
                    <a:pt x="528" y="192"/>
                  </a:lnTo>
                  <a:lnTo>
                    <a:pt x="576" y="192"/>
                  </a:lnTo>
                  <a:lnTo>
                    <a:pt x="624" y="144"/>
                  </a:lnTo>
                  <a:lnTo>
                    <a:pt x="624" y="96"/>
                  </a:lnTo>
                  <a:lnTo>
                    <a:pt x="576" y="48"/>
                  </a:lnTo>
                  <a:lnTo>
                    <a:pt x="624" y="0"/>
                  </a:lnTo>
                  <a:lnTo>
                    <a:pt x="720" y="0"/>
                  </a:lnTo>
                  <a:lnTo>
                    <a:pt x="768" y="48"/>
                  </a:lnTo>
                  <a:lnTo>
                    <a:pt x="864" y="48"/>
                  </a:lnTo>
                  <a:lnTo>
                    <a:pt x="864" y="96"/>
                  </a:lnTo>
                  <a:lnTo>
                    <a:pt x="816" y="144"/>
                  </a:lnTo>
                  <a:lnTo>
                    <a:pt x="816" y="192"/>
                  </a:lnTo>
                  <a:lnTo>
                    <a:pt x="864" y="240"/>
                  </a:lnTo>
                  <a:lnTo>
                    <a:pt x="960" y="240"/>
                  </a:lnTo>
                  <a:lnTo>
                    <a:pt x="1008" y="192"/>
                  </a:lnTo>
                  <a:lnTo>
                    <a:pt x="1056" y="192"/>
                  </a:lnTo>
                  <a:lnTo>
                    <a:pt x="1104" y="240"/>
                  </a:lnTo>
                  <a:lnTo>
                    <a:pt x="1104" y="336"/>
                  </a:lnTo>
                  <a:lnTo>
                    <a:pt x="1056" y="384"/>
                  </a:lnTo>
                  <a:lnTo>
                    <a:pt x="1008" y="384"/>
                  </a:lnTo>
                  <a:lnTo>
                    <a:pt x="960" y="336"/>
                  </a:lnTo>
                  <a:lnTo>
                    <a:pt x="864" y="336"/>
                  </a:lnTo>
                  <a:lnTo>
                    <a:pt x="864" y="384"/>
                  </a:lnTo>
                  <a:lnTo>
                    <a:pt x="864" y="52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Oval 74"/>
            <p:cNvSpPr>
              <a:spLocks noChangeArrowheads="1"/>
            </p:cNvSpPr>
            <p:nvPr/>
          </p:nvSpPr>
          <p:spPr bwMode="auto">
            <a:xfrm>
              <a:off x="2880" y="32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33</a:t>
              </a:r>
            </a:p>
          </p:txBody>
        </p:sp>
      </p:grpSp>
      <p:grpSp>
        <p:nvGrpSpPr>
          <p:cNvPr id="31" name="Group 137"/>
          <p:cNvGrpSpPr>
            <a:grpSpLocks/>
          </p:cNvGrpSpPr>
          <p:nvPr/>
        </p:nvGrpSpPr>
        <p:grpSpPr bwMode="auto">
          <a:xfrm>
            <a:off x="5334000" y="4495800"/>
            <a:ext cx="1371600" cy="1143000"/>
            <a:chOff x="3360" y="2880"/>
            <a:chExt cx="864" cy="720"/>
          </a:xfrm>
        </p:grpSpPr>
        <p:sp>
          <p:nvSpPr>
            <p:cNvPr id="9290" name="Freeform 27"/>
            <p:cNvSpPr>
              <a:spLocks/>
            </p:cNvSpPr>
            <p:nvPr/>
          </p:nvSpPr>
          <p:spPr bwMode="auto">
            <a:xfrm>
              <a:off x="3360" y="2880"/>
              <a:ext cx="864" cy="720"/>
            </a:xfrm>
            <a:custGeom>
              <a:avLst/>
              <a:gdLst>
                <a:gd name="T0" fmla="*/ 816 w 864"/>
                <a:gd name="T1" fmla="*/ 624 h 720"/>
                <a:gd name="T2" fmla="*/ 720 w 864"/>
                <a:gd name="T3" fmla="*/ 624 h 720"/>
                <a:gd name="T4" fmla="*/ 720 w 864"/>
                <a:gd name="T5" fmla="*/ 576 h 720"/>
                <a:gd name="T6" fmla="*/ 624 w 864"/>
                <a:gd name="T7" fmla="*/ 576 h 720"/>
                <a:gd name="T8" fmla="*/ 624 w 864"/>
                <a:gd name="T9" fmla="*/ 624 h 720"/>
                <a:gd name="T10" fmla="*/ 576 w 864"/>
                <a:gd name="T11" fmla="*/ 672 h 720"/>
                <a:gd name="T12" fmla="*/ 576 w 864"/>
                <a:gd name="T13" fmla="*/ 720 h 720"/>
                <a:gd name="T14" fmla="*/ 480 w 864"/>
                <a:gd name="T15" fmla="*/ 720 h 720"/>
                <a:gd name="T16" fmla="*/ 432 w 864"/>
                <a:gd name="T17" fmla="*/ 672 h 720"/>
                <a:gd name="T18" fmla="*/ 432 w 864"/>
                <a:gd name="T19" fmla="*/ 624 h 720"/>
                <a:gd name="T20" fmla="*/ 384 w 864"/>
                <a:gd name="T21" fmla="*/ 576 h 720"/>
                <a:gd name="T22" fmla="*/ 240 w 864"/>
                <a:gd name="T23" fmla="*/ 576 h 720"/>
                <a:gd name="T24" fmla="*/ 192 w 864"/>
                <a:gd name="T25" fmla="*/ 624 h 720"/>
                <a:gd name="T26" fmla="*/ 144 w 864"/>
                <a:gd name="T27" fmla="*/ 624 h 720"/>
                <a:gd name="T28" fmla="*/ 48 w 864"/>
                <a:gd name="T29" fmla="*/ 672 h 720"/>
                <a:gd name="T30" fmla="*/ 48 w 864"/>
                <a:gd name="T31" fmla="*/ 432 h 720"/>
                <a:gd name="T32" fmla="*/ 144 w 864"/>
                <a:gd name="T33" fmla="*/ 432 h 720"/>
                <a:gd name="T34" fmla="*/ 192 w 864"/>
                <a:gd name="T35" fmla="*/ 480 h 720"/>
                <a:gd name="T36" fmla="*/ 240 w 864"/>
                <a:gd name="T37" fmla="*/ 480 h 720"/>
                <a:gd name="T38" fmla="*/ 288 w 864"/>
                <a:gd name="T39" fmla="*/ 432 h 720"/>
                <a:gd name="T40" fmla="*/ 288 w 864"/>
                <a:gd name="T41" fmla="*/ 336 h 720"/>
                <a:gd name="T42" fmla="*/ 240 w 864"/>
                <a:gd name="T43" fmla="*/ 288 h 720"/>
                <a:gd name="T44" fmla="*/ 192 w 864"/>
                <a:gd name="T45" fmla="*/ 288 h 720"/>
                <a:gd name="T46" fmla="*/ 144 w 864"/>
                <a:gd name="T47" fmla="*/ 336 h 720"/>
                <a:gd name="T48" fmla="*/ 48 w 864"/>
                <a:gd name="T49" fmla="*/ 336 h 720"/>
                <a:gd name="T50" fmla="*/ 0 w 864"/>
                <a:gd name="T51" fmla="*/ 288 h 720"/>
                <a:gd name="T52" fmla="*/ 0 w 864"/>
                <a:gd name="T53" fmla="*/ 240 h 720"/>
                <a:gd name="T54" fmla="*/ 48 w 864"/>
                <a:gd name="T55" fmla="*/ 192 h 720"/>
                <a:gd name="T56" fmla="*/ 48 w 864"/>
                <a:gd name="T57" fmla="*/ 144 h 720"/>
                <a:gd name="T58" fmla="*/ 144 w 864"/>
                <a:gd name="T59" fmla="*/ 144 h 720"/>
                <a:gd name="T60" fmla="*/ 192 w 864"/>
                <a:gd name="T61" fmla="*/ 192 h 720"/>
                <a:gd name="T62" fmla="*/ 336 w 864"/>
                <a:gd name="T63" fmla="*/ 192 h 720"/>
                <a:gd name="T64" fmla="*/ 384 w 864"/>
                <a:gd name="T65" fmla="*/ 144 h 720"/>
                <a:gd name="T66" fmla="*/ 384 w 864"/>
                <a:gd name="T67" fmla="*/ 48 h 720"/>
                <a:gd name="T68" fmla="*/ 480 w 864"/>
                <a:gd name="T69" fmla="*/ 0 h 720"/>
                <a:gd name="T70" fmla="*/ 528 w 864"/>
                <a:gd name="T71" fmla="*/ 48 h 720"/>
                <a:gd name="T72" fmla="*/ 624 w 864"/>
                <a:gd name="T73" fmla="*/ 48 h 720"/>
                <a:gd name="T74" fmla="*/ 624 w 864"/>
                <a:gd name="T75" fmla="*/ 96 h 720"/>
                <a:gd name="T76" fmla="*/ 576 w 864"/>
                <a:gd name="T77" fmla="*/ 192 h 720"/>
                <a:gd name="T78" fmla="*/ 624 w 864"/>
                <a:gd name="T79" fmla="*/ 192 h 720"/>
                <a:gd name="T80" fmla="*/ 720 w 864"/>
                <a:gd name="T81" fmla="*/ 192 h 720"/>
                <a:gd name="T82" fmla="*/ 720 w 864"/>
                <a:gd name="T83" fmla="*/ 144 h 720"/>
                <a:gd name="T84" fmla="*/ 816 w 864"/>
                <a:gd name="T85" fmla="*/ 96 h 720"/>
                <a:gd name="T86" fmla="*/ 864 w 864"/>
                <a:gd name="T87" fmla="*/ 192 h 720"/>
                <a:gd name="T88" fmla="*/ 864 w 864"/>
                <a:gd name="T89" fmla="*/ 288 h 720"/>
                <a:gd name="T90" fmla="*/ 816 w 864"/>
                <a:gd name="T91" fmla="*/ 336 h 720"/>
                <a:gd name="T92" fmla="*/ 768 w 864"/>
                <a:gd name="T93" fmla="*/ 336 h 720"/>
                <a:gd name="T94" fmla="*/ 720 w 864"/>
                <a:gd name="T95" fmla="*/ 288 h 720"/>
                <a:gd name="T96" fmla="*/ 672 w 864"/>
                <a:gd name="T97" fmla="*/ 288 h 720"/>
                <a:gd name="T98" fmla="*/ 624 w 864"/>
                <a:gd name="T99" fmla="*/ 384 h 720"/>
                <a:gd name="T100" fmla="*/ 624 w 864"/>
                <a:gd name="T101" fmla="*/ 432 h 720"/>
                <a:gd name="T102" fmla="*/ 720 w 864"/>
                <a:gd name="T103" fmla="*/ 480 h 720"/>
                <a:gd name="T104" fmla="*/ 768 w 864"/>
                <a:gd name="T105" fmla="*/ 432 h 720"/>
                <a:gd name="T106" fmla="*/ 816 w 864"/>
                <a:gd name="T107" fmla="*/ 480 h 720"/>
                <a:gd name="T108" fmla="*/ 816 w 864"/>
                <a:gd name="T109" fmla="*/ 624 h 7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64"/>
                <a:gd name="T166" fmla="*/ 0 h 720"/>
                <a:gd name="T167" fmla="*/ 864 w 864"/>
                <a:gd name="T168" fmla="*/ 720 h 7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64" h="720">
                  <a:moveTo>
                    <a:pt x="816" y="624"/>
                  </a:moveTo>
                  <a:lnTo>
                    <a:pt x="720" y="624"/>
                  </a:lnTo>
                  <a:lnTo>
                    <a:pt x="720" y="576"/>
                  </a:lnTo>
                  <a:lnTo>
                    <a:pt x="624" y="576"/>
                  </a:lnTo>
                  <a:lnTo>
                    <a:pt x="624" y="624"/>
                  </a:lnTo>
                  <a:lnTo>
                    <a:pt x="576" y="672"/>
                  </a:lnTo>
                  <a:lnTo>
                    <a:pt x="576" y="720"/>
                  </a:lnTo>
                  <a:lnTo>
                    <a:pt x="480" y="720"/>
                  </a:lnTo>
                  <a:lnTo>
                    <a:pt x="432" y="672"/>
                  </a:lnTo>
                  <a:lnTo>
                    <a:pt x="432" y="624"/>
                  </a:lnTo>
                  <a:lnTo>
                    <a:pt x="384" y="576"/>
                  </a:lnTo>
                  <a:lnTo>
                    <a:pt x="240" y="576"/>
                  </a:lnTo>
                  <a:lnTo>
                    <a:pt x="192" y="624"/>
                  </a:lnTo>
                  <a:lnTo>
                    <a:pt x="144" y="624"/>
                  </a:lnTo>
                  <a:lnTo>
                    <a:pt x="48" y="672"/>
                  </a:lnTo>
                  <a:lnTo>
                    <a:pt x="48" y="432"/>
                  </a:lnTo>
                  <a:lnTo>
                    <a:pt x="144" y="432"/>
                  </a:lnTo>
                  <a:lnTo>
                    <a:pt x="192" y="480"/>
                  </a:lnTo>
                  <a:lnTo>
                    <a:pt x="240" y="480"/>
                  </a:lnTo>
                  <a:lnTo>
                    <a:pt x="288" y="432"/>
                  </a:lnTo>
                  <a:lnTo>
                    <a:pt x="288" y="336"/>
                  </a:lnTo>
                  <a:lnTo>
                    <a:pt x="240" y="288"/>
                  </a:lnTo>
                  <a:lnTo>
                    <a:pt x="192" y="288"/>
                  </a:lnTo>
                  <a:lnTo>
                    <a:pt x="144" y="336"/>
                  </a:lnTo>
                  <a:lnTo>
                    <a:pt x="48" y="336"/>
                  </a:lnTo>
                  <a:lnTo>
                    <a:pt x="0" y="288"/>
                  </a:lnTo>
                  <a:lnTo>
                    <a:pt x="0" y="240"/>
                  </a:lnTo>
                  <a:lnTo>
                    <a:pt x="48" y="192"/>
                  </a:lnTo>
                  <a:lnTo>
                    <a:pt x="48" y="144"/>
                  </a:lnTo>
                  <a:lnTo>
                    <a:pt x="144" y="144"/>
                  </a:lnTo>
                  <a:lnTo>
                    <a:pt x="192" y="192"/>
                  </a:lnTo>
                  <a:lnTo>
                    <a:pt x="336" y="192"/>
                  </a:lnTo>
                  <a:lnTo>
                    <a:pt x="384" y="144"/>
                  </a:lnTo>
                  <a:lnTo>
                    <a:pt x="384" y="48"/>
                  </a:lnTo>
                  <a:lnTo>
                    <a:pt x="480" y="0"/>
                  </a:lnTo>
                  <a:lnTo>
                    <a:pt x="528" y="48"/>
                  </a:lnTo>
                  <a:lnTo>
                    <a:pt x="624" y="48"/>
                  </a:lnTo>
                  <a:lnTo>
                    <a:pt x="624" y="96"/>
                  </a:lnTo>
                  <a:lnTo>
                    <a:pt x="576" y="192"/>
                  </a:lnTo>
                  <a:lnTo>
                    <a:pt x="624" y="192"/>
                  </a:lnTo>
                  <a:lnTo>
                    <a:pt x="720" y="192"/>
                  </a:lnTo>
                  <a:lnTo>
                    <a:pt x="720" y="144"/>
                  </a:lnTo>
                  <a:lnTo>
                    <a:pt x="816" y="96"/>
                  </a:lnTo>
                  <a:lnTo>
                    <a:pt x="864" y="192"/>
                  </a:lnTo>
                  <a:lnTo>
                    <a:pt x="864" y="288"/>
                  </a:lnTo>
                  <a:lnTo>
                    <a:pt x="816" y="336"/>
                  </a:lnTo>
                  <a:lnTo>
                    <a:pt x="768" y="336"/>
                  </a:lnTo>
                  <a:lnTo>
                    <a:pt x="720" y="288"/>
                  </a:lnTo>
                  <a:lnTo>
                    <a:pt x="672" y="288"/>
                  </a:lnTo>
                  <a:lnTo>
                    <a:pt x="624" y="384"/>
                  </a:lnTo>
                  <a:lnTo>
                    <a:pt x="624" y="432"/>
                  </a:lnTo>
                  <a:lnTo>
                    <a:pt x="720" y="480"/>
                  </a:lnTo>
                  <a:lnTo>
                    <a:pt x="768" y="432"/>
                  </a:lnTo>
                  <a:lnTo>
                    <a:pt x="816" y="480"/>
                  </a:lnTo>
                  <a:lnTo>
                    <a:pt x="816" y="62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Oval 75"/>
            <p:cNvSpPr>
              <a:spLocks noChangeArrowheads="1"/>
            </p:cNvSpPr>
            <p:nvPr/>
          </p:nvSpPr>
          <p:spPr bwMode="auto">
            <a:xfrm>
              <a:off x="3696" y="312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34</a:t>
              </a:r>
            </a:p>
          </p:txBody>
        </p:sp>
      </p:grpSp>
      <p:grpSp>
        <p:nvGrpSpPr>
          <p:cNvPr id="224" name="Group 130"/>
          <p:cNvGrpSpPr>
            <a:grpSpLocks/>
          </p:cNvGrpSpPr>
          <p:nvPr/>
        </p:nvGrpSpPr>
        <p:grpSpPr bwMode="auto">
          <a:xfrm>
            <a:off x="2895600" y="3886200"/>
            <a:ext cx="1447800" cy="1066800"/>
            <a:chOff x="1824" y="2496"/>
            <a:chExt cx="912" cy="672"/>
          </a:xfrm>
        </p:grpSpPr>
        <p:sp>
          <p:nvSpPr>
            <p:cNvPr id="9288" name="Freeform 21"/>
            <p:cNvSpPr>
              <a:spLocks/>
            </p:cNvSpPr>
            <p:nvPr/>
          </p:nvSpPr>
          <p:spPr bwMode="auto">
            <a:xfrm>
              <a:off x="1824" y="2496"/>
              <a:ext cx="912" cy="672"/>
            </a:xfrm>
            <a:custGeom>
              <a:avLst/>
              <a:gdLst>
                <a:gd name="T0" fmla="*/ 864 w 912"/>
                <a:gd name="T1" fmla="*/ 48 h 672"/>
                <a:gd name="T2" fmla="*/ 816 w 912"/>
                <a:gd name="T3" fmla="*/ 48 h 672"/>
                <a:gd name="T4" fmla="*/ 720 w 912"/>
                <a:gd name="T5" fmla="*/ 0 h 672"/>
                <a:gd name="T6" fmla="*/ 576 w 912"/>
                <a:gd name="T7" fmla="*/ 0 h 672"/>
                <a:gd name="T8" fmla="*/ 576 w 912"/>
                <a:gd name="T9" fmla="*/ 48 h 672"/>
                <a:gd name="T10" fmla="*/ 528 w 912"/>
                <a:gd name="T11" fmla="*/ 96 h 672"/>
                <a:gd name="T12" fmla="*/ 528 w 912"/>
                <a:gd name="T13" fmla="*/ 192 h 672"/>
                <a:gd name="T14" fmla="*/ 336 w 912"/>
                <a:gd name="T15" fmla="*/ 192 h 672"/>
                <a:gd name="T16" fmla="*/ 336 w 912"/>
                <a:gd name="T17" fmla="*/ 144 h 672"/>
                <a:gd name="T18" fmla="*/ 384 w 912"/>
                <a:gd name="T19" fmla="*/ 96 h 672"/>
                <a:gd name="T20" fmla="*/ 384 w 912"/>
                <a:gd name="T21" fmla="*/ 48 h 672"/>
                <a:gd name="T22" fmla="*/ 240 w 912"/>
                <a:gd name="T23" fmla="*/ 48 h 672"/>
                <a:gd name="T24" fmla="*/ 192 w 912"/>
                <a:gd name="T25" fmla="*/ 96 h 672"/>
                <a:gd name="T26" fmla="*/ 48 w 912"/>
                <a:gd name="T27" fmla="*/ 96 h 672"/>
                <a:gd name="T28" fmla="*/ 48 w 912"/>
                <a:gd name="T29" fmla="*/ 144 h 672"/>
                <a:gd name="T30" fmla="*/ 0 w 912"/>
                <a:gd name="T31" fmla="*/ 192 h 672"/>
                <a:gd name="T32" fmla="*/ 0 w 912"/>
                <a:gd name="T33" fmla="*/ 288 h 672"/>
                <a:gd name="T34" fmla="*/ 96 w 912"/>
                <a:gd name="T35" fmla="*/ 240 h 672"/>
                <a:gd name="T36" fmla="*/ 192 w 912"/>
                <a:gd name="T37" fmla="*/ 240 h 672"/>
                <a:gd name="T38" fmla="*/ 240 w 912"/>
                <a:gd name="T39" fmla="*/ 336 h 672"/>
                <a:gd name="T40" fmla="*/ 240 w 912"/>
                <a:gd name="T41" fmla="*/ 384 h 672"/>
                <a:gd name="T42" fmla="*/ 144 w 912"/>
                <a:gd name="T43" fmla="*/ 480 h 672"/>
                <a:gd name="T44" fmla="*/ 96 w 912"/>
                <a:gd name="T45" fmla="*/ 432 h 672"/>
                <a:gd name="T46" fmla="*/ 0 w 912"/>
                <a:gd name="T47" fmla="*/ 432 h 672"/>
                <a:gd name="T48" fmla="*/ 0 w 912"/>
                <a:gd name="T49" fmla="*/ 576 h 672"/>
                <a:gd name="T50" fmla="*/ 144 w 912"/>
                <a:gd name="T51" fmla="*/ 576 h 672"/>
                <a:gd name="T52" fmla="*/ 240 w 912"/>
                <a:gd name="T53" fmla="*/ 528 h 672"/>
                <a:gd name="T54" fmla="*/ 336 w 912"/>
                <a:gd name="T55" fmla="*/ 528 h 672"/>
                <a:gd name="T56" fmla="*/ 384 w 912"/>
                <a:gd name="T57" fmla="*/ 576 h 672"/>
                <a:gd name="T58" fmla="*/ 336 w 912"/>
                <a:gd name="T59" fmla="*/ 624 h 672"/>
                <a:gd name="T60" fmla="*/ 384 w 912"/>
                <a:gd name="T61" fmla="*/ 672 h 672"/>
                <a:gd name="T62" fmla="*/ 480 w 912"/>
                <a:gd name="T63" fmla="*/ 672 h 672"/>
                <a:gd name="T64" fmla="*/ 480 w 912"/>
                <a:gd name="T65" fmla="*/ 624 h 672"/>
                <a:gd name="T66" fmla="*/ 480 w 912"/>
                <a:gd name="T67" fmla="*/ 576 h 672"/>
                <a:gd name="T68" fmla="*/ 528 w 912"/>
                <a:gd name="T69" fmla="*/ 528 h 672"/>
                <a:gd name="T70" fmla="*/ 624 w 912"/>
                <a:gd name="T71" fmla="*/ 528 h 672"/>
                <a:gd name="T72" fmla="*/ 672 w 912"/>
                <a:gd name="T73" fmla="*/ 576 h 672"/>
                <a:gd name="T74" fmla="*/ 816 w 912"/>
                <a:gd name="T75" fmla="*/ 576 h 672"/>
                <a:gd name="T76" fmla="*/ 864 w 912"/>
                <a:gd name="T77" fmla="*/ 528 h 672"/>
                <a:gd name="T78" fmla="*/ 864 w 912"/>
                <a:gd name="T79" fmla="*/ 432 h 672"/>
                <a:gd name="T80" fmla="*/ 768 w 912"/>
                <a:gd name="T81" fmla="*/ 432 h 672"/>
                <a:gd name="T82" fmla="*/ 768 w 912"/>
                <a:gd name="T83" fmla="*/ 384 h 672"/>
                <a:gd name="T84" fmla="*/ 624 w 912"/>
                <a:gd name="T85" fmla="*/ 384 h 672"/>
                <a:gd name="T86" fmla="*/ 624 w 912"/>
                <a:gd name="T87" fmla="*/ 336 h 672"/>
                <a:gd name="T88" fmla="*/ 672 w 912"/>
                <a:gd name="T89" fmla="*/ 240 h 672"/>
                <a:gd name="T90" fmla="*/ 768 w 912"/>
                <a:gd name="T91" fmla="*/ 288 h 672"/>
                <a:gd name="T92" fmla="*/ 864 w 912"/>
                <a:gd name="T93" fmla="*/ 288 h 672"/>
                <a:gd name="T94" fmla="*/ 864 w 912"/>
                <a:gd name="T95" fmla="*/ 240 h 672"/>
                <a:gd name="T96" fmla="*/ 912 w 912"/>
                <a:gd name="T97" fmla="*/ 240 h 672"/>
                <a:gd name="T98" fmla="*/ 912 w 912"/>
                <a:gd name="T99" fmla="*/ 48 h 672"/>
                <a:gd name="T100" fmla="*/ 864 w 912"/>
                <a:gd name="T101" fmla="*/ 48 h 6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12"/>
                <a:gd name="T154" fmla="*/ 0 h 672"/>
                <a:gd name="T155" fmla="*/ 912 w 912"/>
                <a:gd name="T156" fmla="*/ 672 h 6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12" h="672">
                  <a:moveTo>
                    <a:pt x="864" y="48"/>
                  </a:moveTo>
                  <a:lnTo>
                    <a:pt x="816" y="48"/>
                  </a:lnTo>
                  <a:lnTo>
                    <a:pt x="720" y="0"/>
                  </a:lnTo>
                  <a:lnTo>
                    <a:pt x="576" y="0"/>
                  </a:lnTo>
                  <a:lnTo>
                    <a:pt x="576" y="48"/>
                  </a:lnTo>
                  <a:lnTo>
                    <a:pt x="528" y="96"/>
                  </a:lnTo>
                  <a:lnTo>
                    <a:pt x="528" y="192"/>
                  </a:lnTo>
                  <a:lnTo>
                    <a:pt x="336" y="192"/>
                  </a:lnTo>
                  <a:lnTo>
                    <a:pt x="336" y="144"/>
                  </a:lnTo>
                  <a:lnTo>
                    <a:pt x="384" y="96"/>
                  </a:lnTo>
                  <a:lnTo>
                    <a:pt x="384" y="48"/>
                  </a:lnTo>
                  <a:lnTo>
                    <a:pt x="240" y="48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144"/>
                  </a:lnTo>
                  <a:lnTo>
                    <a:pt x="0" y="192"/>
                  </a:lnTo>
                  <a:lnTo>
                    <a:pt x="0" y="288"/>
                  </a:lnTo>
                  <a:lnTo>
                    <a:pt x="96" y="240"/>
                  </a:lnTo>
                  <a:lnTo>
                    <a:pt x="192" y="240"/>
                  </a:lnTo>
                  <a:lnTo>
                    <a:pt x="240" y="336"/>
                  </a:lnTo>
                  <a:lnTo>
                    <a:pt x="240" y="384"/>
                  </a:lnTo>
                  <a:lnTo>
                    <a:pt x="144" y="480"/>
                  </a:lnTo>
                  <a:lnTo>
                    <a:pt x="96" y="432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144" y="576"/>
                  </a:lnTo>
                  <a:lnTo>
                    <a:pt x="240" y="528"/>
                  </a:lnTo>
                  <a:lnTo>
                    <a:pt x="336" y="528"/>
                  </a:lnTo>
                  <a:lnTo>
                    <a:pt x="384" y="576"/>
                  </a:lnTo>
                  <a:lnTo>
                    <a:pt x="336" y="624"/>
                  </a:lnTo>
                  <a:lnTo>
                    <a:pt x="384" y="672"/>
                  </a:lnTo>
                  <a:lnTo>
                    <a:pt x="480" y="672"/>
                  </a:lnTo>
                  <a:lnTo>
                    <a:pt x="480" y="624"/>
                  </a:lnTo>
                  <a:lnTo>
                    <a:pt x="480" y="576"/>
                  </a:lnTo>
                  <a:lnTo>
                    <a:pt x="528" y="528"/>
                  </a:lnTo>
                  <a:lnTo>
                    <a:pt x="624" y="528"/>
                  </a:lnTo>
                  <a:lnTo>
                    <a:pt x="672" y="576"/>
                  </a:lnTo>
                  <a:lnTo>
                    <a:pt x="816" y="576"/>
                  </a:lnTo>
                  <a:lnTo>
                    <a:pt x="864" y="528"/>
                  </a:lnTo>
                  <a:lnTo>
                    <a:pt x="864" y="432"/>
                  </a:lnTo>
                  <a:lnTo>
                    <a:pt x="768" y="432"/>
                  </a:lnTo>
                  <a:lnTo>
                    <a:pt x="768" y="384"/>
                  </a:lnTo>
                  <a:lnTo>
                    <a:pt x="624" y="384"/>
                  </a:lnTo>
                  <a:lnTo>
                    <a:pt x="624" y="336"/>
                  </a:lnTo>
                  <a:lnTo>
                    <a:pt x="672" y="240"/>
                  </a:lnTo>
                  <a:lnTo>
                    <a:pt x="768" y="288"/>
                  </a:lnTo>
                  <a:lnTo>
                    <a:pt x="864" y="288"/>
                  </a:lnTo>
                  <a:lnTo>
                    <a:pt x="864" y="240"/>
                  </a:lnTo>
                  <a:lnTo>
                    <a:pt x="912" y="240"/>
                  </a:lnTo>
                  <a:lnTo>
                    <a:pt x="912" y="48"/>
                  </a:lnTo>
                  <a:lnTo>
                    <a:pt x="864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Oval 76"/>
            <p:cNvSpPr>
              <a:spLocks noChangeArrowheads="1"/>
            </p:cNvSpPr>
            <p:nvPr/>
          </p:nvSpPr>
          <p:spPr bwMode="auto">
            <a:xfrm>
              <a:off x="2112" y="273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27</a:t>
              </a:r>
            </a:p>
          </p:txBody>
        </p:sp>
      </p:grpSp>
      <p:grpSp>
        <p:nvGrpSpPr>
          <p:cNvPr id="225" name="Group 131"/>
          <p:cNvGrpSpPr>
            <a:grpSpLocks/>
          </p:cNvGrpSpPr>
          <p:nvPr/>
        </p:nvGrpSpPr>
        <p:grpSpPr bwMode="auto">
          <a:xfrm>
            <a:off x="3886200" y="3810000"/>
            <a:ext cx="1828800" cy="1143000"/>
            <a:chOff x="2448" y="2448"/>
            <a:chExt cx="1152" cy="720"/>
          </a:xfrm>
        </p:grpSpPr>
        <p:sp>
          <p:nvSpPr>
            <p:cNvPr id="9286" name="Freeform 28"/>
            <p:cNvSpPr>
              <a:spLocks/>
            </p:cNvSpPr>
            <p:nvPr/>
          </p:nvSpPr>
          <p:spPr bwMode="auto">
            <a:xfrm>
              <a:off x="2448" y="2448"/>
              <a:ext cx="1152" cy="720"/>
            </a:xfrm>
            <a:custGeom>
              <a:avLst/>
              <a:gdLst>
                <a:gd name="T0" fmla="*/ 960 w 1152"/>
                <a:gd name="T1" fmla="*/ 576 h 720"/>
                <a:gd name="T2" fmla="*/ 864 w 1152"/>
                <a:gd name="T3" fmla="*/ 576 h 720"/>
                <a:gd name="T4" fmla="*/ 816 w 1152"/>
                <a:gd name="T5" fmla="*/ 528 h 720"/>
                <a:gd name="T6" fmla="*/ 720 w 1152"/>
                <a:gd name="T7" fmla="*/ 528 h 720"/>
                <a:gd name="T8" fmla="*/ 672 w 1152"/>
                <a:gd name="T9" fmla="*/ 576 h 720"/>
                <a:gd name="T10" fmla="*/ 720 w 1152"/>
                <a:gd name="T11" fmla="*/ 624 h 720"/>
                <a:gd name="T12" fmla="*/ 720 w 1152"/>
                <a:gd name="T13" fmla="*/ 672 h 720"/>
                <a:gd name="T14" fmla="*/ 672 w 1152"/>
                <a:gd name="T15" fmla="*/ 720 h 720"/>
                <a:gd name="T16" fmla="*/ 624 w 1152"/>
                <a:gd name="T17" fmla="*/ 720 h 720"/>
                <a:gd name="T18" fmla="*/ 576 w 1152"/>
                <a:gd name="T19" fmla="*/ 672 h 720"/>
                <a:gd name="T20" fmla="*/ 528 w 1152"/>
                <a:gd name="T21" fmla="*/ 672 h 720"/>
                <a:gd name="T22" fmla="*/ 528 w 1152"/>
                <a:gd name="T23" fmla="*/ 576 h 720"/>
                <a:gd name="T24" fmla="*/ 480 w 1152"/>
                <a:gd name="T25" fmla="*/ 528 h 720"/>
                <a:gd name="T26" fmla="*/ 432 w 1152"/>
                <a:gd name="T27" fmla="*/ 528 h 720"/>
                <a:gd name="T28" fmla="*/ 384 w 1152"/>
                <a:gd name="T29" fmla="*/ 576 h 720"/>
                <a:gd name="T30" fmla="*/ 240 w 1152"/>
                <a:gd name="T31" fmla="*/ 576 h 720"/>
                <a:gd name="T32" fmla="*/ 240 w 1152"/>
                <a:gd name="T33" fmla="*/ 480 h 720"/>
                <a:gd name="T34" fmla="*/ 144 w 1152"/>
                <a:gd name="T35" fmla="*/ 480 h 720"/>
                <a:gd name="T36" fmla="*/ 144 w 1152"/>
                <a:gd name="T37" fmla="*/ 432 h 720"/>
                <a:gd name="T38" fmla="*/ 0 w 1152"/>
                <a:gd name="T39" fmla="*/ 432 h 720"/>
                <a:gd name="T40" fmla="*/ 0 w 1152"/>
                <a:gd name="T41" fmla="*/ 384 h 720"/>
                <a:gd name="T42" fmla="*/ 48 w 1152"/>
                <a:gd name="T43" fmla="*/ 288 h 720"/>
                <a:gd name="T44" fmla="*/ 144 w 1152"/>
                <a:gd name="T45" fmla="*/ 336 h 720"/>
                <a:gd name="T46" fmla="*/ 240 w 1152"/>
                <a:gd name="T47" fmla="*/ 336 h 720"/>
                <a:gd name="T48" fmla="*/ 240 w 1152"/>
                <a:gd name="T49" fmla="*/ 288 h 720"/>
                <a:gd name="T50" fmla="*/ 288 w 1152"/>
                <a:gd name="T51" fmla="*/ 288 h 720"/>
                <a:gd name="T52" fmla="*/ 288 w 1152"/>
                <a:gd name="T53" fmla="*/ 144 h 720"/>
                <a:gd name="T54" fmla="*/ 336 w 1152"/>
                <a:gd name="T55" fmla="*/ 144 h 720"/>
                <a:gd name="T56" fmla="*/ 384 w 1152"/>
                <a:gd name="T57" fmla="*/ 144 h 720"/>
                <a:gd name="T58" fmla="*/ 432 w 1152"/>
                <a:gd name="T59" fmla="*/ 192 h 720"/>
                <a:gd name="T60" fmla="*/ 528 w 1152"/>
                <a:gd name="T61" fmla="*/ 144 h 720"/>
                <a:gd name="T62" fmla="*/ 528 w 1152"/>
                <a:gd name="T63" fmla="*/ 96 h 720"/>
                <a:gd name="T64" fmla="*/ 576 w 1152"/>
                <a:gd name="T65" fmla="*/ 48 h 720"/>
                <a:gd name="T66" fmla="*/ 576 w 1152"/>
                <a:gd name="T67" fmla="*/ 96 h 720"/>
                <a:gd name="T68" fmla="*/ 624 w 1152"/>
                <a:gd name="T69" fmla="*/ 96 h 720"/>
                <a:gd name="T70" fmla="*/ 672 w 1152"/>
                <a:gd name="T71" fmla="*/ 0 h 720"/>
                <a:gd name="T72" fmla="*/ 768 w 1152"/>
                <a:gd name="T73" fmla="*/ 0 h 720"/>
                <a:gd name="T74" fmla="*/ 768 w 1152"/>
                <a:gd name="T75" fmla="*/ 48 h 720"/>
                <a:gd name="T76" fmla="*/ 768 w 1152"/>
                <a:gd name="T77" fmla="*/ 96 h 720"/>
                <a:gd name="T78" fmla="*/ 720 w 1152"/>
                <a:gd name="T79" fmla="*/ 96 h 720"/>
                <a:gd name="T80" fmla="*/ 720 w 1152"/>
                <a:gd name="T81" fmla="*/ 144 h 720"/>
                <a:gd name="T82" fmla="*/ 960 w 1152"/>
                <a:gd name="T83" fmla="*/ 144 h 720"/>
                <a:gd name="T84" fmla="*/ 960 w 1152"/>
                <a:gd name="T85" fmla="*/ 192 h 720"/>
                <a:gd name="T86" fmla="*/ 912 w 1152"/>
                <a:gd name="T87" fmla="*/ 192 h 720"/>
                <a:gd name="T88" fmla="*/ 912 w 1152"/>
                <a:gd name="T89" fmla="*/ 288 h 720"/>
                <a:gd name="T90" fmla="*/ 1008 w 1152"/>
                <a:gd name="T91" fmla="*/ 288 h 720"/>
                <a:gd name="T92" fmla="*/ 1008 w 1152"/>
                <a:gd name="T93" fmla="*/ 336 h 720"/>
                <a:gd name="T94" fmla="*/ 1056 w 1152"/>
                <a:gd name="T95" fmla="*/ 336 h 720"/>
                <a:gd name="T96" fmla="*/ 1104 w 1152"/>
                <a:gd name="T97" fmla="*/ 288 h 720"/>
                <a:gd name="T98" fmla="*/ 1152 w 1152"/>
                <a:gd name="T99" fmla="*/ 288 h 720"/>
                <a:gd name="T100" fmla="*/ 1152 w 1152"/>
                <a:gd name="T101" fmla="*/ 432 h 720"/>
                <a:gd name="T102" fmla="*/ 1104 w 1152"/>
                <a:gd name="T103" fmla="*/ 432 h 720"/>
                <a:gd name="T104" fmla="*/ 1056 w 1152"/>
                <a:gd name="T105" fmla="*/ 384 h 720"/>
                <a:gd name="T106" fmla="*/ 1008 w 1152"/>
                <a:gd name="T107" fmla="*/ 384 h 720"/>
                <a:gd name="T108" fmla="*/ 1008 w 1152"/>
                <a:gd name="T109" fmla="*/ 432 h 720"/>
                <a:gd name="T110" fmla="*/ 912 w 1152"/>
                <a:gd name="T111" fmla="*/ 480 h 720"/>
                <a:gd name="T112" fmla="*/ 960 w 1152"/>
                <a:gd name="T113" fmla="*/ 576 h 7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52"/>
                <a:gd name="T172" fmla="*/ 0 h 720"/>
                <a:gd name="T173" fmla="*/ 1152 w 1152"/>
                <a:gd name="T174" fmla="*/ 720 h 7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52" h="720">
                  <a:moveTo>
                    <a:pt x="960" y="576"/>
                  </a:moveTo>
                  <a:lnTo>
                    <a:pt x="864" y="576"/>
                  </a:lnTo>
                  <a:lnTo>
                    <a:pt x="816" y="528"/>
                  </a:lnTo>
                  <a:lnTo>
                    <a:pt x="720" y="528"/>
                  </a:lnTo>
                  <a:lnTo>
                    <a:pt x="672" y="576"/>
                  </a:lnTo>
                  <a:lnTo>
                    <a:pt x="720" y="624"/>
                  </a:lnTo>
                  <a:lnTo>
                    <a:pt x="720" y="672"/>
                  </a:lnTo>
                  <a:lnTo>
                    <a:pt x="672" y="720"/>
                  </a:lnTo>
                  <a:lnTo>
                    <a:pt x="624" y="720"/>
                  </a:lnTo>
                  <a:lnTo>
                    <a:pt x="576" y="672"/>
                  </a:lnTo>
                  <a:lnTo>
                    <a:pt x="528" y="672"/>
                  </a:lnTo>
                  <a:lnTo>
                    <a:pt x="528" y="576"/>
                  </a:lnTo>
                  <a:lnTo>
                    <a:pt x="480" y="528"/>
                  </a:lnTo>
                  <a:lnTo>
                    <a:pt x="432" y="528"/>
                  </a:lnTo>
                  <a:lnTo>
                    <a:pt x="384" y="576"/>
                  </a:lnTo>
                  <a:lnTo>
                    <a:pt x="240" y="576"/>
                  </a:lnTo>
                  <a:lnTo>
                    <a:pt x="240" y="480"/>
                  </a:lnTo>
                  <a:lnTo>
                    <a:pt x="144" y="480"/>
                  </a:lnTo>
                  <a:lnTo>
                    <a:pt x="144" y="432"/>
                  </a:lnTo>
                  <a:lnTo>
                    <a:pt x="0" y="432"/>
                  </a:lnTo>
                  <a:lnTo>
                    <a:pt x="0" y="384"/>
                  </a:lnTo>
                  <a:lnTo>
                    <a:pt x="48" y="288"/>
                  </a:lnTo>
                  <a:lnTo>
                    <a:pt x="144" y="336"/>
                  </a:lnTo>
                  <a:lnTo>
                    <a:pt x="240" y="336"/>
                  </a:lnTo>
                  <a:lnTo>
                    <a:pt x="240" y="288"/>
                  </a:lnTo>
                  <a:lnTo>
                    <a:pt x="288" y="288"/>
                  </a:lnTo>
                  <a:lnTo>
                    <a:pt x="288" y="144"/>
                  </a:lnTo>
                  <a:lnTo>
                    <a:pt x="336" y="144"/>
                  </a:lnTo>
                  <a:lnTo>
                    <a:pt x="384" y="144"/>
                  </a:lnTo>
                  <a:lnTo>
                    <a:pt x="432" y="192"/>
                  </a:lnTo>
                  <a:lnTo>
                    <a:pt x="528" y="144"/>
                  </a:lnTo>
                  <a:lnTo>
                    <a:pt x="528" y="96"/>
                  </a:lnTo>
                  <a:lnTo>
                    <a:pt x="576" y="48"/>
                  </a:lnTo>
                  <a:lnTo>
                    <a:pt x="576" y="96"/>
                  </a:lnTo>
                  <a:lnTo>
                    <a:pt x="624" y="96"/>
                  </a:lnTo>
                  <a:lnTo>
                    <a:pt x="672" y="0"/>
                  </a:lnTo>
                  <a:lnTo>
                    <a:pt x="768" y="0"/>
                  </a:lnTo>
                  <a:lnTo>
                    <a:pt x="768" y="48"/>
                  </a:lnTo>
                  <a:lnTo>
                    <a:pt x="768" y="96"/>
                  </a:lnTo>
                  <a:lnTo>
                    <a:pt x="720" y="96"/>
                  </a:lnTo>
                  <a:lnTo>
                    <a:pt x="720" y="144"/>
                  </a:lnTo>
                  <a:lnTo>
                    <a:pt x="960" y="144"/>
                  </a:lnTo>
                  <a:lnTo>
                    <a:pt x="960" y="192"/>
                  </a:lnTo>
                  <a:lnTo>
                    <a:pt x="912" y="192"/>
                  </a:lnTo>
                  <a:lnTo>
                    <a:pt x="912" y="288"/>
                  </a:lnTo>
                  <a:lnTo>
                    <a:pt x="1008" y="288"/>
                  </a:lnTo>
                  <a:lnTo>
                    <a:pt x="1008" y="336"/>
                  </a:lnTo>
                  <a:lnTo>
                    <a:pt x="1056" y="336"/>
                  </a:lnTo>
                  <a:lnTo>
                    <a:pt x="1104" y="288"/>
                  </a:lnTo>
                  <a:lnTo>
                    <a:pt x="1152" y="288"/>
                  </a:lnTo>
                  <a:lnTo>
                    <a:pt x="1152" y="432"/>
                  </a:lnTo>
                  <a:lnTo>
                    <a:pt x="1104" y="432"/>
                  </a:lnTo>
                  <a:lnTo>
                    <a:pt x="1056" y="384"/>
                  </a:lnTo>
                  <a:lnTo>
                    <a:pt x="1008" y="384"/>
                  </a:lnTo>
                  <a:lnTo>
                    <a:pt x="1008" y="432"/>
                  </a:lnTo>
                  <a:lnTo>
                    <a:pt x="912" y="480"/>
                  </a:lnTo>
                  <a:lnTo>
                    <a:pt x="960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Oval 77"/>
            <p:cNvSpPr>
              <a:spLocks noChangeArrowheads="1"/>
            </p:cNvSpPr>
            <p:nvPr/>
          </p:nvSpPr>
          <p:spPr bwMode="auto">
            <a:xfrm>
              <a:off x="2880" y="268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28</a:t>
              </a:r>
            </a:p>
          </p:txBody>
        </p:sp>
      </p:grpSp>
      <p:grpSp>
        <p:nvGrpSpPr>
          <p:cNvPr id="227" name="Group 143"/>
          <p:cNvGrpSpPr>
            <a:grpSpLocks/>
          </p:cNvGrpSpPr>
          <p:nvPr/>
        </p:nvGrpSpPr>
        <p:grpSpPr bwMode="auto">
          <a:xfrm>
            <a:off x="6629400" y="5181600"/>
            <a:ext cx="1219200" cy="990600"/>
            <a:chOff x="4176" y="3312"/>
            <a:chExt cx="768" cy="624"/>
          </a:xfrm>
        </p:grpSpPr>
        <p:sp>
          <p:nvSpPr>
            <p:cNvPr id="9284" name="Freeform 41"/>
            <p:cNvSpPr>
              <a:spLocks/>
            </p:cNvSpPr>
            <p:nvPr/>
          </p:nvSpPr>
          <p:spPr bwMode="auto">
            <a:xfrm>
              <a:off x="4176" y="3312"/>
              <a:ext cx="768" cy="624"/>
            </a:xfrm>
            <a:custGeom>
              <a:avLst/>
              <a:gdLst>
                <a:gd name="T0" fmla="*/ 768 w 768"/>
                <a:gd name="T1" fmla="*/ 192 h 624"/>
                <a:gd name="T2" fmla="*/ 624 w 768"/>
                <a:gd name="T3" fmla="*/ 192 h 624"/>
                <a:gd name="T4" fmla="*/ 576 w 768"/>
                <a:gd name="T5" fmla="*/ 144 h 624"/>
                <a:gd name="T6" fmla="*/ 576 w 768"/>
                <a:gd name="T7" fmla="*/ 48 h 624"/>
                <a:gd name="T8" fmla="*/ 480 w 768"/>
                <a:gd name="T9" fmla="*/ 48 h 624"/>
                <a:gd name="T10" fmla="*/ 480 w 768"/>
                <a:gd name="T11" fmla="*/ 96 h 624"/>
                <a:gd name="T12" fmla="*/ 384 w 768"/>
                <a:gd name="T13" fmla="*/ 144 h 624"/>
                <a:gd name="T14" fmla="*/ 336 w 768"/>
                <a:gd name="T15" fmla="*/ 0 h 624"/>
                <a:gd name="T16" fmla="*/ 240 w 768"/>
                <a:gd name="T17" fmla="*/ 96 h 624"/>
                <a:gd name="T18" fmla="*/ 288 w 768"/>
                <a:gd name="T19" fmla="*/ 144 h 624"/>
                <a:gd name="T20" fmla="*/ 288 w 768"/>
                <a:gd name="T21" fmla="*/ 192 h 624"/>
                <a:gd name="T22" fmla="*/ 192 w 768"/>
                <a:gd name="T23" fmla="*/ 192 h 624"/>
                <a:gd name="T24" fmla="*/ 96 w 768"/>
                <a:gd name="T25" fmla="*/ 144 h 624"/>
                <a:gd name="T26" fmla="*/ 0 w 768"/>
                <a:gd name="T27" fmla="*/ 144 h 624"/>
                <a:gd name="T28" fmla="*/ 0 w 768"/>
                <a:gd name="T29" fmla="*/ 240 h 624"/>
                <a:gd name="T30" fmla="*/ 48 w 768"/>
                <a:gd name="T31" fmla="*/ 288 h 624"/>
                <a:gd name="T32" fmla="*/ 48 w 768"/>
                <a:gd name="T33" fmla="*/ 384 h 624"/>
                <a:gd name="T34" fmla="*/ 144 w 768"/>
                <a:gd name="T35" fmla="*/ 384 h 624"/>
                <a:gd name="T36" fmla="*/ 192 w 768"/>
                <a:gd name="T37" fmla="*/ 336 h 624"/>
                <a:gd name="T38" fmla="*/ 240 w 768"/>
                <a:gd name="T39" fmla="*/ 384 h 624"/>
                <a:gd name="T40" fmla="*/ 240 w 768"/>
                <a:gd name="T41" fmla="*/ 432 h 624"/>
                <a:gd name="T42" fmla="*/ 96 w 768"/>
                <a:gd name="T43" fmla="*/ 528 h 624"/>
                <a:gd name="T44" fmla="*/ 48 w 768"/>
                <a:gd name="T45" fmla="*/ 480 h 624"/>
                <a:gd name="T46" fmla="*/ 0 w 768"/>
                <a:gd name="T47" fmla="*/ 528 h 624"/>
                <a:gd name="T48" fmla="*/ 0 w 768"/>
                <a:gd name="T49" fmla="*/ 624 h 624"/>
                <a:gd name="T50" fmla="*/ 768 w 768"/>
                <a:gd name="T51" fmla="*/ 624 h 624"/>
                <a:gd name="T52" fmla="*/ 768 w 768"/>
                <a:gd name="T53" fmla="*/ 192 h 6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68"/>
                <a:gd name="T82" fmla="*/ 0 h 624"/>
                <a:gd name="T83" fmla="*/ 768 w 768"/>
                <a:gd name="T84" fmla="*/ 624 h 6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68" h="624">
                  <a:moveTo>
                    <a:pt x="768" y="192"/>
                  </a:moveTo>
                  <a:lnTo>
                    <a:pt x="624" y="192"/>
                  </a:lnTo>
                  <a:lnTo>
                    <a:pt x="576" y="144"/>
                  </a:lnTo>
                  <a:lnTo>
                    <a:pt x="576" y="48"/>
                  </a:lnTo>
                  <a:lnTo>
                    <a:pt x="480" y="48"/>
                  </a:lnTo>
                  <a:lnTo>
                    <a:pt x="480" y="96"/>
                  </a:lnTo>
                  <a:lnTo>
                    <a:pt x="384" y="144"/>
                  </a:lnTo>
                  <a:lnTo>
                    <a:pt x="336" y="0"/>
                  </a:lnTo>
                  <a:lnTo>
                    <a:pt x="240" y="96"/>
                  </a:lnTo>
                  <a:lnTo>
                    <a:pt x="288" y="144"/>
                  </a:lnTo>
                  <a:lnTo>
                    <a:pt x="288" y="192"/>
                  </a:lnTo>
                  <a:lnTo>
                    <a:pt x="192" y="192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88"/>
                  </a:lnTo>
                  <a:lnTo>
                    <a:pt x="48" y="384"/>
                  </a:lnTo>
                  <a:lnTo>
                    <a:pt x="144" y="384"/>
                  </a:lnTo>
                  <a:lnTo>
                    <a:pt x="192" y="336"/>
                  </a:lnTo>
                  <a:lnTo>
                    <a:pt x="240" y="384"/>
                  </a:lnTo>
                  <a:lnTo>
                    <a:pt x="240" y="432"/>
                  </a:lnTo>
                  <a:lnTo>
                    <a:pt x="96" y="528"/>
                  </a:lnTo>
                  <a:lnTo>
                    <a:pt x="48" y="480"/>
                  </a:lnTo>
                  <a:lnTo>
                    <a:pt x="0" y="528"/>
                  </a:lnTo>
                  <a:lnTo>
                    <a:pt x="0" y="624"/>
                  </a:lnTo>
                  <a:lnTo>
                    <a:pt x="768" y="624"/>
                  </a:lnTo>
                  <a:lnTo>
                    <a:pt x="768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Oval 78"/>
            <p:cNvSpPr>
              <a:spLocks noChangeArrowheads="1"/>
            </p:cNvSpPr>
            <p:nvPr/>
          </p:nvSpPr>
          <p:spPr bwMode="auto">
            <a:xfrm>
              <a:off x="4512" y="36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40</a:t>
              </a:r>
            </a:p>
          </p:txBody>
        </p:sp>
      </p:grpSp>
      <p:grpSp>
        <p:nvGrpSpPr>
          <p:cNvPr id="228" name="Group 132"/>
          <p:cNvGrpSpPr>
            <a:grpSpLocks/>
          </p:cNvGrpSpPr>
          <p:nvPr/>
        </p:nvGrpSpPr>
        <p:grpSpPr bwMode="auto">
          <a:xfrm>
            <a:off x="5334000" y="3886200"/>
            <a:ext cx="1676400" cy="914400"/>
            <a:chOff x="3360" y="2496"/>
            <a:chExt cx="1056" cy="576"/>
          </a:xfrm>
        </p:grpSpPr>
        <p:sp>
          <p:nvSpPr>
            <p:cNvPr id="9282" name="Freeform 36"/>
            <p:cNvSpPr>
              <a:spLocks/>
            </p:cNvSpPr>
            <p:nvPr/>
          </p:nvSpPr>
          <p:spPr bwMode="auto">
            <a:xfrm>
              <a:off x="3360" y="2496"/>
              <a:ext cx="1056" cy="576"/>
            </a:xfrm>
            <a:custGeom>
              <a:avLst/>
              <a:gdLst>
                <a:gd name="T0" fmla="*/ 864 w 1056"/>
                <a:gd name="T1" fmla="*/ 576 h 576"/>
                <a:gd name="T2" fmla="*/ 816 w 1056"/>
                <a:gd name="T3" fmla="*/ 480 h 576"/>
                <a:gd name="T4" fmla="*/ 720 w 1056"/>
                <a:gd name="T5" fmla="*/ 528 h 576"/>
                <a:gd name="T6" fmla="*/ 720 w 1056"/>
                <a:gd name="T7" fmla="*/ 576 h 576"/>
                <a:gd name="T8" fmla="*/ 576 w 1056"/>
                <a:gd name="T9" fmla="*/ 576 h 576"/>
                <a:gd name="T10" fmla="*/ 624 w 1056"/>
                <a:gd name="T11" fmla="*/ 480 h 576"/>
                <a:gd name="T12" fmla="*/ 624 w 1056"/>
                <a:gd name="T13" fmla="*/ 432 h 576"/>
                <a:gd name="T14" fmla="*/ 528 w 1056"/>
                <a:gd name="T15" fmla="*/ 432 h 576"/>
                <a:gd name="T16" fmla="*/ 480 w 1056"/>
                <a:gd name="T17" fmla="*/ 384 h 576"/>
                <a:gd name="T18" fmla="*/ 384 w 1056"/>
                <a:gd name="T19" fmla="*/ 432 h 576"/>
                <a:gd name="T20" fmla="*/ 384 w 1056"/>
                <a:gd name="T21" fmla="*/ 528 h 576"/>
                <a:gd name="T22" fmla="*/ 336 w 1056"/>
                <a:gd name="T23" fmla="*/ 576 h 576"/>
                <a:gd name="T24" fmla="*/ 192 w 1056"/>
                <a:gd name="T25" fmla="*/ 576 h 576"/>
                <a:gd name="T26" fmla="*/ 144 w 1056"/>
                <a:gd name="T27" fmla="*/ 528 h 576"/>
                <a:gd name="T28" fmla="*/ 48 w 1056"/>
                <a:gd name="T29" fmla="*/ 528 h 576"/>
                <a:gd name="T30" fmla="*/ 0 w 1056"/>
                <a:gd name="T31" fmla="*/ 432 h 576"/>
                <a:gd name="T32" fmla="*/ 96 w 1056"/>
                <a:gd name="T33" fmla="*/ 384 h 576"/>
                <a:gd name="T34" fmla="*/ 96 w 1056"/>
                <a:gd name="T35" fmla="*/ 336 h 576"/>
                <a:gd name="T36" fmla="*/ 144 w 1056"/>
                <a:gd name="T37" fmla="*/ 336 h 576"/>
                <a:gd name="T38" fmla="*/ 192 w 1056"/>
                <a:gd name="T39" fmla="*/ 384 h 576"/>
                <a:gd name="T40" fmla="*/ 240 w 1056"/>
                <a:gd name="T41" fmla="*/ 384 h 576"/>
                <a:gd name="T42" fmla="*/ 240 w 1056"/>
                <a:gd name="T43" fmla="*/ 240 h 576"/>
                <a:gd name="T44" fmla="*/ 192 w 1056"/>
                <a:gd name="T45" fmla="*/ 240 h 576"/>
                <a:gd name="T46" fmla="*/ 144 w 1056"/>
                <a:gd name="T47" fmla="*/ 288 h 576"/>
                <a:gd name="T48" fmla="*/ 96 w 1056"/>
                <a:gd name="T49" fmla="*/ 288 h 576"/>
                <a:gd name="T50" fmla="*/ 96 w 1056"/>
                <a:gd name="T51" fmla="*/ 240 h 576"/>
                <a:gd name="T52" fmla="*/ 0 w 1056"/>
                <a:gd name="T53" fmla="*/ 240 h 576"/>
                <a:gd name="T54" fmla="*/ 0 w 1056"/>
                <a:gd name="T55" fmla="*/ 144 h 576"/>
                <a:gd name="T56" fmla="*/ 48 w 1056"/>
                <a:gd name="T57" fmla="*/ 144 h 576"/>
                <a:gd name="T58" fmla="*/ 48 w 1056"/>
                <a:gd name="T59" fmla="*/ 48 h 576"/>
                <a:gd name="T60" fmla="*/ 240 w 1056"/>
                <a:gd name="T61" fmla="*/ 48 h 576"/>
                <a:gd name="T62" fmla="*/ 288 w 1056"/>
                <a:gd name="T63" fmla="*/ 0 h 576"/>
                <a:gd name="T64" fmla="*/ 384 w 1056"/>
                <a:gd name="T65" fmla="*/ 0 h 576"/>
                <a:gd name="T66" fmla="*/ 432 w 1056"/>
                <a:gd name="T67" fmla="*/ 48 h 576"/>
                <a:gd name="T68" fmla="*/ 432 w 1056"/>
                <a:gd name="T69" fmla="*/ 96 h 576"/>
                <a:gd name="T70" fmla="*/ 384 w 1056"/>
                <a:gd name="T71" fmla="*/ 96 h 576"/>
                <a:gd name="T72" fmla="*/ 432 w 1056"/>
                <a:gd name="T73" fmla="*/ 192 h 576"/>
                <a:gd name="T74" fmla="*/ 528 w 1056"/>
                <a:gd name="T75" fmla="*/ 192 h 576"/>
                <a:gd name="T76" fmla="*/ 624 w 1056"/>
                <a:gd name="T77" fmla="*/ 144 h 576"/>
                <a:gd name="T78" fmla="*/ 624 w 1056"/>
                <a:gd name="T79" fmla="*/ 96 h 576"/>
                <a:gd name="T80" fmla="*/ 576 w 1056"/>
                <a:gd name="T81" fmla="*/ 48 h 576"/>
                <a:gd name="T82" fmla="*/ 672 w 1056"/>
                <a:gd name="T83" fmla="*/ 0 h 576"/>
                <a:gd name="T84" fmla="*/ 816 w 1056"/>
                <a:gd name="T85" fmla="*/ 0 h 576"/>
                <a:gd name="T86" fmla="*/ 864 w 1056"/>
                <a:gd name="T87" fmla="*/ 48 h 576"/>
                <a:gd name="T88" fmla="*/ 912 w 1056"/>
                <a:gd name="T89" fmla="*/ 48 h 576"/>
                <a:gd name="T90" fmla="*/ 912 w 1056"/>
                <a:gd name="T91" fmla="*/ 144 h 576"/>
                <a:gd name="T92" fmla="*/ 864 w 1056"/>
                <a:gd name="T93" fmla="*/ 192 h 576"/>
                <a:gd name="T94" fmla="*/ 864 w 1056"/>
                <a:gd name="T95" fmla="*/ 240 h 576"/>
                <a:gd name="T96" fmla="*/ 1008 w 1056"/>
                <a:gd name="T97" fmla="*/ 192 h 576"/>
                <a:gd name="T98" fmla="*/ 1056 w 1056"/>
                <a:gd name="T99" fmla="*/ 240 h 576"/>
                <a:gd name="T100" fmla="*/ 1056 w 1056"/>
                <a:gd name="T101" fmla="*/ 336 h 576"/>
                <a:gd name="T102" fmla="*/ 1008 w 1056"/>
                <a:gd name="T103" fmla="*/ 384 h 576"/>
                <a:gd name="T104" fmla="*/ 864 w 1056"/>
                <a:gd name="T105" fmla="*/ 336 h 576"/>
                <a:gd name="T106" fmla="*/ 864 w 1056"/>
                <a:gd name="T107" fmla="*/ 432 h 576"/>
                <a:gd name="T108" fmla="*/ 912 w 1056"/>
                <a:gd name="T109" fmla="*/ 432 h 576"/>
                <a:gd name="T110" fmla="*/ 912 w 1056"/>
                <a:gd name="T111" fmla="*/ 576 h 576"/>
                <a:gd name="T112" fmla="*/ 864 w 1056"/>
                <a:gd name="T113" fmla="*/ 576 h 57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56"/>
                <a:gd name="T172" fmla="*/ 0 h 576"/>
                <a:gd name="T173" fmla="*/ 1056 w 1056"/>
                <a:gd name="T174" fmla="*/ 576 h 57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56" h="576">
                  <a:moveTo>
                    <a:pt x="864" y="576"/>
                  </a:moveTo>
                  <a:lnTo>
                    <a:pt x="816" y="480"/>
                  </a:lnTo>
                  <a:lnTo>
                    <a:pt x="720" y="528"/>
                  </a:lnTo>
                  <a:lnTo>
                    <a:pt x="720" y="576"/>
                  </a:lnTo>
                  <a:lnTo>
                    <a:pt x="576" y="576"/>
                  </a:lnTo>
                  <a:lnTo>
                    <a:pt x="624" y="480"/>
                  </a:lnTo>
                  <a:lnTo>
                    <a:pt x="624" y="432"/>
                  </a:lnTo>
                  <a:lnTo>
                    <a:pt x="528" y="432"/>
                  </a:lnTo>
                  <a:lnTo>
                    <a:pt x="480" y="384"/>
                  </a:lnTo>
                  <a:lnTo>
                    <a:pt x="384" y="432"/>
                  </a:lnTo>
                  <a:lnTo>
                    <a:pt x="384" y="528"/>
                  </a:lnTo>
                  <a:lnTo>
                    <a:pt x="336" y="576"/>
                  </a:lnTo>
                  <a:lnTo>
                    <a:pt x="192" y="576"/>
                  </a:lnTo>
                  <a:lnTo>
                    <a:pt x="144" y="528"/>
                  </a:lnTo>
                  <a:lnTo>
                    <a:pt x="48" y="528"/>
                  </a:lnTo>
                  <a:lnTo>
                    <a:pt x="0" y="432"/>
                  </a:lnTo>
                  <a:lnTo>
                    <a:pt x="96" y="384"/>
                  </a:lnTo>
                  <a:lnTo>
                    <a:pt x="96" y="336"/>
                  </a:lnTo>
                  <a:lnTo>
                    <a:pt x="144" y="336"/>
                  </a:lnTo>
                  <a:lnTo>
                    <a:pt x="192" y="384"/>
                  </a:lnTo>
                  <a:lnTo>
                    <a:pt x="240" y="384"/>
                  </a:lnTo>
                  <a:lnTo>
                    <a:pt x="240" y="240"/>
                  </a:lnTo>
                  <a:lnTo>
                    <a:pt x="192" y="240"/>
                  </a:lnTo>
                  <a:lnTo>
                    <a:pt x="144" y="288"/>
                  </a:lnTo>
                  <a:lnTo>
                    <a:pt x="96" y="288"/>
                  </a:lnTo>
                  <a:lnTo>
                    <a:pt x="96" y="240"/>
                  </a:lnTo>
                  <a:lnTo>
                    <a:pt x="0" y="240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48" y="48"/>
                  </a:lnTo>
                  <a:lnTo>
                    <a:pt x="240" y="48"/>
                  </a:lnTo>
                  <a:lnTo>
                    <a:pt x="288" y="0"/>
                  </a:lnTo>
                  <a:lnTo>
                    <a:pt x="384" y="0"/>
                  </a:lnTo>
                  <a:lnTo>
                    <a:pt x="432" y="48"/>
                  </a:lnTo>
                  <a:lnTo>
                    <a:pt x="432" y="96"/>
                  </a:lnTo>
                  <a:lnTo>
                    <a:pt x="384" y="96"/>
                  </a:lnTo>
                  <a:lnTo>
                    <a:pt x="432" y="192"/>
                  </a:lnTo>
                  <a:lnTo>
                    <a:pt x="528" y="192"/>
                  </a:lnTo>
                  <a:lnTo>
                    <a:pt x="624" y="144"/>
                  </a:lnTo>
                  <a:lnTo>
                    <a:pt x="624" y="96"/>
                  </a:lnTo>
                  <a:lnTo>
                    <a:pt x="576" y="48"/>
                  </a:lnTo>
                  <a:lnTo>
                    <a:pt x="672" y="0"/>
                  </a:lnTo>
                  <a:lnTo>
                    <a:pt x="816" y="0"/>
                  </a:lnTo>
                  <a:lnTo>
                    <a:pt x="864" y="48"/>
                  </a:lnTo>
                  <a:lnTo>
                    <a:pt x="912" y="48"/>
                  </a:lnTo>
                  <a:lnTo>
                    <a:pt x="912" y="144"/>
                  </a:lnTo>
                  <a:lnTo>
                    <a:pt x="864" y="192"/>
                  </a:lnTo>
                  <a:lnTo>
                    <a:pt x="864" y="240"/>
                  </a:lnTo>
                  <a:lnTo>
                    <a:pt x="1008" y="192"/>
                  </a:lnTo>
                  <a:lnTo>
                    <a:pt x="1056" y="240"/>
                  </a:lnTo>
                  <a:lnTo>
                    <a:pt x="1056" y="336"/>
                  </a:lnTo>
                  <a:lnTo>
                    <a:pt x="1008" y="384"/>
                  </a:lnTo>
                  <a:lnTo>
                    <a:pt x="864" y="336"/>
                  </a:lnTo>
                  <a:lnTo>
                    <a:pt x="864" y="432"/>
                  </a:lnTo>
                  <a:lnTo>
                    <a:pt x="912" y="432"/>
                  </a:lnTo>
                  <a:lnTo>
                    <a:pt x="912" y="576"/>
                  </a:lnTo>
                  <a:lnTo>
                    <a:pt x="864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Oval 79"/>
            <p:cNvSpPr>
              <a:spLocks noChangeArrowheads="1"/>
            </p:cNvSpPr>
            <p:nvPr/>
          </p:nvSpPr>
          <p:spPr bwMode="auto">
            <a:xfrm>
              <a:off x="3936" y="264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29</a:t>
              </a:r>
            </a:p>
          </p:txBody>
        </p:sp>
      </p:grpSp>
      <p:grpSp>
        <p:nvGrpSpPr>
          <p:cNvPr id="230" name="Group 138"/>
          <p:cNvGrpSpPr>
            <a:grpSpLocks/>
          </p:cNvGrpSpPr>
          <p:nvPr/>
        </p:nvGrpSpPr>
        <p:grpSpPr bwMode="auto">
          <a:xfrm>
            <a:off x="6324600" y="4648200"/>
            <a:ext cx="1524000" cy="838200"/>
            <a:chOff x="3984" y="2976"/>
            <a:chExt cx="960" cy="528"/>
          </a:xfrm>
        </p:grpSpPr>
        <p:sp>
          <p:nvSpPr>
            <p:cNvPr id="9280" name="Freeform 40"/>
            <p:cNvSpPr>
              <a:spLocks/>
            </p:cNvSpPr>
            <p:nvPr/>
          </p:nvSpPr>
          <p:spPr bwMode="auto">
            <a:xfrm>
              <a:off x="3984" y="2976"/>
              <a:ext cx="960" cy="528"/>
            </a:xfrm>
            <a:custGeom>
              <a:avLst/>
              <a:gdLst>
                <a:gd name="T0" fmla="*/ 960 w 960"/>
                <a:gd name="T1" fmla="*/ 0 h 528"/>
                <a:gd name="T2" fmla="*/ 912 w 960"/>
                <a:gd name="T3" fmla="*/ 0 h 528"/>
                <a:gd name="T4" fmla="*/ 864 w 960"/>
                <a:gd name="T5" fmla="*/ 48 h 528"/>
                <a:gd name="T6" fmla="*/ 768 w 960"/>
                <a:gd name="T7" fmla="*/ 48 h 528"/>
                <a:gd name="T8" fmla="*/ 720 w 960"/>
                <a:gd name="T9" fmla="*/ 96 h 528"/>
                <a:gd name="T10" fmla="*/ 720 w 960"/>
                <a:gd name="T11" fmla="*/ 144 h 528"/>
                <a:gd name="T12" fmla="*/ 672 w 960"/>
                <a:gd name="T13" fmla="*/ 192 h 528"/>
                <a:gd name="T14" fmla="*/ 576 w 960"/>
                <a:gd name="T15" fmla="*/ 192 h 528"/>
                <a:gd name="T16" fmla="*/ 528 w 960"/>
                <a:gd name="T17" fmla="*/ 144 h 528"/>
                <a:gd name="T18" fmla="*/ 528 w 960"/>
                <a:gd name="T19" fmla="*/ 96 h 528"/>
                <a:gd name="T20" fmla="*/ 480 w 960"/>
                <a:gd name="T21" fmla="*/ 48 h 528"/>
                <a:gd name="T22" fmla="*/ 288 w 960"/>
                <a:gd name="T23" fmla="*/ 48 h 528"/>
                <a:gd name="T24" fmla="*/ 288 w 960"/>
                <a:gd name="T25" fmla="*/ 96 h 528"/>
                <a:gd name="T26" fmla="*/ 240 w 960"/>
                <a:gd name="T27" fmla="*/ 96 h 528"/>
                <a:gd name="T28" fmla="*/ 240 w 960"/>
                <a:gd name="T29" fmla="*/ 192 h 528"/>
                <a:gd name="T30" fmla="*/ 192 w 960"/>
                <a:gd name="T31" fmla="*/ 240 h 528"/>
                <a:gd name="T32" fmla="*/ 144 w 960"/>
                <a:gd name="T33" fmla="*/ 240 h 528"/>
                <a:gd name="T34" fmla="*/ 96 w 960"/>
                <a:gd name="T35" fmla="*/ 192 h 528"/>
                <a:gd name="T36" fmla="*/ 48 w 960"/>
                <a:gd name="T37" fmla="*/ 192 h 528"/>
                <a:gd name="T38" fmla="*/ 0 w 960"/>
                <a:gd name="T39" fmla="*/ 288 h 528"/>
                <a:gd name="T40" fmla="*/ 0 w 960"/>
                <a:gd name="T41" fmla="*/ 336 h 528"/>
                <a:gd name="T42" fmla="*/ 96 w 960"/>
                <a:gd name="T43" fmla="*/ 384 h 528"/>
                <a:gd name="T44" fmla="*/ 144 w 960"/>
                <a:gd name="T45" fmla="*/ 336 h 528"/>
                <a:gd name="T46" fmla="*/ 192 w 960"/>
                <a:gd name="T47" fmla="*/ 384 h 528"/>
                <a:gd name="T48" fmla="*/ 192 w 960"/>
                <a:gd name="T49" fmla="*/ 480 h 528"/>
                <a:gd name="T50" fmla="*/ 288 w 960"/>
                <a:gd name="T51" fmla="*/ 480 h 528"/>
                <a:gd name="T52" fmla="*/ 384 w 960"/>
                <a:gd name="T53" fmla="*/ 528 h 528"/>
                <a:gd name="T54" fmla="*/ 480 w 960"/>
                <a:gd name="T55" fmla="*/ 528 h 528"/>
                <a:gd name="T56" fmla="*/ 480 w 960"/>
                <a:gd name="T57" fmla="*/ 480 h 528"/>
                <a:gd name="T58" fmla="*/ 432 w 960"/>
                <a:gd name="T59" fmla="*/ 432 h 528"/>
                <a:gd name="T60" fmla="*/ 528 w 960"/>
                <a:gd name="T61" fmla="*/ 336 h 528"/>
                <a:gd name="T62" fmla="*/ 576 w 960"/>
                <a:gd name="T63" fmla="*/ 480 h 528"/>
                <a:gd name="T64" fmla="*/ 672 w 960"/>
                <a:gd name="T65" fmla="*/ 432 h 528"/>
                <a:gd name="T66" fmla="*/ 672 w 960"/>
                <a:gd name="T67" fmla="*/ 384 h 528"/>
                <a:gd name="T68" fmla="*/ 768 w 960"/>
                <a:gd name="T69" fmla="*/ 384 h 528"/>
                <a:gd name="T70" fmla="*/ 768 w 960"/>
                <a:gd name="T71" fmla="*/ 480 h 528"/>
                <a:gd name="T72" fmla="*/ 816 w 960"/>
                <a:gd name="T73" fmla="*/ 528 h 528"/>
                <a:gd name="T74" fmla="*/ 960 w 960"/>
                <a:gd name="T75" fmla="*/ 528 h 528"/>
                <a:gd name="T76" fmla="*/ 960 w 960"/>
                <a:gd name="T77" fmla="*/ 0 h 5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60"/>
                <a:gd name="T118" fmla="*/ 0 h 528"/>
                <a:gd name="T119" fmla="*/ 960 w 960"/>
                <a:gd name="T120" fmla="*/ 528 h 5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60" h="528">
                  <a:moveTo>
                    <a:pt x="960" y="0"/>
                  </a:moveTo>
                  <a:lnTo>
                    <a:pt x="912" y="0"/>
                  </a:lnTo>
                  <a:lnTo>
                    <a:pt x="864" y="48"/>
                  </a:lnTo>
                  <a:lnTo>
                    <a:pt x="768" y="48"/>
                  </a:lnTo>
                  <a:lnTo>
                    <a:pt x="720" y="96"/>
                  </a:lnTo>
                  <a:lnTo>
                    <a:pt x="720" y="144"/>
                  </a:lnTo>
                  <a:lnTo>
                    <a:pt x="672" y="192"/>
                  </a:lnTo>
                  <a:lnTo>
                    <a:pt x="576" y="192"/>
                  </a:lnTo>
                  <a:lnTo>
                    <a:pt x="528" y="144"/>
                  </a:lnTo>
                  <a:lnTo>
                    <a:pt x="528" y="96"/>
                  </a:lnTo>
                  <a:lnTo>
                    <a:pt x="480" y="48"/>
                  </a:lnTo>
                  <a:lnTo>
                    <a:pt x="288" y="48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240" y="192"/>
                  </a:lnTo>
                  <a:lnTo>
                    <a:pt x="192" y="240"/>
                  </a:lnTo>
                  <a:lnTo>
                    <a:pt x="144" y="240"/>
                  </a:lnTo>
                  <a:lnTo>
                    <a:pt x="96" y="192"/>
                  </a:lnTo>
                  <a:lnTo>
                    <a:pt x="48" y="192"/>
                  </a:lnTo>
                  <a:lnTo>
                    <a:pt x="0" y="288"/>
                  </a:lnTo>
                  <a:lnTo>
                    <a:pt x="0" y="336"/>
                  </a:lnTo>
                  <a:lnTo>
                    <a:pt x="96" y="384"/>
                  </a:lnTo>
                  <a:lnTo>
                    <a:pt x="144" y="336"/>
                  </a:lnTo>
                  <a:lnTo>
                    <a:pt x="192" y="384"/>
                  </a:lnTo>
                  <a:lnTo>
                    <a:pt x="192" y="480"/>
                  </a:lnTo>
                  <a:lnTo>
                    <a:pt x="288" y="480"/>
                  </a:lnTo>
                  <a:lnTo>
                    <a:pt x="384" y="528"/>
                  </a:lnTo>
                  <a:lnTo>
                    <a:pt x="480" y="528"/>
                  </a:lnTo>
                  <a:lnTo>
                    <a:pt x="480" y="480"/>
                  </a:lnTo>
                  <a:lnTo>
                    <a:pt x="432" y="432"/>
                  </a:lnTo>
                  <a:lnTo>
                    <a:pt x="528" y="336"/>
                  </a:lnTo>
                  <a:lnTo>
                    <a:pt x="576" y="480"/>
                  </a:lnTo>
                  <a:lnTo>
                    <a:pt x="672" y="432"/>
                  </a:lnTo>
                  <a:lnTo>
                    <a:pt x="672" y="384"/>
                  </a:lnTo>
                  <a:lnTo>
                    <a:pt x="768" y="384"/>
                  </a:lnTo>
                  <a:lnTo>
                    <a:pt x="768" y="480"/>
                  </a:lnTo>
                  <a:lnTo>
                    <a:pt x="816" y="528"/>
                  </a:lnTo>
                  <a:lnTo>
                    <a:pt x="960" y="528"/>
                  </a:lnTo>
                  <a:lnTo>
                    <a:pt x="96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Oval 80"/>
            <p:cNvSpPr>
              <a:spLocks noChangeArrowheads="1"/>
            </p:cNvSpPr>
            <p:nvPr/>
          </p:nvSpPr>
          <p:spPr bwMode="auto">
            <a:xfrm>
              <a:off x="4224" y="312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35</a:t>
              </a:r>
            </a:p>
          </p:txBody>
        </p:sp>
      </p:grpSp>
      <p:grpSp>
        <p:nvGrpSpPr>
          <p:cNvPr id="231" name="Group 133"/>
          <p:cNvGrpSpPr>
            <a:grpSpLocks/>
          </p:cNvGrpSpPr>
          <p:nvPr/>
        </p:nvGrpSpPr>
        <p:grpSpPr bwMode="auto">
          <a:xfrm>
            <a:off x="6705600" y="3733800"/>
            <a:ext cx="1143000" cy="1219200"/>
            <a:chOff x="4224" y="2400"/>
            <a:chExt cx="720" cy="768"/>
          </a:xfrm>
        </p:grpSpPr>
        <p:sp>
          <p:nvSpPr>
            <p:cNvPr id="9278" name="Freeform 39"/>
            <p:cNvSpPr>
              <a:spLocks/>
            </p:cNvSpPr>
            <p:nvPr/>
          </p:nvSpPr>
          <p:spPr bwMode="auto">
            <a:xfrm>
              <a:off x="4224" y="2400"/>
              <a:ext cx="720" cy="768"/>
            </a:xfrm>
            <a:custGeom>
              <a:avLst/>
              <a:gdLst>
                <a:gd name="T0" fmla="*/ 720 w 720"/>
                <a:gd name="T1" fmla="*/ 192 h 768"/>
                <a:gd name="T2" fmla="*/ 624 w 720"/>
                <a:gd name="T3" fmla="*/ 192 h 768"/>
                <a:gd name="T4" fmla="*/ 480 w 720"/>
                <a:gd name="T5" fmla="*/ 144 h 768"/>
                <a:gd name="T6" fmla="*/ 432 w 720"/>
                <a:gd name="T7" fmla="*/ 96 h 768"/>
                <a:gd name="T8" fmla="*/ 432 w 720"/>
                <a:gd name="T9" fmla="*/ 48 h 768"/>
                <a:gd name="T10" fmla="*/ 384 w 720"/>
                <a:gd name="T11" fmla="*/ 0 h 768"/>
                <a:gd name="T12" fmla="*/ 336 w 720"/>
                <a:gd name="T13" fmla="*/ 48 h 768"/>
                <a:gd name="T14" fmla="*/ 288 w 720"/>
                <a:gd name="T15" fmla="*/ 48 h 768"/>
                <a:gd name="T16" fmla="*/ 240 w 720"/>
                <a:gd name="T17" fmla="*/ 96 h 768"/>
                <a:gd name="T18" fmla="*/ 192 w 720"/>
                <a:gd name="T19" fmla="*/ 96 h 768"/>
                <a:gd name="T20" fmla="*/ 144 w 720"/>
                <a:gd name="T21" fmla="*/ 144 h 768"/>
                <a:gd name="T22" fmla="*/ 48 w 720"/>
                <a:gd name="T23" fmla="*/ 144 h 768"/>
                <a:gd name="T24" fmla="*/ 48 w 720"/>
                <a:gd name="T25" fmla="*/ 240 h 768"/>
                <a:gd name="T26" fmla="*/ 0 w 720"/>
                <a:gd name="T27" fmla="*/ 288 h 768"/>
                <a:gd name="T28" fmla="*/ 0 w 720"/>
                <a:gd name="T29" fmla="*/ 336 h 768"/>
                <a:gd name="T30" fmla="*/ 144 w 720"/>
                <a:gd name="T31" fmla="*/ 288 h 768"/>
                <a:gd name="T32" fmla="*/ 192 w 720"/>
                <a:gd name="T33" fmla="*/ 336 h 768"/>
                <a:gd name="T34" fmla="*/ 192 w 720"/>
                <a:gd name="T35" fmla="*/ 432 h 768"/>
                <a:gd name="T36" fmla="*/ 144 w 720"/>
                <a:gd name="T37" fmla="*/ 480 h 768"/>
                <a:gd name="T38" fmla="*/ 0 w 720"/>
                <a:gd name="T39" fmla="*/ 432 h 768"/>
                <a:gd name="T40" fmla="*/ 0 w 720"/>
                <a:gd name="T41" fmla="*/ 528 h 768"/>
                <a:gd name="T42" fmla="*/ 48 w 720"/>
                <a:gd name="T43" fmla="*/ 528 h 768"/>
                <a:gd name="T44" fmla="*/ 48 w 720"/>
                <a:gd name="T45" fmla="*/ 624 h 768"/>
                <a:gd name="T46" fmla="*/ 240 w 720"/>
                <a:gd name="T47" fmla="*/ 624 h 768"/>
                <a:gd name="T48" fmla="*/ 288 w 720"/>
                <a:gd name="T49" fmla="*/ 672 h 768"/>
                <a:gd name="T50" fmla="*/ 288 w 720"/>
                <a:gd name="T51" fmla="*/ 720 h 768"/>
                <a:gd name="T52" fmla="*/ 336 w 720"/>
                <a:gd name="T53" fmla="*/ 768 h 768"/>
                <a:gd name="T54" fmla="*/ 432 w 720"/>
                <a:gd name="T55" fmla="*/ 768 h 768"/>
                <a:gd name="T56" fmla="*/ 480 w 720"/>
                <a:gd name="T57" fmla="*/ 720 h 768"/>
                <a:gd name="T58" fmla="*/ 480 w 720"/>
                <a:gd name="T59" fmla="*/ 672 h 768"/>
                <a:gd name="T60" fmla="*/ 528 w 720"/>
                <a:gd name="T61" fmla="*/ 624 h 768"/>
                <a:gd name="T62" fmla="*/ 624 w 720"/>
                <a:gd name="T63" fmla="*/ 624 h 768"/>
                <a:gd name="T64" fmla="*/ 672 w 720"/>
                <a:gd name="T65" fmla="*/ 576 h 768"/>
                <a:gd name="T66" fmla="*/ 720 w 720"/>
                <a:gd name="T67" fmla="*/ 576 h 768"/>
                <a:gd name="T68" fmla="*/ 720 w 720"/>
                <a:gd name="T69" fmla="*/ 192 h 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0"/>
                <a:gd name="T106" fmla="*/ 0 h 768"/>
                <a:gd name="T107" fmla="*/ 720 w 720"/>
                <a:gd name="T108" fmla="*/ 768 h 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0" h="768">
                  <a:moveTo>
                    <a:pt x="720" y="192"/>
                  </a:moveTo>
                  <a:lnTo>
                    <a:pt x="624" y="192"/>
                  </a:lnTo>
                  <a:lnTo>
                    <a:pt x="480" y="144"/>
                  </a:lnTo>
                  <a:lnTo>
                    <a:pt x="432" y="96"/>
                  </a:lnTo>
                  <a:lnTo>
                    <a:pt x="432" y="48"/>
                  </a:lnTo>
                  <a:lnTo>
                    <a:pt x="384" y="0"/>
                  </a:lnTo>
                  <a:lnTo>
                    <a:pt x="336" y="48"/>
                  </a:lnTo>
                  <a:lnTo>
                    <a:pt x="288" y="48"/>
                  </a:lnTo>
                  <a:lnTo>
                    <a:pt x="240" y="96"/>
                  </a:lnTo>
                  <a:lnTo>
                    <a:pt x="192" y="96"/>
                  </a:lnTo>
                  <a:lnTo>
                    <a:pt x="144" y="144"/>
                  </a:lnTo>
                  <a:lnTo>
                    <a:pt x="48" y="144"/>
                  </a:lnTo>
                  <a:lnTo>
                    <a:pt x="48" y="240"/>
                  </a:lnTo>
                  <a:lnTo>
                    <a:pt x="0" y="288"/>
                  </a:lnTo>
                  <a:lnTo>
                    <a:pt x="0" y="336"/>
                  </a:lnTo>
                  <a:lnTo>
                    <a:pt x="144" y="288"/>
                  </a:lnTo>
                  <a:lnTo>
                    <a:pt x="192" y="336"/>
                  </a:lnTo>
                  <a:lnTo>
                    <a:pt x="192" y="432"/>
                  </a:lnTo>
                  <a:lnTo>
                    <a:pt x="144" y="480"/>
                  </a:lnTo>
                  <a:lnTo>
                    <a:pt x="0" y="432"/>
                  </a:lnTo>
                  <a:lnTo>
                    <a:pt x="0" y="528"/>
                  </a:lnTo>
                  <a:lnTo>
                    <a:pt x="48" y="528"/>
                  </a:lnTo>
                  <a:lnTo>
                    <a:pt x="48" y="624"/>
                  </a:lnTo>
                  <a:lnTo>
                    <a:pt x="240" y="624"/>
                  </a:lnTo>
                  <a:lnTo>
                    <a:pt x="288" y="672"/>
                  </a:lnTo>
                  <a:lnTo>
                    <a:pt x="288" y="720"/>
                  </a:lnTo>
                  <a:lnTo>
                    <a:pt x="336" y="768"/>
                  </a:lnTo>
                  <a:lnTo>
                    <a:pt x="432" y="768"/>
                  </a:lnTo>
                  <a:lnTo>
                    <a:pt x="480" y="720"/>
                  </a:lnTo>
                  <a:lnTo>
                    <a:pt x="480" y="672"/>
                  </a:lnTo>
                  <a:lnTo>
                    <a:pt x="528" y="624"/>
                  </a:lnTo>
                  <a:lnTo>
                    <a:pt x="624" y="624"/>
                  </a:lnTo>
                  <a:lnTo>
                    <a:pt x="672" y="576"/>
                  </a:lnTo>
                  <a:lnTo>
                    <a:pt x="720" y="576"/>
                  </a:lnTo>
                  <a:lnTo>
                    <a:pt x="720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Oval 81"/>
            <p:cNvSpPr>
              <a:spLocks noChangeArrowheads="1"/>
            </p:cNvSpPr>
            <p:nvPr/>
          </p:nvSpPr>
          <p:spPr bwMode="auto">
            <a:xfrm>
              <a:off x="4512" y="268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30</a:t>
              </a:r>
            </a:p>
          </p:txBody>
        </p:sp>
      </p:grpSp>
      <p:grpSp>
        <p:nvGrpSpPr>
          <p:cNvPr id="233" name="Group 125"/>
          <p:cNvGrpSpPr>
            <a:grpSpLocks/>
          </p:cNvGrpSpPr>
          <p:nvPr/>
        </p:nvGrpSpPr>
        <p:grpSpPr bwMode="auto">
          <a:xfrm>
            <a:off x="2514600" y="2971800"/>
            <a:ext cx="1752600" cy="1219200"/>
            <a:chOff x="1584" y="1920"/>
            <a:chExt cx="1104" cy="768"/>
          </a:xfrm>
        </p:grpSpPr>
        <p:sp>
          <p:nvSpPr>
            <p:cNvPr id="9276" name="Freeform 20"/>
            <p:cNvSpPr>
              <a:spLocks/>
            </p:cNvSpPr>
            <p:nvPr/>
          </p:nvSpPr>
          <p:spPr bwMode="auto">
            <a:xfrm>
              <a:off x="1584" y="1920"/>
              <a:ext cx="1104" cy="768"/>
            </a:xfrm>
            <a:custGeom>
              <a:avLst/>
              <a:gdLst>
                <a:gd name="T0" fmla="*/ 1056 w 1104"/>
                <a:gd name="T1" fmla="*/ 144 h 768"/>
                <a:gd name="T2" fmla="*/ 912 w 1104"/>
                <a:gd name="T3" fmla="*/ 144 h 768"/>
                <a:gd name="T4" fmla="*/ 864 w 1104"/>
                <a:gd name="T5" fmla="*/ 192 h 768"/>
                <a:gd name="T6" fmla="*/ 720 w 1104"/>
                <a:gd name="T7" fmla="*/ 192 h 768"/>
                <a:gd name="T8" fmla="*/ 720 w 1104"/>
                <a:gd name="T9" fmla="*/ 144 h 768"/>
                <a:gd name="T10" fmla="*/ 768 w 1104"/>
                <a:gd name="T11" fmla="*/ 96 h 768"/>
                <a:gd name="T12" fmla="*/ 768 w 1104"/>
                <a:gd name="T13" fmla="*/ 48 h 768"/>
                <a:gd name="T14" fmla="*/ 720 w 1104"/>
                <a:gd name="T15" fmla="*/ 48 h 768"/>
                <a:gd name="T16" fmla="*/ 672 w 1104"/>
                <a:gd name="T17" fmla="*/ 0 h 768"/>
                <a:gd name="T18" fmla="*/ 624 w 1104"/>
                <a:gd name="T19" fmla="*/ 0 h 768"/>
                <a:gd name="T20" fmla="*/ 576 w 1104"/>
                <a:gd name="T21" fmla="*/ 48 h 768"/>
                <a:gd name="T22" fmla="*/ 576 w 1104"/>
                <a:gd name="T23" fmla="*/ 144 h 768"/>
                <a:gd name="T24" fmla="*/ 528 w 1104"/>
                <a:gd name="T25" fmla="*/ 240 h 768"/>
                <a:gd name="T26" fmla="*/ 480 w 1104"/>
                <a:gd name="T27" fmla="*/ 240 h 768"/>
                <a:gd name="T28" fmla="*/ 432 w 1104"/>
                <a:gd name="T29" fmla="*/ 192 h 768"/>
                <a:gd name="T30" fmla="*/ 288 w 1104"/>
                <a:gd name="T31" fmla="*/ 192 h 768"/>
                <a:gd name="T32" fmla="*/ 288 w 1104"/>
                <a:gd name="T33" fmla="*/ 288 h 768"/>
                <a:gd name="T34" fmla="*/ 240 w 1104"/>
                <a:gd name="T35" fmla="*/ 336 h 768"/>
                <a:gd name="T36" fmla="*/ 192 w 1104"/>
                <a:gd name="T37" fmla="*/ 336 h 768"/>
                <a:gd name="T38" fmla="*/ 144 w 1104"/>
                <a:gd name="T39" fmla="*/ 288 h 768"/>
                <a:gd name="T40" fmla="*/ 48 w 1104"/>
                <a:gd name="T41" fmla="*/ 336 h 768"/>
                <a:gd name="T42" fmla="*/ 0 w 1104"/>
                <a:gd name="T43" fmla="*/ 432 h 768"/>
                <a:gd name="T44" fmla="*/ 96 w 1104"/>
                <a:gd name="T45" fmla="*/ 480 h 768"/>
                <a:gd name="T46" fmla="*/ 192 w 1104"/>
                <a:gd name="T47" fmla="*/ 480 h 768"/>
                <a:gd name="T48" fmla="*/ 240 w 1104"/>
                <a:gd name="T49" fmla="*/ 528 h 768"/>
                <a:gd name="T50" fmla="*/ 288 w 1104"/>
                <a:gd name="T51" fmla="*/ 528 h 768"/>
                <a:gd name="T52" fmla="*/ 288 w 1104"/>
                <a:gd name="T53" fmla="*/ 624 h 768"/>
                <a:gd name="T54" fmla="*/ 288 w 1104"/>
                <a:gd name="T55" fmla="*/ 672 h 768"/>
                <a:gd name="T56" fmla="*/ 432 w 1104"/>
                <a:gd name="T57" fmla="*/ 672 h 768"/>
                <a:gd name="T58" fmla="*/ 480 w 1104"/>
                <a:gd name="T59" fmla="*/ 624 h 768"/>
                <a:gd name="T60" fmla="*/ 624 w 1104"/>
                <a:gd name="T61" fmla="*/ 624 h 768"/>
                <a:gd name="T62" fmla="*/ 624 w 1104"/>
                <a:gd name="T63" fmla="*/ 672 h 768"/>
                <a:gd name="T64" fmla="*/ 576 w 1104"/>
                <a:gd name="T65" fmla="*/ 720 h 768"/>
                <a:gd name="T66" fmla="*/ 576 w 1104"/>
                <a:gd name="T67" fmla="*/ 768 h 768"/>
                <a:gd name="T68" fmla="*/ 768 w 1104"/>
                <a:gd name="T69" fmla="*/ 768 h 768"/>
                <a:gd name="T70" fmla="*/ 768 w 1104"/>
                <a:gd name="T71" fmla="*/ 672 h 768"/>
                <a:gd name="T72" fmla="*/ 816 w 1104"/>
                <a:gd name="T73" fmla="*/ 624 h 768"/>
                <a:gd name="T74" fmla="*/ 816 w 1104"/>
                <a:gd name="T75" fmla="*/ 576 h 768"/>
                <a:gd name="T76" fmla="*/ 960 w 1104"/>
                <a:gd name="T77" fmla="*/ 576 h 768"/>
                <a:gd name="T78" fmla="*/ 1056 w 1104"/>
                <a:gd name="T79" fmla="*/ 624 h 768"/>
                <a:gd name="T80" fmla="*/ 1104 w 1104"/>
                <a:gd name="T81" fmla="*/ 624 h 768"/>
                <a:gd name="T82" fmla="*/ 1104 w 1104"/>
                <a:gd name="T83" fmla="*/ 480 h 768"/>
                <a:gd name="T84" fmla="*/ 1056 w 1104"/>
                <a:gd name="T85" fmla="*/ 432 h 768"/>
                <a:gd name="T86" fmla="*/ 960 w 1104"/>
                <a:gd name="T87" fmla="*/ 480 h 768"/>
                <a:gd name="T88" fmla="*/ 864 w 1104"/>
                <a:gd name="T89" fmla="*/ 480 h 768"/>
                <a:gd name="T90" fmla="*/ 816 w 1104"/>
                <a:gd name="T91" fmla="*/ 384 h 768"/>
                <a:gd name="T92" fmla="*/ 912 w 1104"/>
                <a:gd name="T93" fmla="*/ 336 h 768"/>
                <a:gd name="T94" fmla="*/ 1008 w 1104"/>
                <a:gd name="T95" fmla="*/ 336 h 768"/>
                <a:gd name="T96" fmla="*/ 1056 w 1104"/>
                <a:gd name="T97" fmla="*/ 384 h 768"/>
                <a:gd name="T98" fmla="*/ 1104 w 1104"/>
                <a:gd name="T99" fmla="*/ 288 h 768"/>
                <a:gd name="T100" fmla="*/ 1104 w 1104"/>
                <a:gd name="T101" fmla="*/ 144 h 768"/>
                <a:gd name="T102" fmla="*/ 1056 w 1104"/>
                <a:gd name="T103" fmla="*/ 144 h 7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4"/>
                <a:gd name="T157" fmla="*/ 0 h 768"/>
                <a:gd name="T158" fmla="*/ 1104 w 1104"/>
                <a:gd name="T159" fmla="*/ 768 h 76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4" h="768">
                  <a:moveTo>
                    <a:pt x="1056" y="144"/>
                  </a:moveTo>
                  <a:lnTo>
                    <a:pt x="912" y="144"/>
                  </a:lnTo>
                  <a:lnTo>
                    <a:pt x="864" y="192"/>
                  </a:lnTo>
                  <a:lnTo>
                    <a:pt x="720" y="192"/>
                  </a:lnTo>
                  <a:lnTo>
                    <a:pt x="720" y="144"/>
                  </a:lnTo>
                  <a:lnTo>
                    <a:pt x="768" y="96"/>
                  </a:lnTo>
                  <a:lnTo>
                    <a:pt x="768" y="48"/>
                  </a:lnTo>
                  <a:lnTo>
                    <a:pt x="720" y="48"/>
                  </a:lnTo>
                  <a:lnTo>
                    <a:pt x="672" y="0"/>
                  </a:lnTo>
                  <a:lnTo>
                    <a:pt x="624" y="0"/>
                  </a:lnTo>
                  <a:lnTo>
                    <a:pt x="576" y="48"/>
                  </a:lnTo>
                  <a:lnTo>
                    <a:pt x="576" y="144"/>
                  </a:lnTo>
                  <a:lnTo>
                    <a:pt x="528" y="240"/>
                  </a:lnTo>
                  <a:lnTo>
                    <a:pt x="480" y="240"/>
                  </a:lnTo>
                  <a:lnTo>
                    <a:pt x="432" y="192"/>
                  </a:lnTo>
                  <a:lnTo>
                    <a:pt x="288" y="192"/>
                  </a:lnTo>
                  <a:lnTo>
                    <a:pt x="288" y="288"/>
                  </a:lnTo>
                  <a:lnTo>
                    <a:pt x="240" y="336"/>
                  </a:lnTo>
                  <a:lnTo>
                    <a:pt x="192" y="336"/>
                  </a:lnTo>
                  <a:lnTo>
                    <a:pt x="144" y="288"/>
                  </a:lnTo>
                  <a:lnTo>
                    <a:pt x="48" y="336"/>
                  </a:lnTo>
                  <a:lnTo>
                    <a:pt x="0" y="432"/>
                  </a:lnTo>
                  <a:lnTo>
                    <a:pt x="96" y="480"/>
                  </a:lnTo>
                  <a:lnTo>
                    <a:pt x="192" y="480"/>
                  </a:lnTo>
                  <a:lnTo>
                    <a:pt x="240" y="528"/>
                  </a:lnTo>
                  <a:lnTo>
                    <a:pt x="288" y="528"/>
                  </a:lnTo>
                  <a:lnTo>
                    <a:pt x="288" y="624"/>
                  </a:lnTo>
                  <a:lnTo>
                    <a:pt x="288" y="672"/>
                  </a:lnTo>
                  <a:lnTo>
                    <a:pt x="432" y="672"/>
                  </a:lnTo>
                  <a:lnTo>
                    <a:pt x="480" y="624"/>
                  </a:lnTo>
                  <a:lnTo>
                    <a:pt x="624" y="624"/>
                  </a:lnTo>
                  <a:lnTo>
                    <a:pt x="624" y="672"/>
                  </a:lnTo>
                  <a:lnTo>
                    <a:pt x="576" y="720"/>
                  </a:lnTo>
                  <a:lnTo>
                    <a:pt x="576" y="768"/>
                  </a:lnTo>
                  <a:lnTo>
                    <a:pt x="768" y="768"/>
                  </a:lnTo>
                  <a:lnTo>
                    <a:pt x="768" y="672"/>
                  </a:lnTo>
                  <a:lnTo>
                    <a:pt x="816" y="624"/>
                  </a:lnTo>
                  <a:lnTo>
                    <a:pt x="816" y="576"/>
                  </a:lnTo>
                  <a:lnTo>
                    <a:pt x="960" y="576"/>
                  </a:lnTo>
                  <a:lnTo>
                    <a:pt x="1056" y="624"/>
                  </a:lnTo>
                  <a:lnTo>
                    <a:pt x="1104" y="624"/>
                  </a:lnTo>
                  <a:lnTo>
                    <a:pt x="1104" y="480"/>
                  </a:lnTo>
                  <a:lnTo>
                    <a:pt x="1056" y="432"/>
                  </a:lnTo>
                  <a:lnTo>
                    <a:pt x="960" y="480"/>
                  </a:lnTo>
                  <a:lnTo>
                    <a:pt x="864" y="480"/>
                  </a:lnTo>
                  <a:lnTo>
                    <a:pt x="816" y="384"/>
                  </a:lnTo>
                  <a:lnTo>
                    <a:pt x="912" y="336"/>
                  </a:lnTo>
                  <a:lnTo>
                    <a:pt x="1008" y="336"/>
                  </a:lnTo>
                  <a:lnTo>
                    <a:pt x="1056" y="384"/>
                  </a:lnTo>
                  <a:lnTo>
                    <a:pt x="1104" y="288"/>
                  </a:lnTo>
                  <a:lnTo>
                    <a:pt x="1104" y="144"/>
                  </a:lnTo>
                  <a:lnTo>
                    <a:pt x="1056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Oval 82"/>
            <p:cNvSpPr>
              <a:spLocks noChangeArrowheads="1"/>
            </p:cNvSpPr>
            <p:nvPr/>
          </p:nvSpPr>
          <p:spPr bwMode="auto">
            <a:xfrm>
              <a:off x="2064" y="220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22</a:t>
              </a:r>
            </a:p>
          </p:txBody>
        </p:sp>
      </p:grpSp>
      <p:grpSp>
        <p:nvGrpSpPr>
          <p:cNvPr id="234" name="Group 126"/>
          <p:cNvGrpSpPr>
            <a:grpSpLocks/>
          </p:cNvGrpSpPr>
          <p:nvPr/>
        </p:nvGrpSpPr>
        <p:grpSpPr bwMode="auto">
          <a:xfrm>
            <a:off x="3810000" y="2971800"/>
            <a:ext cx="1905000" cy="1143000"/>
            <a:chOff x="2400" y="1920"/>
            <a:chExt cx="1200" cy="720"/>
          </a:xfrm>
        </p:grpSpPr>
        <p:sp>
          <p:nvSpPr>
            <p:cNvPr id="9274" name="Freeform 33"/>
            <p:cNvSpPr>
              <a:spLocks/>
            </p:cNvSpPr>
            <p:nvPr/>
          </p:nvSpPr>
          <p:spPr bwMode="auto">
            <a:xfrm>
              <a:off x="2400" y="1920"/>
              <a:ext cx="1200" cy="720"/>
            </a:xfrm>
            <a:custGeom>
              <a:avLst/>
              <a:gdLst>
                <a:gd name="T0" fmla="*/ 960 w 1200"/>
                <a:gd name="T1" fmla="*/ 192 h 720"/>
                <a:gd name="T2" fmla="*/ 864 w 1200"/>
                <a:gd name="T3" fmla="*/ 192 h 720"/>
                <a:gd name="T4" fmla="*/ 864 w 1200"/>
                <a:gd name="T5" fmla="*/ 144 h 720"/>
                <a:gd name="T6" fmla="*/ 816 w 1200"/>
                <a:gd name="T7" fmla="*/ 144 h 720"/>
                <a:gd name="T8" fmla="*/ 768 w 1200"/>
                <a:gd name="T9" fmla="*/ 96 h 720"/>
                <a:gd name="T10" fmla="*/ 768 w 1200"/>
                <a:gd name="T11" fmla="*/ 48 h 720"/>
                <a:gd name="T12" fmla="*/ 720 w 1200"/>
                <a:gd name="T13" fmla="*/ 0 h 720"/>
                <a:gd name="T14" fmla="*/ 624 w 1200"/>
                <a:gd name="T15" fmla="*/ 0 h 720"/>
                <a:gd name="T16" fmla="*/ 576 w 1200"/>
                <a:gd name="T17" fmla="*/ 48 h 720"/>
                <a:gd name="T18" fmla="*/ 576 w 1200"/>
                <a:gd name="T19" fmla="*/ 96 h 720"/>
                <a:gd name="T20" fmla="*/ 528 w 1200"/>
                <a:gd name="T21" fmla="*/ 192 h 720"/>
                <a:gd name="T22" fmla="*/ 432 w 1200"/>
                <a:gd name="T23" fmla="*/ 192 h 720"/>
                <a:gd name="T24" fmla="*/ 384 w 1200"/>
                <a:gd name="T25" fmla="*/ 144 h 720"/>
                <a:gd name="T26" fmla="*/ 288 w 1200"/>
                <a:gd name="T27" fmla="*/ 144 h 720"/>
                <a:gd name="T28" fmla="*/ 288 w 1200"/>
                <a:gd name="T29" fmla="*/ 288 h 720"/>
                <a:gd name="T30" fmla="*/ 240 w 1200"/>
                <a:gd name="T31" fmla="*/ 384 h 720"/>
                <a:gd name="T32" fmla="*/ 192 w 1200"/>
                <a:gd name="T33" fmla="*/ 336 h 720"/>
                <a:gd name="T34" fmla="*/ 96 w 1200"/>
                <a:gd name="T35" fmla="*/ 336 h 720"/>
                <a:gd name="T36" fmla="*/ 0 w 1200"/>
                <a:gd name="T37" fmla="*/ 384 h 720"/>
                <a:gd name="T38" fmla="*/ 48 w 1200"/>
                <a:gd name="T39" fmla="*/ 480 h 720"/>
                <a:gd name="T40" fmla="*/ 144 w 1200"/>
                <a:gd name="T41" fmla="*/ 480 h 720"/>
                <a:gd name="T42" fmla="*/ 240 w 1200"/>
                <a:gd name="T43" fmla="*/ 432 h 720"/>
                <a:gd name="T44" fmla="*/ 288 w 1200"/>
                <a:gd name="T45" fmla="*/ 480 h 720"/>
                <a:gd name="T46" fmla="*/ 288 w 1200"/>
                <a:gd name="T47" fmla="*/ 624 h 720"/>
                <a:gd name="T48" fmla="*/ 336 w 1200"/>
                <a:gd name="T49" fmla="*/ 624 h 720"/>
                <a:gd name="T50" fmla="*/ 336 w 1200"/>
                <a:gd name="T51" fmla="*/ 672 h 720"/>
                <a:gd name="T52" fmla="*/ 432 w 1200"/>
                <a:gd name="T53" fmla="*/ 672 h 720"/>
                <a:gd name="T54" fmla="*/ 480 w 1200"/>
                <a:gd name="T55" fmla="*/ 720 h 720"/>
                <a:gd name="T56" fmla="*/ 576 w 1200"/>
                <a:gd name="T57" fmla="*/ 672 h 720"/>
                <a:gd name="T58" fmla="*/ 576 w 1200"/>
                <a:gd name="T59" fmla="*/ 624 h 720"/>
                <a:gd name="T60" fmla="*/ 624 w 1200"/>
                <a:gd name="T61" fmla="*/ 576 h 720"/>
                <a:gd name="T62" fmla="*/ 624 w 1200"/>
                <a:gd name="T63" fmla="*/ 624 h 720"/>
                <a:gd name="T64" fmla="*/ 672 w 1200"/>
                <a:gd name="T65" fmla="*/ 624 h 720"/>
                <a:gd name="T66" fmla="*/ 720 w 1200"/>
                <a:gd name="T67" fmla="*/ 528 h 720"/>
                <a:gd name="T68" fmla="*/ 816 w 1200"/>
                <a:gd name="T69" fmla="*/ 528 h 720"/>
                <a:gd name="T70" fmla="*/ 816 w 1200"/>
                <a:gd name="T71" fmla="*/ 624 h 720"/>
                <a:gd name="T72" fmla="*/ 768 w 1200"/>
                <a:gd name="T73" fmla="*/ 624 h 720"/>
                <a:gd name="T74" fmla="*/ 768 w 1200"/>
                <a:gd name="T75" fmla="*/ 672 h 720"/>
                <a:gd name="T76" fmla="*/ 1008 w 1200"/>
                <a:gd name="T77" fmla="*/ 672 h 720"/>
                <a:gd name="T78" fmla="*/ 1008 w 1200"/>
                <a:gd name="T79" fmla="*/ 624 h 720"/>
                <a:gd name="T80" fmla="*/ 1008 w 1200"/>
                <a:gd name="T81" fmla="*/ 576 h 720"/>
                <a:gd name="T82" fmla="*/ 1056 w 1200"/>
                <a:gd name="T83" fmla="*/ 528 h 720"/>
                <a:gd name="T84" fmla="*/ 1056 w 1200"/>
                <a:gd name="T85" fmla="*/ 480 h 720"/>
                <a:gd name="T86" fmla="*/ 1152 w 1200"/>
                <a:gd name="T87" fmla="*/ 480 h 720"/>
                <a:gd name="T88" fmla="*/ 1200 w 1200"/>
                <a:gd name="T89" fmla="*/ 432 h 720"/>
                <a:gd name="T90" fmla="*/ 1200 w 1200"/>
                <a:gd name="T91" fmla="*/ 384 h 720"/>
                <a:gd name="T92" fmla="*/ 1152 w 1200"/>
                <a:gd name="T93" fmla="*/ 336 h 720"/>
                <a:gd name="T94" fmla="*/ 1104 w 1200"/>
                <a:gd name="T95" fmla="*/ 336 h 720"/>
                <a:gd name="T96" fmla="*/ 1056 w 1200"/>
                <a:gd name="T97" fmla="*/ 384 h 720"/>
                <a:gd name="T98" fmla="*/ 1008 w 1200"/>
                <a:gd name="T99" fmla="*/ 384 h 720"/>
                <a:gd name="T100" fmla="*/ 1008 w 1200"/>
                <a:gd name="T101" fmla="*/ 192 h 720"/>
                <a:gd name="T102" fmla="*/ 960 w 1200"/>
                <a:gd name="T103" fmla="*/ 192 h 7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00"/>
                <a:gd name="T157" fmla="*/ 0 h 720"/>
                <a:gd name="T158" fmla="*/ 1200 w 1200"/>
                <a:gd name="T159" fmla="*/ 720 h 7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00" h="720">
                  <a:moveTo>
                    <a:pt x="960" y="192"/>
                  </a:moveTo>
                  <a:lnTo>
                    <a:pt x="864" y="192"/>
                  </a:lnTo>
                  <a:lnTo>
                    <a:pt x="864" y="144"/>
                  </a:lnTo>
                  <a:lnTo>
                    <a:pt x="816" y="144"/>
                  </a:lnTo>
                  <a:lnTo>
                    <a:pt x="768" y="96"/>
                  </a:lnTo>
                  <a:lnTo>
                    <a:pt x="768" y="48"/>
                  </a:lnTo>
                  <a:lnTo>
                    <a:pt x="720" y="0"/>
                  </a:lnTo>
                  <a:lnTo>
                    <a:pt x="624" y="0"/>
                  </a:lnTo>
                  <a:lnTo>
                    <a:pt x="576" y="48"/>
                  </a:lnTo>
                  <a:lnTo>
                    <a:pt x="576" y="96"/>
                  </a:lnTo>
                  <a:lnTo>
                    <a:pt x="528" y="192"/>
                  </a:lnTo>
                  <a:lnTo>
                    <a:pt x="432" y="192"/>
                  </a:lnTo>
                  <a:lnTo>
                    <a:pt x="384" y="144"/>
                  </a:lnTo>
                  <a:lnTo>
                    <a:pt x="288" y="144"/>
                  </a:lnTo>
                  <a:lnTo>
                    <a:pt x="288" y="288"/>
                  </a:lnTo>
                  <a:lnTo>
                    <a:pt x="240" y="384"/>
                  </a:lnTo>
                  <a:lnTo>
                    <a:pt x="192" y="336"/>
                  </a:lnTo>
                  <a:lnTo>
                    <a:pt x="96" y="336"/>
                  </a:lnTo>
                  <a:lnTo>
                    <a:pt x="0" y="384"/>
                  </a:lnTo>
                  <a:lnTo>
                    <a:pt x="48" y="480"/>
                  </a:lnTo>
                  <a:lnTo>
                    <a:pt x="144" y="480"/>
                  </a:lnTo>
                  <a:lnTo>
                    <a:pt x="240" y="432"/>
                  </a:lnTo>
                  <a:lnTo>
                    <a:pt x="288" y="480"/>
                  </a:lnTo>
                  <a:lnTo>
                    <a:pt x="288" y="624"/>
                  </a:lnTo>
                  <a:lnTo>
                    <a:pt x="336" y="624"/>
                  </a:lnTo>
                  <a:lnTo>
                    <a:pt x="336" y="672"/>
                  </a:lnTo>
                  <a:lnTo>
                    <a:pt x="432" y="672"/>
                  </a:lnTo>
                  <a:lnTo>
                    <a:pt x="480" y="720"/>
                  </a:lnTo>
                  <a:lnTo>
                    <a:pt x="576" y="672"/>
                  </a:lnTo>
                  <a:lnTo>
                    <a:pt x="576" y="624"/>
                  </a:lnTo>
                  <a:lnTo>
                    <a:pt x="624" y="576"/>
                  </a:lnTo>
                  <a:lnTo>
                    <a:pt x="624" y="624"/>
                  </a:lnTo>
                  <a:lnTo>
                    <a:pt x="672" y="624"/>
                  </a:lnTo>
                  <a:lnTo>
                    <a:pt x="720" y="528"/>
                  </a:lnTo>
                  <a:lnTo>
                    <a:pt x="816" y="528"/>
                  </a:lnTo>
                  <a:lnTo>
                    <a:pt x="816" y="624"/>
                  </a:lnTo>
                  <a:lnTo>
                    <a:pt x="768" y="624"/>
                  </a:lnTo>
                  <a:lnTo>
                    <a:pt x="768" y="672"/>
                  </a:lnTo>
                  <a:lnTo>
                    <a:pt x="1008" y="672"/>
                  </a:lnTo>
                  <a:lnTo>
                    <a:pt x="1008" y="624"/>
                  </a:lnTo>
                  <a:lnTo>
                    <a:pt x="1008" y="576"/>
                  </a:lnTo>
                  <a:lnTo>
                    <a:pt x="1056" y="528"/>
                  </a:lnTo>
                  <a:lnTo>
                    <a:pt x="1056" y="480"/>
                  </a:lnTo>
                  <a:lnTo>
                    <a:pt x="1152" y="480"/>
                  </a:lnTo>
                  <a:lnTo>
                    <a:pt x="1200" y="432"/>
                  </a:lnTo>
                  <a:lnTo>
                    <a:pt x="1200" y="384"/>
                  </a:lnTo>
                  <a:lnTo>
                    <a:pt x="1152" y="336"/>
                  </a:lnTo>
                  <a:lnTo>
                    <a:pt x="1104" y="336"/>
                  </a:lnTo>
                  <a:lnTo>
                    <a:pt x="1056" y="384"/>
                  </a:lnTo>
                  <a:lnTo>
                    <a:pt x="1008" y="384"/>
                  </a:lnTo>
                  <a:lnTo>
                    <a:pt x="1008" y="192"/>
                  </a:lnTo>
                  <a:lnTo>
                    <a:pt x="960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Oval 83"/>
            <p:cNvSpPr>
              <a:spLocks noChangeArrowheads="1"/>
            </p:cNvSpPr>
            <p:nvPr/>
          </p:nvSpPr>
          <p:spPr bwMode="auto">
            <a:xfrm>
              <a:off x="2880" y="216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23</a:t>
              </a:r>
            </a:p>
          </p:txBody>
        </p:sp>
      </p:grpSp>
      <p:grpSp>
        <p:nvGrpSpPr>
          <p:cNvPr id="236" name="Group 127"/>
          <p:cNvGrpSpPr>
            <a:grpSpLocks/>
          </p:cNvGrpSpPr>
          <p:nvPr/>
        </p:nvGrpSpPr>
        <p:grpSpPr bwMode="auto">
          <a:xfrm>
            <a:off x="5410200" y="3124200"/>
            <a:ext cx="1524000" cy="1066800"/>
            <a:chOff x="3408" y="2016"/>
            <a:chExt cx="960" cy="672"/>
          </a:xfrm>
        </p:grpSpPr>
        <p:sp>
          <p:nvSpPr>
            <p:cNvPr id="9272" name="Freeform 35"/>
            <p:cNvSpPr>
              <a:spLocks/>
            </p:cNvSpPr>
            <p:nvPr/>
          </p:nvSpPr>
          <p:spPr bwMode="auto">
            <a:xfrm>
              <a:off x="3408" y="2016"/>
              <a:ext cx="960" cy="672"/>
            </a:xfrm>
            <a:custGeom>
              <a:avLst/>
              <a:gdLst>
                <a:gd name="T0" fmla="*/ 672 w 960"/>
                <a:gd name="T1" fmla="*/ 48 h 672"/>
                <a:gd name="T2" fmla="*/ 576 w 960"/>
                <a:gd name="T3" fmla="*/ 48 h 672"/>
                <a:gd name="T4" fmla="*/ 576 w 960"/>
                <a:gd name="T5" fmla="*/ 144 h 672"/>
                <a:gd name="T6" fmla="*/ 528 w 960"/>
                <a:gd name="T7" fmla="*/ 192 h 672"/>
                <a:gd name="T8" fmla="*/ 432 w 960"/>
                <a:gd name="T9" fmla="*/ 192 h 672"/>
                <a:gd name="T10" fmla="*/ 384 w 960"/>
                <a:gd name="T11" fmla="*/ 144 h 672"/>
                <a:gd name="T12" fmla="*/ 384 w 960"/>
                <a:gd name="T13" fmla="*/ 48 h 672"/>
                <a:gd name="T14" fmla="*/ 192 w 960"/>
                <a:gd name="T15" fmla="*/ 48 h 672"/>
                <a:gd name="T16" fmla="*/ 144 w 960"/>
                <a:gd name="T17" fmla="*/ 96 h 672"/>
                <a:gd name="T18" fmla="*/ 0 w 960"/>
                <a:gd name="T19" fmla="*/ 96 h 672"/>
                <a:gd name="T20" fmla="*/ 0 w 960"/>
                <a:gd name="T21" fmla="*/ 288 h 672"/>
                <a:gd name="T22" fmla="*/ 48 w 960"/>
                <a:gd name="T23" fmla="*/ 288 h 672"/>
                <a:gd name="T24" fmla="*/ 96 w 960"/>
                <a:gd name="T25" fmla="*/ 240 h 672"/>
                <a:gd name="T26" fmla="*/ 144 w 960"/>
                <a:gd name="T27" fmla="*/ 240 h 672"/>
                <a:gd name="T28" fmla="*/ 192 w 960"/>
                <a:gd name="T29" fmla="*/ 288 h 672"/>
                <a:gd name="T30" fmla="*/ 192 w 960"/>
                <a:gd name="T31" fmla="*/ 336 h 672"/>
                <a:gd name="T32" fmla="*/ 144 w 960"/>
                <a:gd name="T33" fmla="*/ 384 h 672"/>
                <a:gd name="T34" fmla="*/ 48 w 960"/>
                <a:gd name="T35" fmla="*/ 384 h 672"/>
                <a:gd name="T36" fmla="*/ 48 w 960"/>
                <a:gd name="T37" fmla="*/ 432 h 672"/>
                <a:gd name="T38" fmla="*/ 0 w 960"/>
                <a:gd name="T39" fmla="*/ 480 h 672"/>
                <a:gd name="T40" fmla="*/ 0 w 960"/>
                <a:gd name="T41" fmla="*/ 528 h 672"/>
                <a:gd name="T42" fmla="*/ 192 w 960"/>
                <a:gd name="T43" fmla="*/ 528 h 672"/>
                <a:gd name="T44" fmla="*/ 240 w 960"/>
                <a:gd name="T45" fmla="*/ 480 h 672"/>
                <a:gd name="T46" fmla="*/ 336 w 960"/>
                <a:gd name="T47" fmla="*/ 480 h 672"/>
                <a:gd name="T48" fmla="*/ 384 w 960"/>
                <a:gd name="T49" fmla="*/ 528 h 672"/>
                <a:gd name="T50" fmla="*/ 384 w 960"/>
                <a:gd name="T51" fmla="*/ 576 h 672"/>
                <a:gd name="T52" fmla="*/ 336 w 960"/>
                <a:gd name="T53" fmla="*/ 576 h 672"/>
                <a:gd name="T54" fmla="*/ 384 w 960"/>
                <a:gd name="T55" fmla="*/ 672 h 672"/>
                <a:gd name="T56" fmla="*/ 480 w 960"/>
                <a:gd name="T57" fmla="*/ 672 h 672"/>
                <a:gd name="T58" fmla="*/ 576 w 960"/>
                <a:gd name="T59" fmla="*/ 624 h 672"/>
                <a:gd name="T60" fmla="*/ 576 w 960"/>
                <a:gd name="T61" fmla="*/ 576 h 672"/>
                <a:gd name="T62" fmla="*/ 528 w 960"/>
                <a:gd name="T63" fmla="*/ 528 h 672"/>
                <a:gd name="T64" fmla="*/ 624 w 960"/>
                <a:gd name="T65" fmla="*/ 480 h 672"/>
                <a:gd name="T66" fmla="*/ 768 w 960"/>
                <a:gd name="T67" fmla="*/ 480 h 672"/>
                <a:gd name="T68" fmla="*/ 816 w 960"/>
                <a:gd name="T69" fmla="*/ 528 h 672"/>
                <a:gd name="T70" fmla="*/ 864 w 960"/>
                <a:gd name="T71" fmla="*/ 528 h 672"/>
                <a:gd name="T72" fmla="*/ 816 w 960"/>
                <a:gd name="T73" fmla="*/ 432 h 672"/>
                <a:gd name="T74" fmla="*/ 768 w 960"/>
                <a:gd name="T75" fmla="*/ 384 h 672"/>
                <a:gd name="T76" fmla="*/ 768 w 960"/>
                <a:gd name="T77" fmla="*/ 336 h 672"/>
                <a:gd name="T78" fmla="*/ 816 w 960"/>
                <a:gd name="T79" fmla="*/ 336 h 672"/>
                <a:gd name="T80" fmla="*/ 864 w 960"/>
                <a:gd name="T81" fmla="*/ 336 h 672"/>
                <a:gd name="T82" fmla="*/ 960 w 960"/>
                <a:gd name="T83" fmla="*/ 288 h 672"/>
                <a:gd name="T84" fmla="*/ 912 w 960"/>
                <a:gd name="T85" fmla="*/ 240 h 672"/>
                <a:gd name="T86" fmla="*/ 912 w 960"/>
                <a:gd name="T87" fmla="*/ 192 h 672"/>
                <a:gd name="T88" fmla="*/ 864 w 960"/>
                <a:gd name="T89" fmla="*/ 192 h 672"/>
                <a:gd name="T90" fmla="*/ 816 w 960"/>
                <a:gd name="T91" fmla="*/ 288 h 672"/>
                <a:gd name="T92" fmla="*/ 768 w 960"/>
                <a:gd name="T93" fmla="*/ 240 h 672"/>
                <a:gd name="T94" fmla="*/ 768 w 960"/>
                <a:gd name="T95" fmla="*/ 96 h 672"/>
                <a:gd name="T96" fmla="*/ 816 w 960"/>
                <a:gd name="T97" fmla="*/ 96 h 672"/>
                <a:gd name="T98" fmla="*/ 816 w 960"/>
                <a:gd name="T99" fmla="*/ 0 h 672"/>
                <a:gd name="T100" fmla="*/ 720 w 960"/>
                <a:gd name="T101" fmla="*/ 0 h 672"/>
                <a:gd name="T102" fmla="*/ 672 w 960"/>
                <a:gd name="T103" fmla="*/ 48 h 6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0"/>
                <a:gd name="T157" fmla="*/ 0 h 672"/>
                <a:gd name="T158" fmla="*/ 960 w 960"/>
                <a:gd name="T159" fmla="*/ 672 h 6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0" h="672">
                  <a:moveTo>
                    <a:pt x="672" y="48"/>
                  </a:moveTo>
                  <a:lnTo>
                    <a:pt x="576" y="48"/>
                  </a:lnTo>
                  <a:lnTo>
                    <a:pt x="576" y="144"/>
                  </a:lnTo>
                  <a:lnTo>
                    <a:pt x="528" y="192"/>
                  </a:lnTo>
                  <a:lnTo>
                    <a:pt x="432" y="192"/>
                  </a:lnTo>
                  <a:lnTo>
                    <a:pt x="384" y="144"/>
                  </a:lnTo>
                  <a:lnTo>
                    <a:pt x="384" y="48"/>
                  </a:lnTo>
                  <a:lnTo>
                    <a:pt x="192" y="48"/>
                  </a:lnTo>
                  <a:lnTo>
                    <a:pt x="144" y="96"/>
                  </a:lnTo>
                  <a:lnTo>
                    <a:pt x="0" y="96"/>
                  </a:lnTo>
                  <a:lnTo>
                    <a:pt x="0" y="288"/>
                  </a:lnTo>
                  <a:lnTo>
                    <a:pt x="48" y="288"/>
                  </a:lnTo>
                  <a:lnTo>
                    <a:pt x="96" y="240"/>
                  </a:lnTo>
                  <a:lnTo>
                    <a:pt x="144" y="240"/>
                  </a:lnTo>
                  <a:lnTo>
                    <a:pt x="192" y="288"/>
                  </a:lnTo>
                  <a:lnTo>
                    <a:pt x="192" y="336"/>
                  </a:lnTo>
                  <a:lnTo>
                    <a:pt x="144" y="384"/>
                  </a:lnTo>
                  <a:lnTo>
                    <a:pt x="48" y="384"/>
                  </a:lnTo>
                  <a:lnTo>
                    <a:pt x="48" y="432"/>
                  </a:lnTo>
                  <a:lnTo>
                    <a:pt x="0" y="480"/>
                  </a:lnTo>
                  <a:lnTo>
                    <a:pt x="0" y="528"/>
                  </a:lnTo>
                  <a:lnTo>
                    <a:pt x="192" y="528"/>
                  </a:lnTo>
                  <a:lnTo>
                    <a:pt x="240" y="480"/>
                  </a:lnTo>
                  <a:lnTo>
                    <a:pt x="336" y="480"/>
                  </a:lnTo>
                  <a:lnTo>
                    <a:pt x="384" y="528"/>
                  </a:lnTo>
                  <a:lnTo>
                    <a:pt x="384" y="576"/>
                  </a:lnTo>
                  <a:lnTo>
                    <a:pt x="336" y="576"/>
                  </a:lnTo>
                  <a:lnTo>
                    <a:pt x="384" y="672"/>
                  </a:lnTo>
                  <a:lnTo>
                    <a:pt x="480" y="672"/>
                  </a:lnTo>
                  <a:lnTo>
                    <a:pt x="576" y="624"/>
                  </a:lnTo>
                  <a:lnTo>
                    <a:pt x="576" y="576"/>
                  </a:lnTo>
                  <a:lnTo>
                    <a:pt x="528" y="528"/>
                  </a:lnTo>
                  <a:lnTo>
                    <a:pt x="624" y="480"/>
                  </a:lnTo>
                  <a:lnTo>
                    <a:pt x="768" y="480"/>
                  </a:lnTo>
                  <a:lnTo>
                    <a:pt x="816" y="528"/>
                  </a:lnTo>
                  <a:lnTo>
                    <a:pt x="864" y="528"/>
                  </a:lnTo>
                  <a:lnTo>
                    <a:pt x="816" y="432"/>
                  </a:lnTo>
                  <a:lnTo>
                    <a:pt x="768" y="384"/>
                  </a:lnTo>
                  <a:lnTo>
                    <a:pt x="768" y="336"/>
                  </a:lnTo>
                  <a:lnTo>
                    <a:pt x="816" y="336"/>
                  </a:lnTo>
                  <a:lnTo>
                    <a:pt x="864" y="336"/>
                  </a:lnTo>
                  <a:lnTo>
                    <a:pt x="960" y="288"/>
                  </a:lnTo>
                  <a:lnTo>
                    <a:pt x="912" y="240"/>
                  </a:lnTo>
                  <a:lnTo>
                    <a:pt x="912" y="192"/>
                  </a:lnTo>
                  <a:lnTo>
                    <a:pt x="864" y="192"/>
                  </a:lnTo>
                  <a:lnTo>
                    <a:pt x="816" y="288"/>
                  </a:lnTo>
                  <a:lnTo>
                    <a:pt x="768" y="240"/>
                  </a:lnTo>
                  <a:lnTo>
                    <a:pt x="768" y="96"/>
                  </a:lnTo>
                  <a:lnTo>
                    <a:pt x="816" y="96"/>
                  </a:lnTo>
                  <a:lnTo>
                    <a:pt x="816" y="0"/>
                  </a:lnTo>
                  <a:lnTo>
                    <a:pt x="720" y="0"/>
                  </a:lnTo>
                  <a:lnTo>
                    <a:pt x="672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Oval 84"/>
            <p:cNvSpPr>
              <a:spLocks noChangeArrowheads="1"/>
            </p:cNvSpPr>
            <p:nvPr/>
          </p:nvSpPr>
          <p:spPr bwMode="auto">
            <a:xfrm>
              <a:off x="3744" y="225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24</a:t>
              </a:r>
            </a:p>
          </p:txBody>
        </p:sp>
      </p:grpSp>
      <p:grpSp>
        <p:nvGrpSpPr>
          <p:cNvPr id="237" name="Group 128"/>
          <p:cNvGrpSpPr>
            <a:grpSpLocks/>
          </p:cNvGrpSpPr>
          <p:nvPr/>
        </p:nvGrpSpPr>
        <p:grpSpPr bwMode="auto">
          <a:xfrm>
            <a:off x="6629400" y="3124200"/>
            <a:ext cx="1219200" cy="914400"/>
            <a:chOff x="4176" y="2016"/>
            <a:chExt cx="768" cy="576"/>
          </a:xfrm>
        </p:grpSpPr>
        <p:sp>
          <p:nvSpPr>
            <p:cNvPr id="9270" name="Freeform 38"/>
            <p:cNvSpPr>
              <a:spLocks/>
            </p:cNvSpPr>
            <p:nvPr/>
          </p:nvSpPr>
          <p:spPr bwMode="auto">
            <a:xfrm>
              <a:off x="4176" y="2016"/>
              <a:ext cx="768" cy="576"/>
            </a:xfrm>
            <a:custGeom>
              <a:avLst/>
              <a:gdLst>
                <a:gd name="T0" fmla="*/ 768 w 768"/>
                <a:gd name="T1" fmla="*/ 96 h 576"/>
                <a:gd name="T2" fmla="*/ 672 w 768"/>
                <a:gd name="T3" fmla="*/ 96 h 576"/>
                <a:gd name="T4" fmla="*/ 576 w 768"/>
                <a:gd name="T5" fmla="*/ 0 h 576"/>
                <a:gd name="T6" fmla="*/ 480 w 768"/>
                <a:gd name="T7" fmla="*/ 48 h 576"/>
                <a:gd name="T8" fmla="*/ 528 w 768"/>
                <a:gd name="T9" fmla="*/ 144 h 576"/>
                <a:gd name="T10" fmla="*/ 384 w 768"/>
                <a:gd name="T11" fmla="*/ 144 h 576"/>
                <a:gd name="T12" fmla="*/ 384 w 768"/>
                <a:gd name="T13" fmla="*/ 96 h 576"/>
                <a:gd name="T14" fmla="*/ 336 w 768"/>
                <a:gd name="T15" fmla="*/ 0 h 576"/>
                <a:gd name="T16" fmla="*/ 192 w 768"/>
                <a:gd name="T17" fmla="*/ 0 h 576"/>
                <a:gd name="T18" fmla="*/ 192 w 768"/>
                <a:gd name="T19" fmla="*/ 48 h 576"/>
                <a:gd name="T20" fmla="*/ 48 w 768"/>
                <a:gd name="T21" fmla="*/ 48 h 576"/>
                <a:gd name="T22" fmla="*/ 48 w 768"/>
                <a:gd name="T23" fmla="*/ 96 h 576"/>
                <a:gd name="T24" fmla="*/ 0 w 768"/>
                <a:gd name="T25" fmla="*/ 96 h 576"/>
                <a:gd name="T26" fmla="*/ 0 w 768"/>
                <a:gd name="T27" fmla="*/ 240 h 576"/>
                <a:gd name="T28" fmla="*/ 48 w 768"/>
                <a:gd name="T29" fmla="*/ 288 h 576"/>
                <a:gd name="T30" fmla="*/ 96 w 768"/>
                <a:gd name="T31" fmla="*/ 192 h 576"/>
                <a:gd name="T32" fmla="*/ 144 w 768"/>
                <a:gd name="T33" fmla="*/ 192 h 576"/>
                <a:gd name="T34" fmla="*/ 144 w 768"/>
                <a:gd name="T35" fmla="*/ 240 h 576"/>
                <a:gd name="T36" fmla="*/ 192 w 768"/>
                <a:gd name="T37" fmla="*/ 288 h 576"/>
                <a:gd name="T38" fmla="*/ 96 w 768"/>
                <a:gd name="T39" fmla="*/ 336 h 576"/>
                <a:gd name="T40" fmla="*/ 0 w 768"/>
                <a:gd name="T41" fmla="*/ 336 h 576"/>
                <a:gd name="T42" fmla="*/ 0 w 768"/>
                <a:gd name="T43" fmla="*/ 384 h 576"/>
                <a:gd name="T44" fmla="*/ 48 w 768"/>
                <a:gd name="T45" fmla="*/ 432 h 576"/>
                <a:gd name="T46" fmla="*/ 96 w 768"/>
                <a:gd name="T47" fmla="*/ 528 h 576"/>
                <a:gd name="T48" fmla="*/ 192 w 768"/>
                <a:gd name="T49" fmla="*/ 528 h 576"/>
                <a:gd name="T50" fmla="*/ 240 w 768"/>
                <a:gd name="T51" fmla="*/ 480 h 576"/>
                <a:gd name="T52" fmla="*/ 288 w 768"/>
                <a:gd name="T53" fmla="*/ 480 h 576"/>
                <a:gd name="T54" fmla="*/ 336 w 768"/>
                <a:gd name="T55" fmla="*/ 432 h 576"/>
                <a:gd name="T56" fmla="*/ 384 w 768"/>
                <a:gd name="T57" fmla="*/ 432 h 576"/>
                <a:gd name="T58" fmla="*/ 432 w 768"/>
                <a:gd name="T59" fmla="*/ 384 h 576"/>
                <a:gd name="T60" fmla="*/ 480 w 768"/>
                <a:gd name="T61" fmla="*/ 432 h 576"/>
                <a:gd name="T62" fmla="*/ 480 w 768"/>
                <a:gd name="T63" fmla="*/ 480 h 576"/>
                <a:gd name="T64" fmla="*/ 528 w 768"/>
                <a:gd name="T65" fmla="*/ 528 h 576"/>
                <a:gd name="T66" fmla="*/ 672 w 768"/>
                <a:gd name="T67" fmla="*/ 576 h 576"/>
                <a:gd name="T68" fmla="*/ 768 w 768"/>
                <a:gd name="T69" fmla="*/ 576 h 576"/>
                <a:gd name="T70" fmla="*/ 768 w 768"/>
                <a:gd name="T71" fmla="*/ 96 h 5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68"/>
                <a:gd name="T109" fmla="*/ 0 h 576"/>
                <a:gd name="T110" fmla="*/ 768 w 768"/>
                <a:gd name="T111" fmla="*/ 576 h 5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68" h="576">
                  <a:moveTo>
                    <a:pt x="768" y="96"/>
                  </a:moveTo>
                  <a:lnTo>
                    <a:pt x="672" y="96"/>
                  </a:lnTo>
                  <a:lnTo>
                    <a:pt x="576" y="0"/>
                  </a:lnTo>
                  <a:lnTo>
                    <a:pt x="480" y="48"/>
                  </a:lnTo>
                  <a:lnTo>
                    <a:pt x="528" y="144"/>
                  </a:lnTo>
                  <a:lnTo>
                    <a:pt x="384" y="144"/>
                  </a:lnTo>
                  <a:lnTo>
                    <a:pt x="384" y="96"/>
                  </a:lnTo>
                  <a:lnTo>
                    <a:pt x="336" y="0"/>
                  </a:lnTo>
                  <a:lnTo>
                    <a:pt x="192" y="0"/>
                  </a:lnTo>
                  <a:lnTo>
                    <a:pt x="192" y="48"/>
                  </a:lnTo>
                  <a:lnTo>
                    <a:pt x="48" y="48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240"/>
                  </a:lnTo>
                  <a:lnTo>
                    <a:pt x="48" y="288"/>
                  </a:lnTo>
                  <a:lnTo>
                    <a:pt x="96" y="192"/>
                  </a:lnTo>
                  <a:lnTo>
                    <a:pt x="144" y="192"/>
                  </a:lnTo>
                  <a:lnTo>
                    <a:pt x="144" y="240"/>
                  </a:lnTo>
                  <a:lnTo>
                    <a:pt x="192" y="288"/>
                  </a:lnTo>
                  <a:lnTo>
                    <a:pt x="96" y="336"/>
                  </a:lnTo>
                  <a:lnTo>
                    <a:pt x="0" y="336"/>
                  </a:lnTo>
                  <a:lnTo>
                    <a:pt x="0" y="384"/>
                  </a:lnTo>
                  <a:lnTo>
                    <a:pt x="48" y="432"/>
                  </a:lnTo>
                  <a:lnTo>
                    <a:pt x="96" y="528"/>
                  </a:lnTo>
                  <a:lnTo>
                    <a:pt x="192" y="528"/>
                  </a:lnTo>
                  <a:lnTo>
                    <a:pt x="240" y="480"/>
                  </a:lnTo>
                  <a:lnTo>
                    <a:pt x="288" y="480"/>
                  </a:lnTo>
                  <a:lnTo>
                    <a:pt x="336" y="432"/>
                  </a:lnTo>
                  <a:lnTo>
                    <a:pt x="384" y="432"/>
                  </a:lnTo>
                  <a:lnTo>
                    <a:pt x="432" y="384"/>
                  </a:lnTo>
                  <a:lnTo>
                    <a:pt x="480" y="432"/>
                  </a:lnTo>
                  <a:lnTo>
                    <a:pt x="480" y="480"/>
                  </a:lnTo>
                  <a:lnTo>
                    <a:pt x="528" y="528"/>
                  </a:lnTo>
                  <a:lnTo>
                    <a:pt x="672" y="576"/>
                  </a:lnTo>
                  <a:lnTo>
                    <a:pt x="768" y="576"/>
                  </a:lnTo>
                  <a:lnTo>
                    <a:pt x="768" y="9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Oval 85"/>
            <p:cNvSpPr>
              <a:spLocks noChangeArrowheads="1"/>
            </p:cNvSpPr>
            <p:nvPr/>
          </p:nvSpPr>
          <p:spPr bwMode="auto">
            <a:xfrm>
              <a:off x="4392" y="216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25</a:t>
              </a:r>
            </a:p>
          </p:txBody>
        </p:sp>
      </p:grpSp>
      <p:sp>
        <p:nvSpPr>
          <p:cNvPr id="278" name="AutoShape 19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4625" y="4038600"/>
            <a:ext cx="6096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view</a:t>
            </a:r>
          </a:p>
        </p:txBody>
      </p:sp>
      <p:sp>
        <p:nvSpPr>
          <p:cNvPr id="280" name="TextBox 279"/>
          <p:cNvSpPr txBox="1">
            <a:spLocks noChangeArrowheads="1"/>
          </p:cNvSpPr>
          <p:nvPr/>
        </p:nvSpPr>
        <p:spPr bwMode="auto">
          <a:xfrm>
            <a:off x="2743200" y="6149975"/>
            <a:ext cx="373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AU" sz="4000">
                <a:solidFill>
                  <a:schemeClr val="bg1"/>
                </a:solidFill>
              </a:rPr>
              <a:t>basukettobōru</a:t>
            </a:r>
            <a:endParaRPr lang="en-AU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 nodeType="clickPar">
                      <p:stCondLst>
                        <p:cond delay="0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 nodeType="clickPar">
                      <p:stCondLst>
                        <p:cond delay="0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 nodeType="clickPar">
                      <p:stCondLst>
                        <p:cond delay="0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 nodeType="clickPar">
                      <p:stCondLst>
                        <p:cond delay="0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 nodeType="clickPar">
                      <p:stCondLst>
                        <p:cond delay="0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 nodeType="clickPar">
                      <p:stCondLst>
                        <p:cond delay="0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 nodeType="clickPar">
                      <p:stCondLst>
                        <p:cond delay="0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 nodeType="clickPar">
                      <p:stCondLst>
                        <p:cond delay="0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 nodeType="clickPar">
                      <p:stCondLst>
                        <p:cond delay="0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 nodeType="clickPar">
                      <p:stCondLst>
                        <p:cond delay="0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 nodeType="clickPar">
                      <p:stCondLst>
                        <p:cond delay="0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 nodeType="clickPar">
                      <p:stCondLst>
                        <p:cond delay="0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 nodeType="clickPar">
                      <p:stCondLst>
                        <p:cond delay="0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 nodeType="clickPar">
                      <p:stCondLst>
                        <p:cond delay="0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 nodeType="clickPar">
                      <p:stCondLst>
                        <p:cond delay="0"/>
                      </p:stCondLst>
                      <p:childTnLst>
                        <p:par>
                          <p:cTn id="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 nodeType="clickPar">
                      <p:stCondLst>
                        <p:cond delay="0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 nodeType="clickPar">
                      <p:stCondLst>
                        <p:cond delay="0"/>
                      </p:stCondLst>
                      <p:childTnLst>
                        <p:par>
                          <p:cTn id="3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 nodeType="clickPar">
                      <p:stCondLst>
                        <p:cond delay="0"/>
                      </p:stCondLst>
                      <p:childTnLst>
                        <p:par>
                          <p:cTn id="3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 nodeType="clickPar">
                      <p:stCondLst>
                        <p:cond delay="0"/>
                      </p:stCondLst>
                      <p:childTnLst>
                        <p:par>
                          <p:cTn id="3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 nodeType="clickPar">
                      <p:stCondLst>
                        <p:cond delay="0"/>
                      </p:stCondLst>
                      <p:childTnLst>
                        <p:par>
                          <p:cTn id="3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 nodeType="clickPar">
                      <p:stCondLst>
                        <p:cond delay="0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 nodeType="clickPar">
                      <p:stCondLst>
                        <p:cond delay="0"/>
                      </p:stCondLst>
                      <p:childTnLst>
                        <p:par>
                          <p:cTn id="3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 nodeType="clickPar">
                      <p:stCondLst>
                        <p:cond delay="0"/>
                      </p:stCondLst>
                      <p:childTnLst>
                        <p:par>
                          <p:cTn id="3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 nodeType="clickPar">
                      <p:stCondLst>
                        <p:cond delay="0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 nodeType="clickPar">
                      <p:stCondLst>
                        <p:cond delay="0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 nodeType="clickPar">
                      <p:stCondLst>
                        <p:cond delay="0"/>
                      </p:stCondLst>
                      <p:childTnLst>
                        <p:par>
                          <p:cTn id="4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 nodeType="clickPar">
                      <p:stCondLst>
                        <p:cond delay="0"/>
                      </p:stCondLst>
                      <p:childTnLst>
                        <p:par>
                          <p:cTn id="4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 nodeType="clickPar">
                      <p:stCondLst>
                        <p:cond delay="0"/>
                      </p:stCondLst>
                      <p:childTnLst>
                        <p:par>
                          <p:cTn id="4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 nodeType="clickPar">
                      <p:stCondLst>
                        <p:cond delay="0"/>
                      </p:stCondLst>
                      <p:childTnLst>
                        <p:par>
                          <p:cTn id="4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 nodeType="clickPar">
                      <p:stCondLst>
                        <p:cond delay="0"/>
                      </p:stCondLst>
                      <p:childTnLst>
                        <p:par>
                          <p:cTn id="4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 nodeType="clickPar">
                      <p:stCondLst>
                        <p:cond delay="0"/>
                      </p:stCondLst>
                      <p:childTnLst>
                        <p:par>
                          <p:cTn id="4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 nodeType="clickPar">
                      <p:stCondLst>
                        <p:cond delay="0"/>
                      </p:stCondLst>
                      <p:childTnLst>
                        <p:par>
                          <p:cTn id="4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 nodeType="clickPar">
                      <p:stCondLst>
                        <p:cond delay="0"/>
                      </p:stCondLst>
                      <p:childTnLst>
                        <p:par>
                          <p:cTn id="4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5" fill="hold" nodeType="clickPar">
                      <p:stCondLst>
                        <p:cond delay="0"/>
                      </p:stCondLst>
                      <p:childTnLst>
                        <p:par>
                          <p:cTn id="4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4" fill="hold" nodeType="clickPar">
                      <p:stCondLst>
                        <p:cond delay="0"/>
                      </p:stCondLst>
                      <p:childTnLst>
                        <p:par>
                          <p:cTn id="4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 nodeType="clickPar">
                      <p:stCondLst>
                        <p:cond delay="0"/>
                      </p:stCondLst>
                      <p:childTnLst>
                        <p:par>
                          <p:cTn id="5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2" fill="hold" nodeType="clickPar">
                      <p:stCondLst>
                        <p:cond delay="0"/>
                      </p:stCondLst>
                      <p:childTnLst>
                        <p:par>
                          <p:cTn id="5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 nodeType="clickPar">
                      <p:stCondLst>
                        <p:cond delay="0"/>
                      </p:stCondLst>
                      <p:childTnLst>
                        <p:par>
                          <p:cTn id="5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 nodeType="clickPar">
                      <p:stCondLst>
                        <p:cond delay="0"/>
                      </p:stCondLst>
                      <p:childTnLst>
                        <p:par>
                          <p:cTn id="5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4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6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7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7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9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9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0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0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4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6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7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7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85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90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9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95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9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0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0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05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0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10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15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20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25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30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2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7" name="Picture 137" descr="http://122.200.242.48/miki-dental-staff-voice/%E7%94%9F%E3%81%91%E8%8A%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2083"/>
          <a:stretch>
            <a:fillRect/>
          </a:stretch>
        </p:blipFill>
        <p:spPr bwMode="auto">
          <a:xfrm>
            <a:off x="1676400" y="457200"/>
            <a:ext cx="61722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AutoShape 12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1905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141" name="AutoShape 12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1905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142" name="AutoShape 12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2286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143" name="AutoShape 12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2286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144" name="AutoShape 12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2667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145" name="AutoShape 127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2667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</a:p>
        </p:txBody>
      </p:sp>
      <p:sp>
        <p:nvSpPr>
          <p:cNvPr id="146" name="AutoShape 128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048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</a:p>
        </p:txBody>
      </p:sp>
      <p:sp>
        <p:nvSpPr>
          <p:cNvPr id="156" name="AutoShape 17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3048000"/>
            <a:ext cx="304800" cy="304800"/>
          </a:xfrm>
          <a:prstGeom prst="actionButtonBlank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8</a:t>
            </a:r>
          </a:p>
        </p:txBody>
      </p:sp>
      <p:sp>
        <p:nvSpPr>
          <p:cNvPr id="157" name="AutoShape 19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4625" y="3581400"/>
            <a:ext cx="6096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list</a:t>
            </a:r>
          </a:p>
        </p:txBody>
      </p:sp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1676400" y="2971800"/>
            <a:ext cx="1295400" cy="1219200"/>
            <a:chOff x="1056" y="1920"/>
            <a:chExt cx="816" cy="768"/>
          </a:xfrm>
        </p:grpSpPr>
        <p:sp>
          <p:nvSpPr>
            <p:cNvPr id="10372" name="Freeform 6"/>
            <p:cNvSpPr>
              <a:spLocks/>
            </p:cNvSpPr>
            <p:nvPr/>
          </p:nvSpPr>
          <p:spPr bwMode="auto">
            <a:xfrm>
              <a:off x="1056" y="1920"/>
              <a:ext cx="816" cy="768"/>
            </a:xfrm>
            <a:custGeom>
              <a:avLst/>
              <a:gdLst>
                <a:gd name="T0" fmla="*/ 0 w 816"/>
                <a:gd name="T1" fmla="*/ 240 h 768"/>
                <a:gd name="T2" fmla="*/ 144 w 816"/>
                <a:gd name="T3" fmla="*/ 240 h 768"/>
                <a:gd name="T4" fmla="*/ 144 w 816"/>
                <a:gd name="T5" fmla="*/ 144 h 768"/>
                <a:gd name="T6" fmla="*/ 336 w 816"/>
                <a:gd name="T7" fmla="*/ 144 h 768"/>
                <a:gd name="T8" fmla="*/ 336 w 816"/>
                <a:gd name="T9" fmla="*/ 96 h 768"/>
                <a:gd name="T10" fmla="*/ 240 w 816"/>
                <a:gd name="T11" fmla="*/ 48 h 768"/>
                <a:gd name="T12" fmla="*/ 288 w 816"/>
                <a:gd name="T13" fmla="*/ 0 h 768"/>
                <a:gd name="T14" fmla="*/ 480 w 816"/>
                <a:gd name="T15" fmla="*/ 0 h 768"/>
                <a:gd name="T16" fmla="*/ 576 w 816"/>
                <a:gd name="T17" fmla="*/ 48 h 768"/>
                <a:gd name="T18" fmla="*/ 528 w 816"/>
                <a:gd name="T19" fmla="*/ 96 h 768"/>
                <a:gd name="T20" fmla="*/ 528 w 816"/>
                <a:gd name="T21" fmla="*/ 144 h 768"/>
                <a:gd name="T22" fmla="*/ 768 w 816"/>
                <a:gd name="T23" fmla="*/ 144 h 768"/>
                <a:gd name="T24" fmla="*/ 816 w 816"/>
                <a:gd name="T25" fmla="*/ 192 h 768"/>
                <a:gd name="T26" fmla="*/ 816 w 816"/>
                <a:gd name="T27" fmla="*/ 288 h 768"/>
                <a:gd name="T28" fmla="*/ 768 w 816"/>
                <a:gd name="T29" fmla="*/ 336 h 768"/>
                <a:gd name="T30" fmla="*/ 720 w 816"/>
                <a:gd name="T31" fmla="*/ 336 h 768"/>
                <a:gd name="T32" fmla="*/ 672 w 816"/>
                <a:gd name="T33" fmla="*/ 288 h 768"/>
                <a:gd name="T34" fmla="*/ 576 w 816"/>
                <a:gd name="T35" fmla="*/ 336 h 768"/>
                <a:gd name="T36" fmla="*/ 528 w 816"/>
                <a:gd name="T37" fmla="*/ 432 h 768"/>
                <a:gd name="T38" fmla="*/ 624 w 816"/>
                <a:gd name="T39" fmla="*/ 480 h 768"/>
                <a:gd name="T40" fmla="*/ 720 w 816"/>
                <a:gd name="T41" fmla="*/ 480 h 768"/>
                <a:gd name="T42" fmla="*/ 768 w 816"/>
                <a:gd name="T43" fmla="*/ 528 h 768"/>
                <a:gd name="T44" fmla="*/ 816 w 816"/>
                <a:gd name="T45" fmla="*/ 528 h 768"/>
                <a:gd name="T46" fmla="*/ 816 w 816"/>
                <a:gd name="T47" fmla="*/ 624 h 768"/>
                <a:gd name="T48" fmla="*/ 720 w 816"/>
                <a:gd name="T49" fmla="*/ 624 h 768"/>
                <a:gd name="T50" fmla="*/ 720 w 816"/>
                <a:gd name="T51" fmla="*/ 672 h 768"/>
                <a:gd name="T52" fmla="*/ 576 w 816"/>
                <a:gd name="T53" fmla="*/ 672 h 768"/>
                <a:gd name="T54" fmla="*/ 528 w 816"/>
                <a:gd name="T55" fmla="*/ 624 h 768"/>
                <a:gd name="T56" fmla="*/ 480 w 816"/>
                <a:gd name="T57" fmla="*/ 624 h 768"/>
                <a:gd name="T58" fmla="*/ 480 w 816"/>
                <a:gd name="T59" fmla="*/ 672 h 768"/>
                <a:gd name="T60" fmla="*/ 528 w 816"/>
                <a:gd name="T61" fmla="*/ 720 h 768"/>
                <a:gd name="T62" fmla="*/ 480 w 816"/>
                <a:gd name="T63" fmla="*/ 768 h 768"/>
                <a:gd name="T64" fmla="*/ 384 w 816"/>
                <a:gd name="T65" fmla="*/ 768 h 768"/>
                <a:gd name="T66" fmla="*/ 288 w 816"/>
                <a:gd name="T67" fmla="*/ 720 h 768"/>
                <a:gd name="T68" fmla="*/ 336 w 816"/>
                <a:gd name="T69" fmla="*/ 672 h 768"/>
                <a:gd name="T70" fmla="*/ 336 w 816"/>
                <a:gd name="T71" fmla="*/ 624 h 768"/>
                <a:gd name="T72" fmla="*/ 192 w 816"/>
                <a:gd name="T73" fmla="*/ 624 h 768"/>
                <a:gd name="T74" fmla="*/ 144 w 816"/>
                <a:gd name="T75" fmla="*/ 672 h 768"/>
                <a:gd name="T76" fmla="*/ 0 w 816"/>
                <a:gd name="T77" fmla="*/ 672 h 768"/>
                <a:gd name="T78" fmla="*/ 0 w 816"/>
                <a:gd name="T79" fmla="*/ 240 h 7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16"/>
                <a:gd name="T121" fmla="*/ 0 h 768"/>
                <a:gd name="T122" fmla="*/ 816 w 816"/>
                <a:gd name="T123" fmla="*/ 768 h 7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16" h="768">
                  <a:moveTo>
                    <a:pt x="0" y="240"/>
                  </a:moveTo>
                  <a:lnTo>
                    <a:pt x="144" y="240"/>
                  </a:lnTo>
                  <a:lnTo>
                    <a:pt x="144" y="144"/>
                  </a:lnTo>
                  <a:lnTo>
                    <a:pt x="336" y="144"/>
                  </a:lnTo>
                  <a:lnTo>
                    <a:pt x="336" y="96"/>
                  </a:lnTo>
                  <a:lnTo>
                    <a:pt x="240" y="48"/>
                  </a:lnTo>
                  <a:lnTo>
                    <a:pt x="288" y="0"/>
                  </a:lnTo>
                  <a:lnTo>
                    <a:pt x="480" y="0"/>
                  </a:lnTo>
                  <a:lnTo>
                    <a:pt x="576" y="48"/>
                  </a:lnTo>
                  <a:lnTo>
                    <a:pt x="528" y="96"/>
                  </a:lnTo>
                  <a:lnTo>
                    <a:pt x="528" y="144"/>
                  </a:lnTo>
                  <a:lnTo>
                    <a:pt x="768" y="144"/>
                  </a:lnTo>
                  <a:lnTo>
                    <a:pt x="816" y="192"/>
                  </a:lnTo>
                  <a:lnTo>
                    <a:pt x="816" y="288"/>
                  </a:lnTo>
                  <a:lnTo>
                    <a:pt x="768" y="336"/>
                  </a:lnTo>
                  <a:lnTo>
                    <a:pt x="720" y="336"/>
                  </a:lnTo>
                  <a:lnTo>
                    <a:pt x="672" y="288"/>
                  </a:lnTo>
                  <a:lnTo>
                    <a:pt x="576" y="336"/>
                  </a:lnTo>
                  <a:lnTo>
                    <a:pt x="528" y="432"/>
                  </a:lnTo>
                  <a:lnTo>
                    <a:pt x="624" y="480"/>
                  </a:lnTo>
                  <a:lnTo>
                    <a:pt x="720" y="480"/>
                  </a:lnTo>
                  <a:lnTo>
                    <a:pt x="768" y="528"/>
                  </a:lnTo>
                  <a:lnTo>
                    <a:pt x="816" y="528"/>
                  </a:lnTo>
                  <a:lnTo>
                    <a:pt x="816" y="624"/>
                  </a:lnTo>
                  <a:lnTo>
                    <a:pt x="720" y="624"/>
                  </a:lnTo>
                  <a:lnTo>
                    <a:pt x="720" y="672"/>
                  </a:lnTo>
                  <a:lnTo>
                    <a:pt x="576" y="672"/>
                  </a:lnTo>
                  <a:lnTo>
                    <a:pt x="528" y="624"/>
                  </a:lnTo>
                  <a:lnTo>
                    <a:pt x="480" y="624"/>
                  </a:lnTo>
                  <a:lnTo>
                    <a:pt x="480" y="672"/>
                  </a:lnTo>
                  <a:lnTo>
                    <a:pt x="528" y="720"/>
                  </a:lnTo>
                  <a:lnTo>
                    <a:pt x="480" y="768"/>
                  </a:lnTo>
                  <a:lnTo>
                    <a:pt x="384" y="768"/>
                  </a:lnTo>
                  <a:lnTo>
                    <a:pt x="288" y="720"/>
                  </a:lnTo>
                  <a:lnTo>
                    <a:pt x="336" y="672"/>
                  </a:lnTo>
                  <a:lnTo>
                    <a:pt x="336" y="624"/>
                  </a:lnTo>
                  <a:lnTo>
                    <a:pt x="192" y="624"/>
                  </a:lnTo>
                  <a:lnTo>
                    <a:pt x="144" y="672"/>
                  </a:lnTo>
                  <a:lnTo>
                    <a:pt x="0" y="672"/>
                  </a:lnTo>
                  <a:lnTo>
                    <a:pt x="0" y="24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Oval 46"/>
            <p:cNvSpPr>
              <a:spLocks noChangeArrowheads="1"/>
            </p:cNvSpPr>
            <p:nvPr/>
          </p:nvSpPr>
          <p:spPr bwMode="auto">
            <a:xfrm>
              <a:off x="1248" y="216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21</a:t>
              </a:r>
            </a:p>
          </p:txBody>
        </p:sp>
      </p:grpSp>
      <p:grpSp>
        <p:nvGrpSpPr>
          <p:cNvPr id="3" name="Group 123"/>
          <p:cNvGrpSpPr>
            <a:grpSpLocks/>
          </p:cNvGrpSpPr>
          <p:nvPr/>
        </p:nvGrpSpPr>
        <p:grpSpPr bwMode="auto">
          <a:xfrm>
            <a:off x="6400800" y="2286000"/>
            <a:ext cx="1447800" cy="1066800"/>
            <a:chOff x="4032" y="1488"/>
            <a:chExt cx="912" cy="672"/>
          </a:xfrm>
        </p:grpSpPr>
        <p:sp>
          <p:nvSpPr>
            <p:cNvPr id="10370" name="Freeform 37"/>
            <p:cNvSpPr>
              <a:spLocks/>
            </p:cNvSpPr>
            <p:nvPr/>
          </p:nvSpPr>
          <p:spPr bwMode="auto">
            <a:xfrm>
              <a:off x="4032" y="1488"/>
              <a:ext cx="912" cy="672"/>
            </a:xfrm>
            <a:custGeom>
              <a:avLst/>
              <a:gdLst>
                <a:gd name="T0" fmla="*/ 912 w 912"/>
                <a:gd name="T1" fmla="*/ 144 h 672"/>
                <a:gd name="T2" fmla="*/ 768 w 912"/>
                <a:gd name="T3" fmla="*/ 144 h 672"/>
                <a:gd name="T4" fmla="*/ 672 w 912"/>
                <a:gd name="T5" fmla="*/ 192 h 672"/>
                <a:gd name="T6" fmla="*/ 624 w 912"/>
                <a:gd name="T7" fmla="*/ 192 h 672"/>
                <a:gd name="T8" fmla="*/ 624 w 912"/>
                <a:gd name="T9" fmla="*/ 96 h 672"/>
                <a:gd name="T10" fmla="*/ 576 w 912"/>
                <a:gd name="T11" fmla="*/ 96 h 672"/>
                <a:gd name="T12" fmla="*/ 576 w 912"/>
                <a:gd name="T13" fmla="*/ 0 h 672"/>
                <a:gd name="T14" fmla="*/ 480 w 912"/>
                <a:gd name="T15" fmla="*/ 96 h 672"/>
                <a:gd name="T16" fmla="*/ 480 w 912"/>
                <a:gd name="T17" fmla="*/ 192 h 672"/>
                <a:gd name="T18" fmla="*/ 240 w 912"/>
                <a:gd name="T19" fmla="*/ 192 h 672"/>
                <a:gd name="T20" fmla="*/ 240 w 912"/>
                <a:gd name="T21" fmla="*/ 144 h 672"/>
                <a:gd name="T22" fmla="*/ 144 w 912"/>
                <a:gd name="T23" fmla="*/ 144 h 672"/>
                <a:gd name="T24" fmla="*/ 144 w 912"/>
                <a:gd name="T25" fmla="*/ 192 h 672"/>
                <a:gd name="T26" fmla="*/ 192 w 912"/>
                <a:gd name="T27" fmla="*/ 240 h 672"/>
                <a:gd name="T28" fmla="*/ 192 w 912"/>
                <a:gd name="T29" fmla="*/ 336 h 672"/>
                <a:gd name="T30" fmla="*/ 96 w 912"/>
                <a:gd name="T31" fmla="*/ 288 h 672"/>
                <a:gd name="T32" fmla="*/ 0 w 912"/>
                <a:gd name="T33" fmla="*/ 384 h 672"/>
                <a:gd name="T34" fmla="*/ 48 w 912"/>
                <a:gd name="T35" fmla="*/ 480 h 672"/>
                <a:gd name="T36" fmla="*/ 144 w 912"/>
                <a:gd name="T37" fmla="*/ 432 h 672"/>
                <a:gd name="T38" fmla="*/ 192 w 912"/>
                <a:gd name="T39" fmla="*/ 432 h 672"/>
                <a:gd name="T40" fmla="*/ 192 w 912"/>
                <a:gd name="T41" fmla="*/ 576 h 672"/>
                <a:gd name="T42" fmla="*/ 336 w 912"/>
                <a:gd name="T43" fmla="*/ 576 h 672"/>
                <a:gd name="T44" fmla="*/ 336 w 912"/>
                <a:gd name="T45" fmla="*/ 528 h 672"/>
                <a:gd name="T46" fmla="*/ 480 w 912"/>
                <a:gd name="T47" fmla="*/ 528 h 672"/>
                <a:gd name="T48" fmla="*/ 528 w 912"/>
                <a:gd name="T49" fmla="*/ 624 h 672"/>
                <a:gd name="T50" fmla="*/ 528 w 912"/>
                <a:gd name="T51" fmla="*/ 672 h 672"/>
                <a:gd name="T52" fmla="*/ 672 w 912"/>
                <a:gd name="T53" fmla="*/ 672 h 672"/>
                <a:gd name="T54" fmla="*/ 624 w 912"/>
                <a:gd name="T55" fmla="*/ 576 h 672"/>
                <a:gd name="T56" fmla="*/ 720 w 912"/>
                <a:gd name="T57" fmla="*/ 528 h 672"/>
                <a:gd name="T58" fmla="*/ 816 w 912"/>
                <a:gd name="T59" fmla="*/ 624 h 672"/>
                <a:gd name="T60" fmla="*/ 912 w 912"/>
                <a:gd name="T61" fmla="*/ 624 h 672"/>
                <a:gd name="T62" fmla="*/ 912 w 912"/>
                <a:gd name="T63" fmla="*/ 144 h 6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12"/>
                <a:gd name="T97" fmla="*/ 0 h 672"/>
                <a:gd name="T98" fmla="*/ 912 w 912"/>
                <a:gd name="T99" fmla="*/ 672 h 6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12" h="672">
                  <a:moveTo>
                    <a:pt x="912" y="144"/>
                  </a:moveTo>
                  <a:lnTo>
                    <a:pt x="768" y="144"/>
                  </a:lnTo>
                  <a:lnTo>
                    <a:pt x="672" y="192"/>
                  </a:lnTo>
                  <a:lnTo>
                    <a:pt x="624" y="192"/>
                  </a:lnTo>
                  <a:lnTo>
                    <a:pt x="624" y="96"/>
                  </a:lnTo>
                  <a:lnTo>
                    <a:pt x="576" y="96"/>
                  </a:lnTo>
                  <a:lnTo>
                    <a:pt x="576" y="0"/>
                  </a:lnTo>
                  <a:lnTo>
                    <a:pt x="480" y="96"/>
                  </a:lnTo>
                  <a:lnTo>
                    <a:pt x="480" y="192"/>
                  </a:lnTo>
                  <a:lnTo>
                    <a:pt x="240" y="192"/>
                  </a:lnTo>
                  <a:lnTo>
                    <a:pt x="240" y="144"/>
                  </a:lnTo>
                  <a:lnTo>
                    <a:pt x="144" y="144"/>
                  </a:lnTo>
                  <a:lnTo>
                    <a:pt x="144" y="192"/>
                  </a:lnTo>
                  <a:lnTo>
                    <a:pt x="192" y="240"/>
                  </a:lnTo>
                  <a:lnTo>
                    <a:pt x="192" y="336"/>
                  </a:lnTo>
                  <a:lnTo>
                    <a:pt x="96" y="288"/>
                  </a:lnTo>
                  <a:lnTo>
                    <a:pt x="0" y="384"/>
                  </a:lnTo>
                  <a:lnTo>
                    <a:pt x="48" y="480"/>
                  </a:lnTo>
                  <a:lnTo>
                    <a:pt x="144" y="432"/>
                  </a:lnTo>
                  <a:lnTo>
                    <a:pt x="192" y="432"/>
                  </a:lnTo>
                  <a:lnTo>
                    <a:pt x="192" y="576"/>
                  </a:lnTo>
                  <a:lnTo>
                    <a:pt x="336" y="576"/>
                  </a:lnTo>
                  <a:lnTo>
                    <a:pt x="336" y="528"/>
                  </a:lnTo>
                  <a:lnTo>
                    <a:pt x="480" y="528"/>
                  </a:lnTo>
                  <a:lnTo>
                    <a:pt x="528" y="624"/>
                  </a:lnTo>
                  <a:lnTo>
                    <a:pt x="528" y="672"/>
                  </a:lnTo>
                  <a:lnTo>
                    <a:pt x="672" y="672"/>
                  </a:lnTo>
                  <a:lnTo>
                    <a:pt x="624" y="576"/>
                  </a:lnTo>
                  <a:lnTo>
                    <a:pt x="720" y="528"/>
                  </a:lnTo>
                  <a:lnTo>
                    <a:pt x="816" y="624"/>
                  </a:lnTo>
                  <a:lnTo>
                    <a:pt x="912" y="624"/>
                  </a:lnTo>
                  <a:lnTo>
                    <a:pt x="912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Oval 47"/>
            <p:cNvSpPr>
              <a:spLocks noChangeArrowheads="1"/>
            </p:cNvSpPr>
            <p:nvPr/>
          </p:nvSpPr>
          <p:spPr bwMode="auto">
            <a:xfrm>
              <a:off x="4416" y="172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</a:t>
              </a:r>
            </a:p>
          </p:txBody>
        </p:sp>
      </p:grpSp>
      <p:grpSp>
        <p:nvGrpSpPr>
          <p:cNvPr id="4" name="Group 122"/>
          <p:cNvGrpSpPr>
            <a:grpSpLocks/>
          </p:cNvGrpSpPr>
          <p:nvPr/>
        </p:nvGrpSpPr>
        <p:grpSpPr bwMode="auto">
          <a:xfrm>
            <a:off x="5334000" y="2133600"/>
            <a:ext cx="1371600" cy="1295400"/>
            <a:chOff x="3360" y="1392"/>
            <a:chExt cx="864" cy="816"/>
          </a:xfrm>
        </p:grpSpPr>
        <p:sp>
          <p:nvSpPr>
            <p:cNvPr id="10368" name="Freeform 34"/>
            <p:cNvSpPr>
              <a:spLocks/>
            </p:cNvSpPr>
            <p:nvPr/>
          </p:nvSpPr>
          <p:spPr bwMode="auto">
            <a:xfrm>
              <a:off x="3360" y="1392"/>
              <a:ext cx="864" cy="816"/>
            </a:xfrm>
            <a:custGeom>
              <a:avLst/>
              <a:gdLst>
                <a:gd name="T0" fmla="*/ 816 w 864"/>
                <a:gd name="T1" fmla="*/ 240 h 816"/>
                <a:gd name="T2" fmla="*/ 672 w 864"/>
                <a:gd name="T3" fmla="*/ 240 h 816"/>
                <a:gd name="T4" fmla="*/ 576 w 864"/>
                <a:gd name="T5" fmla="*/ 192 h 816"/>
                <a:gd name="T6" fmla="*/ 576 w 864"/>
                <a:gd name="T7" fmla="*/ 144 h 816"/>
                <a:gd name="T8" fmla="*/ 624 w 864"/>
                <a:gd name="T9" fmla="*/ 96 h 816"/>
                <a:gd name="T10" fmla="*/ 576 w 864"/>
                <a:gd name="T11" fmla="*/ 0 h 816"/>
                <a:gd name="T12" fmla="*/ 528 w 864"/>
                <a:gd name="T13" fmla="*/ 48 h 816"/>
                <a:gd name="T14" fmla="*/ 432 w 864"/>
                <a:gd name="T15" fmla="*/ 48 h 816"/>
                <a:gd name="T16" fmla="*/ 432 w 864"/>
                <a:gd name="T17" fmla="*/ 144 h 816"/>
                <a:gd name="T18" fmla="*/ 384 w 864"/>
                <a:gd name="T19" fmla="*/ 192 h 816"/>
                <a:gd name="T20" fmla="*/ 336 w 864"/>
                <a:gd name="T21" fmla="*/ 96 h 816"/>
                <a:gd name="T22" fmla="*/ 240 w 864"/>
                <a:gd name="T23" fmla="*/ 192 h 816"/>
                <a:gd name="T24" fmla="*/ 240 w 864"/>
                <a:gd name="T25" fmla="*/ 240 h 816"/>
                <a:gd name="T26" fmla="*/ 192 w 864"/>
                <a:gd name="T27" fmla="*/ 240 h 816"/>
                <a:gd name="T28" fmla="*/ 192 w 864"/>
                <a:gd name="T29" fmla="*/ 336 h 816"/>
                <a:gd name="T30" fmla="*/ 144 w 864"/>
                <a:gd name="T31" fmla="*/ 336 h 816"/>
                <a:gd name="T32" fmla="*/ 144 w 864"/>
                <a:gd name="T33" fmla="*/ 432 h 816"/>
                <a:gd name="T34" fmla="*/ 192 w 864"/>
                <a:gd name="T35" fmla="*/ 432 h 816"/>
                <a:gd name="T36" fmla="*/ 240 w 864"/>
                <a:gd name="T37" fmla="*/ 384 h 816"/>
                <a:gd name="T38" fmla="*/ 288 w 864"/>
                <a:gd name="T39" fmla="*/ 384 h 816"/>
                <a:gd name="T40" fmla="*/ 336 w 864"/>
                <a:gd name="T41" fmla="*/ 480 h 816"/>
                <a:gd name="T42" fmla="*/ 288 w 864"/>
                <a:gd name="T43" fmla="*/ 576 h 816"/>
                <a:gd name="T44" fmla="*/ 192 w 864"/>
                <a:gd name="T45" fmla="*/ 576 h 816"/>
                <a:gd name="T46" fmla="*/ 144 w 864"/>
                <a:gd name="T47" fmla="*/ 528 h 816"/>
                <a:gd name="T48" fmla="*/ 96 w 864"/>
                <a:gd name="T49" fmla="*/ 528 h 816"/>
                <a:gd name="T50" fmla="*/ 48 w 864"/>
                <a:gd name="T51" fmla="*/ 576 h 816"/>
                <a:gd name="T52" fmla="*/ 48 w 864"/>
                <a:gd name="T53" fmla="*/ 672 h 816"/>
                <a:gd name="T54" fmla="*/ 0 w 864"/>
                <a:gd name="T55" fmla="*/ 672 h 816"/>
                <a:gd name="T56" fmla="*/ 0 w 864"/>
                <a:gd name="T57" fmla="*/ 720 h 816"/>
                <a:gd name="T58" fmla="*/ 48 w 864"/>
                <a:gd name="T59" fmla="*/ 720 h 816"/>
                <a:gd name="T60" fmla="*/ 192 w 864"/>
                <a:gd name="T61" fmla="*/ 720 h 816"/>
                <a:gd name="T62" fmla="*/ 240 w 864"/>
                <a:gd name="T63" fmla="*/ 672 h 816"/>
                <a:gd name="T64" fmla="*/ 432 w 864"/>
                <a:gd name="T65" fmla="*/ 672 h 816"/>
                <a:gd name="T66" fmla="*/ 432 w 864"/>
                <a:gd name="T67" fmla="*/ 768 h 816"/>
                <a:gd name="T68" fmla="*/ 480 w 864"/>
                <a:gd name="T69" fmla="*/ 816 h 816"/>
                <a:gd name="T70" fmla="*/ 576 w 864"/>
                <a:gd name="T71" fmla="*/ 816 h 816"/>
                <a:gd name="T72" fmla="*/ 624 w 864"/>
                <a:gd name="T73" fmla="*/ 768 h 816"/>
                <a:gd name="T74" fmla="*/ 624 w 864"/>
                <a:gd name="T75" fmla="*/ 672 h 816"/>
                <a:gd name="T76" fmla="*/ 720 w 864"/>
                <a:gd name="T77" fmla="*/ 672 h 816"/>
                <a:gd name="T78" fmla="*/ 768 w 864"/>
                <a:gd name="T79" fmla="*/ 624 h 816"/>
                <a:gd name="T80" fmla="*/ 864 w 864"/>
                <a:gd name="T81" fmla="*/ 624 h 816"/>
                <a:gd name="T82" fmla="*/ 864 w 864"/>
                <a:gd name="T83" fmla="*/ 528 h 816"/>
                <a:gd name="T84" fmla="*/ 816 w 864"/>
                <a:gd name="T85" fmla="*/ 528 h 816"/>
                <a:gd name="T86" fmla="*/ 720 w 864"/>
                <a:gd name="T87" fmla="*/ 576 h 816"/>
                <a:gd name="T88" fmla="*/ 672 w 864"/>
                <a:gd name="T89" fmla="*/ 480 h 816"/>
                <a:gd name="T90" fmla="*/ 768 w 864"/>
                <a:gd name="T91" fmla="*/ 384 h 816"/>
                <a:gd name="T92" fmla="*/ 864 w 864"/>
                <a:gd name="T93" fmla="*/ 432 h 816"/>
                <a:gd name="T94" fmla="*/ 864 w 864"/>
                <a:gd name="T95" fmla="*/ 336 h 816"/>
                <a:gd name="T96" fmla="*/ 816 w 864"/>
                <a:gd name="T97" fmla="*/ 288 h 816"/>
                <a:gd name="T98" fmla="*/ 816 w 864"/>
                <a:gd name="T99" fmla="*/ 240 h 8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64"/>
                <a:gd name="T151" fmla="*/ 0 h 816"/>
                <a:gd name="T152" fmla="*/ 864 w 864"/>
                <a:gd name="T153" fmla="*/ 816 h 8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64" h="816">
                  <a:moveTo>
                    <a:pt x="816" y="240"/>
                  </a:moveTo>
                  <a:lnTo>
                    <a:pt x="672" y="240"/>
                  </a:lnTo>
                  <a:lnTo>
                    <a:pt x="576" y="192"/>
                  </a:lnTo>
                  <a:lnTo>
                    <a:pt x="576" y="144"/>
                  </a:lnTo>
                  <a:lnTo>
                    <a:pt x="624" y="96"/>
                  </a:lnTo>
                  <a:lnTo>
                    <a:pt x="576" y="0"/>
                  </a:lnTo>
                  <a:lnTo>
                    <a:pt x="528" y="48"/>
                  </a:lnTo>
                  <a:lnTo>
                    <a:pt x="432" y="48"/>
                  </a:lnTo>
                  <a:lnTo>
                    <a:pt x="432" y="144"/>
                  </a:lnTo>
                  <a:lnTo>
                    <a:pt x="384" y="192"/>
                  </a:lnTo>
                  <a:lnTo>
                    <a:pt x="336" y="96"/>
                  </a:lnTo>
                  <a:lnTo>
                    <a:pt x="240" y="192"/>
                  </a:lnTo>
                  <a:lnTo>
                    <a:pt x="240" y="240"/>
                  </a:lnTo>
                  <a:lnTo>
                    <a:pt x="192" y="240"/>
                  </a:lnTo>
                  <a:lnTo>
                    <a:pt x="192" y="336"/>
                  </a:lnTo>
                  <a:lnTo>
                    <a:pt x="144" y="336"/>
                  </a:lnTo>
                  <a:lnTo>
                    <a:pt x="144" y="432"/>
                  </a:lnTo>
                  <a:lnTo>
                    <a:pt x="192" y="432"/>
                  </a:lnTo>
                  <a:lnTo>
                    <a:pt x="240" y="384"/>
                  </a:lnTo>
                  <a:lnTo>
                    <a:pt x="288" y="384"/>
                  </a:lnTo>
                  <a:lnTo>
                    <a:pt x="336" y="480"/>
                  </a:lnTo>
                  <a:lnTo>
                    <a:pt x="288" y="576"/>
                  </a:lnTo>
                  <a:lnTo>
                    <a:pt x="192" y="576"/>
                  </a:lnTo>
                  <a:lnTo>
                    <a:pt x="144" y="528"/>
                  </a:lnTo>
                  <a:lnTo>
                    <a:pt x="96" y="528"/>
                  </a:lnTo>
                  <a:lnTo>
                    <a:pt x="48" y="576"/>
                  </a:lnTo>
                  <a:lnTo>
                    <a:pt x="48" y="672"/>
                  </a:lnTo>
                  <a:lnTo>
                    <a:pt x="0" y="672"/>
                  </a:lnTo>
                  <a:lnTo>
                    <a:pt x="0" y="720"/>
                  </a:lnTo>
                  <a:lnTo>
                    <a:pt x="48" y="720"/>
                  </a:lnTo>
                  <a:lnTo>
                    <a:pt x="192" y="720"/>
                  </a:lnTo>
                  <a:lnTo>
                    <a:pt x="240" y="672"/>
                  </a:lnTo>
                  <a:lnTo>
                    <a:pt x="432" y="672"/>
                  </a:lnTo>
                  <a:lnTo>
                    <a:pt x="432" y="768"/>
                  </a:lnTo>
                  <a:lnTo>
                    <a:pt x="480" y="816"/>
                  </a:lnTo>
                  <a:lnTo>
                    <a:pt x="576" y="816"/>
                  </a:lnTo>
                  <a:lnTo>
                    <a:pt x="624" y="768"/>
                  </a:lnTo>
                  <a:lnTo>
                    <a:pt x="624" y="672"/>
                  </a:lnTo>
                  <a:lnTo>
                    <a:pt x="720" y="672"/>
                  </a:lnTo>
                  <a:lnTo>
                    <a:pt x="768" y="624"/>
                  </a:lnTo>
                  <a:lnTo>
                    <a:pt x="864" y="624"/>
                  </a:lnTo>
                  <a:lnTo>
                    <a:pt x="864" y="528"/>
                  </a:lnTo>
                  <a:lnTo>
                    <a:pt x="816" y="528"/>
                  </a:lnTo>
                  <a:lnTo>
                    <a:pt x="720" y="576"/>
                  </a:lnTo>
                  <a:lnTo>
                    <a:pt x="672" y="480"/>
                  </a:lnTo>
                  <a:lnTo>
                    <a:pt x="768" y="384"/>
                  </a:lnTo>
                  <a:lnTo>
                    <a:pt x="864" y="432"/>
                  </a:lnTo>
                  <a:lnTo>
                    <a:pt x="864" y="336"/>
                  </a:lnTo>
                  <a:lnTo>
                    <a:pt x="816" y="288"/>
                  </a:lnTo>
                  <a:lnTo>
                    <a:pt x="816" y="24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Oval 48"/>
            <p:cNvSpPr>
              <a:spLocks noChangeArrowheads="1"/>
            </p:cNvSpPr>
            <p:nvPr/>
          </p:nvSpPr>
          <p:spPr bwMode="auto">
            <a:xfrm>
              <a:off x="3744" y="168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19</a:t>
              </a:r>
            </a:p>
          </p:txBody>
        </p:sp>
      </p:grpSp>
      <p:grpSp>
        <p:nvGrpSpPr>
          <p:cNvPr id="5" name="Group 121"/>
          <p:cNvGrpSpPr>
            <a:grpSpLocks/>
          </p:cNvGrpSpPr>
          <p:nvPr/>
        </p:nvGrpSpPr>
        <p:grpSpPr bwMode="auto">
          <a:xfrm>
            <a:off x="4191000" y="2286000"/>
            <a:ext cx="1676400" cy="990600"/>
            <a:chOff x="2640" y="1488"/>
            <a:chExt cx="1056" cy="624"/>
          </a:xfrm>
        </p:grpSpPr>
        <p:sp>
          <p:nvSpPr>
            <p:cNvPr id="10366" name="Freeform 32"/>
            <p:cNvSpPr>
              <a:spLocks/>
            </p:cNvSpPr>
            <p:nvPr/>
          </p:nvSpPr>
          <p:spPr bwMode="auto">
            <a:xfrm>
              <a:off x="2640" y="1488"/>
              <a:ext cx="1056" cy="624"/>
            </a:xfrm>
            <a:custGeom>
              <a:avLst/>
              <a:gdLst>
                <a:gd name="T0" fmla="*/ 864 w 1056"/>
                <a:gd name="T1" fmla="*/ 144 h 624"/>
                <a:gd name="T2" fmla="*/ 720 w 1056"/>
                <a:gd name="T3" fmla="*/ 144 h 624"/>
                <a:gd name="T4" fmla="*/ 672 w 1056"/>
                <a:gd name="T5" fmla="*/ 192 h 624"/>
                <a:gd name="T6" fmla="*/ 528 w 1056"/>
                <a:gd name="T7" fmla="*/ 192 h 624"/>
                <a:gd name="T8" fmla="*/ 480 w 1056"/>
                <a:gd name="T9" fmla="*/ 144 h 624"/>
                <a:gd name="T10" fmla="*/ 528 w 1056"/>
                <a:gd name="T11" fmla="*/ 96 h 624"/>
                <a:gd name="T12" fmla="*/ 528 w 1056"/>
                <a:gd name="T13" fmla="*/ 48 h 624"/>
                <a:gd name="T14" fmla="*/ 480 w 1056"/>
                <a:gd name="T15" fmla="*/ 0 h 624"/>
                <a:gd name="T16" fmla="*/ 432 w 1056"/>
                <a:gd name="T17" fmla="*/ 48 h 624"/>
                <a:gd name="T18" fmla="*/ 432 w 1056"/>
                <a:gd name="T19" fmla="*/ 0 h 624"/>
                <a:gd name="T20" fmla="*/ 336 w 1056"/>
                <a:gd name="T21" fmla="*/ 0 h 624"/>
                <a:gd name="T22" fmla="*/ 336 w 1056"/>
                <a:gd name="T23" fmla="*/ 96 h 624"/>
                <a:gd name="T24" fmla="*/ 240 w 1056"/>
                <a:gd name="T25" fmla="*/ 96 h 624"/>
                <a:gd name="T26" fmla="*/ 192 w 1056"/>
                <a:gd name="T27" fmla="*/ 144 h 624"/>
                <a:gd name="T28" fmla="*/ 48 w 1056"/>
                <a:gd name="T29" fmla="*/ 144 h 624"/>
                <a:gd name="T30" fmla="*/ 0 w 1056"/>
                <a:gd name="T31" fmla="*/ 288 h 624"/>
                <a:gd name="T32" fmla="*/ 48 w 1056"/>
                <a:gd name="T33" fmla="*/ 336 h 624"/>
                <a:gd name="T34" fmla="*/ 144 w 1056"/>
                <a:gd name="T35" fmla="*/ 288 h 624"/>
                <a:gd name="T36" fmla="*/ 192 w 1056"/>
                <a:gd name="T37" fmla="*/ 288 h 624"/>
                <a:gd name="T38" fmla="*/ 240 w 1056"/>
                <a:gd name="T39" fmla="*/ 336 h 624"/>
                <a:gd name="T40" fmla="*/ 240 w 1056"/>
                <a:gd name="T41" fmla="*/ 384 h 624"/>
                <a:gd name="T42" fmla="*/ 192 w 1056"/>
                <a:gd name="T43" fmla="*/ 432 h 624"/>
                <a:gd name="T44" fmla="*/ 96 w 1056"/>
                <a:gd name="T45" fmla="*/ 480 h 624"/>
                <a:gd name="T46" fmla="*/ 48 w 1056"/>
                <a:gd name="T47" fmla="*/ 432 h 624"/>
                <a:gd name="T48" fmla="*/ 0 w 1056"/>
                <a:gd name="T49" fmla="*/ 480 h 624"/>
                <a:gd name="T50" fmla="*/ 0 w 1056"/>
                <a:gd name="T51" fmla="*/ 576 h 624"/>
                <a:gd name="T52" fmla="*/ 48 w 1056"/>
                <a:gd name="T53" fmla="*/ 576 h 624"/>
                <a:gd name="T54" fmla="*/ 144 w 1056"/>
                <a:gd name="T55" fmla="*/ 576 h 624"/>
                <a:gd name="T56" fmla="*/ 192 w 1056"/>
                <a:gd name="T57" fmla="*/ 624 h 624"/>
                <a:gd name="T58" fmla="*/ 288 w 1056"/>
                <a:gd name="T59" fmla="*/ 624 h 624"/>
                <a:gd name="T60" fmla="*/ 336 w 1056"/>
                <a:gd name="T61" fmla="*/ 528 h 624"/>
                <a:gd name="T62" fmla="*/ 336 w 1056"/>
                <a:gd name="T63" fmla="*/ 480 h 624"/>
                <a:gd name="T64" fmla="*/ 384 w 1056"/>
                <a:gd name="T65" fmla="*/ 432 h 624"/>
                <a:gd name="T66" fmla="*/ 480 w 1056"/>
                <a:gd name="T67" fmla="*/ 432 h 624"/>
                <a:gd name="T68" fmla="*/ 528 w 1056"/>
                <a:gd name="T69" fmla="*/ 480 h 624"/>
                <a:gd name="T70" fmla="*/ 528 w 1056"/>
                <a:gd name="T71" fmla="*/ 528 h 624"/>
                <a:gd name="T72" fmla="*/ 576 w 1056"/>
                <a:gd name="T73" fmla="*/ 576 h 624"/>
                <a:gd name="T74" fmla="*/ 624 w 1056"/>
                <a:gd name="T75" fmla="*/ 576 h 624"/>
                <a:gd name="T76" fmla="*/ 624 w 1056"/>
                <a:gd name="T77" fmla="*/ 624 h 624"/>
                <a:gd name="T78" fmla="*/ 720 w 1056"/>
                <a:gd name="T79" fmla="*/ 624 h 624"/>
                <a:gd name="T80" fmla="*/ 720 w 1056"/>
                <a:gd name="T81" fmla="*/ 576 h 624"/>
                <a:gd name="T82" fmla="*/ 768 w 1056"/>
                <a:gd name="T83" fmla="*/ 576 h 624"/>
                <a:gd name="T84" fmla="*/ 768 w 1056"/>
                <a:gd name="T85" fmla="*/ 480 h 624"/>
                <a:gd name="T86" fmla="*/ 816 w 1056"/>
                <a:gd name="T87" fmla="*/ 432 h 624"/>
                <a:gd name="T88" fmla="*/ 864 w 1056"/>
                <a:gd name="T89" fmla="*/ 432 h 624"/>
                <a:gd name="T90" fmla="*/ 912 w 1056"/>
                <a:gd name="T91" fmla="*/ 480 h 624"/>
                <a:gd name="T92" fmla="*/ 1008 w 1056"/>
                <a:gd name="T93" fmla="*/ 480 h 624"/>
                <a:gd name="T94" fmla="*/ 1056 w 1056"/>
                <a:gd name="T95" fmla="*/ 384 h 624"/>
                <a:gd name="T96" fmla="*/ 1008 w 1056"/>
                <a:gd name="T97" fmla="*/ 288 h 624"/>
                <a:gd name="T98" fmla="*/ 960 w 1056"/>
                <a:gd name="T99" fmla="*/ 288 h 624"/>
                <a:gd name="T100" fmla="*/ 912 w 1056"/>
                <a:gd name="T101" fmla="*/ 336 h 624"/>
                <a:gd name="T102" fmla="*/ 864 w 1056"/>
                <a:gd name="T103" fmla="*/ 336 h 624"/>
                <a:gd name="T104" fmla="*/ 864 w 1056"/>
                <a:gd name="T105" fmla="*/ 240 h 624"/>
                <a:gd name="T106" fmla="*/ 912 w 1056"/>
                <a:gd name="T107" fmla="*/ 240 h 624"/>
                <a:gd name="T108" fmla="*/ 912 w 1056"/>
                <a:gd name="T109" fmla="*/ 144 h 624"/>
                <a:gd name="T110" fmla="*/ 864 w 1056"/>
                <a:gd name="T111" fmla="*/ 144 h 6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56"/>
                <a:gd name="T169" fmla="*/ 0 h 624"/>
                <a:gd name="T170" fmla="*/ 1056 w 1056"/>
                <a:gd name="T171" fmla="*/ 624 h 6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56" h="624">
                  <a:moveTo>
                    <a:pt x="864" y="144"/>
                  </a:moveTo>
                  <a:lnTo>
                    <a:pt x="720" y="144"/>
                  </a:lnTo>
                  <a:lnTo>
                    <a:pt x="672" y="192"/>
                  </a:lnTo>
                  <a:lnTo>
                    <a:pt x="528" y="192"/>
                  </a:lnTo>
                  <a:lnTo>
                    <a:pt x="480" y="144"/>
                  </a:lnTo>
                  <a:lnTo>
                    <a:pt x="528" y="96"/>
                  </a:lnTo>
                  <a:lnTo>
                    <a:pt x="528" y="48"/>
                  </a:lnTo>
                  <a:lnTo>
                    <a:pt x="480" y="0"/>
                  </a:lnTo>
                  <a:lnTo>
                    <a:pt x="432" y="48"/>
                  </a:lnTo>
                  <a:lnTo>
                    <a:pt x="432" y="0"/>
                  </a:lnTo>
                  <a:lnTo>
                    <a:pt x="336" y="0"/>
                  </a:lnTo>
                  <a:lnTo>
                    <a:pt x="336" y="96"/>
                  </a:lnTo>
                  <a:lnTo>
                    <a:pt x="240" y="96"/>
                  </a:lnTo>
                  <a:lnTo>
                    <a:pt x="192" y="144"/>
                  </a:lnTo>
                  <a:lnTo>
                    <a:pt x="48" y="144"/>
                  </a:lnTo>
                  <a:lnTo>
                    <a:pt x="0" y="288"/>
                  </a:lnTo>
                  <a:lnTo>
                    <a:pt x="48" y="336"/>
                  </a:lnTo>
                  <a:lnTo>
                    <a:pt x="144" y="288"/>
                  </a:lnTo>
                  <a:lnTo>
                    <a:pt x="192" y="288"/>
                  </a:lnTo>
                  <a:lnTo>
                    <a:pt x="240" y="336"/>
                  </a:lnTo>
                  <a:lnTo>
                    <a:pt x="240" y="384"/>
                  </a:lnTo>
                  <a:lnTo>
                    <a:pt x="192" y="432"/>
                  </a:lnTo>
                  <a:lnTo>
                    <a:pt x="96" y="480"/>
                  </a:lnTo>
                  <a:lnTo>
                    <a:pt x="48" y="432"/>
                  </a:lnTo>
                  <a:lnTo>
                    <a:pt x="0" y="480"/>
                  </a:lnTo>
                  <a:lnTo>
                    <a:pt x="0" y="576"/>
                  </a:lnTo>
                  <a:lnTo>
                    <a:pt x="48" y="576"/>
                  </a:lnTo>
                  <a:lnTo>
                    <a:pt x="144" y="576"/>
                  </a:lnTo>
                  <a:lnTo>
                    <a:pt x="192" y="624"/>
                  </a:lnTo>
                  <a:lnTo>
                    <a:pt x="288" y="624"/>
                  </a:lnTo>
                  <a:lnTo>
                    <a:pt x="336" y="528"/>
                  </a:lnTo>
                  <a:lnTo>
                    <a:pt x="336" y="480"/>
                  </a:lnTo>
                  <a:lnTo>
                    <a:pt x="384" y="432"/>
                  </a:lnTo>
                  <a:lnTo>
                    <a:pt x="480" y="432"/>
                  </a:lnTo>
                  <a:lnTo>
                    <a:pt x="528" y="480"/>
                  </a:lnTo>
                  <a:lnTo>
                    <a:pt x="528" y="528"/>
                  </a:lnTo>
                  <a:lnTo>
                    <a:pt x="576" y="576"/>
                  </a:lnTo>
                  <a:lnTo>
                    <a:pt x="624" y="576"/>
                  </a:lnTo>
                  <a:lnTo>
                    <a:pt x="624" y="624"/>
                  </a:lnTo>
                  <a:lnTo>
                    <a:pt x="720" y="624"/>
                  </a:lnTo>
                  <a:lnTo>
                    <a:pt x="720" y="576"/>
                  </a:lnTo>
                  <a:lnTo>
                    <a:pt x="768" y="576"/>
                  </a:lnTo>
                  <a:lnTo>
                    <a:pt x="768" y="480"/>
                  </a:lnTo>
                  <a:lnTo>
                    <a:pt x="816" y="432"/>
                  </a:lnTo>
                  <a:lnTo>
                    <a:pt x="864" y="432"/>
                  </a:lnTo>
                  <a:lnTo>
                    <a:pt x="912" y="480"/>
                  </a:lnTo>
                  <a:lnTo>
                    <a:pt x="1008" y="480"/>
                  </a:lnTo>
                  <a:lnTo>
                    <a:pt x="1056" y="384"/>
                  </a:lnTo>
                  <a:lnTo>
                    <a:pt x="1008" y="288"/>
                  </a:lnTo>
                  <a:lnTo>
                    <a:pt x="960" y="288"/>
                  </a:lnTo>
                  <a:lnTo>
                    <a:pt x="912" y="336"/>
                  </a:lnTo>
                  <a:lnTo>
                    <a:pt x="864" y="336"/>
                  </a:lnTo>
                  <a:lnTo>
                    <a:pt x="864" y="240"/>
                  </a:lnTo>
                  <a:lnTo>
                    <a:pt x="912" y="240"/>
                  </a:lnTo>
                  <a:lnTo>
                    <a:pt x="912" y="144"/>
                  </a:lnTo>
                  <a:lnTo>
                    <a:pt x="864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Oval 49"/>
            <p:cNvSpPr>
              <a:spLocks noChangeArrowheads="1"/>
            </p:cNvSpPr>
            <p:nvPr/>
          </p:nvSpPr>
          <p:spPr bwMode="auto">
            <a:xfrm>
              <a:off x="3138" y="17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18</a:t>
              </a:r>
            </a:p>
          </p:txBody>
        </p:sp>
      </p:grpSp>
      <p:grpSp>
        <p:nvGrpSpPr>
          <p:cNvPr id="6" name="Group 120"/>
          <p:cNvGrpSpPr>
            <a:grpSpLocks/>
          </p:cNvGrpSpPr>
          <p:nvPr/>
        </p:nvGrpSpPr>
        <p:grpSpPr bwMode="auto">
          <a:xfrm>
            <a:off x="2895600" y="2209800"/>
            <a:ext cx="1676400" cy="1143000"/>
            <a:chOff x="1824" y="1440"/>
            <a:chExt cx="1056" cy="720"/>
          </a:xfrm>
        </p:grpSpPr>
        <p:sp>
          <p:nvSpPr>
            <p:cNvPr id="10364" name="Freeform 19"/>
            <p:cNvSpPr>
              <a:spLocks/>
            </p:cNvSpPr>
            <p:nvPr/>
          </p:nvSpPr>
          <p:spPr bwMode="auto">
            <a:xfrm>
              <a:off x="1824" y="1440"/>
              <a:ext cx="1056" cy="720"/>
            </a:xfrm>
            <a:custGeom>
              <a:avLst/>
              <a:gdLst>
                <a:gd name="T0" fmla="*/ 816 w 1056"/>
                <a:gd name="T1" fmla="*/ 192 h 720"/>
                <a:gd name="T2" fmla="*/ 672 w 1056"/>
                <a:gd name="T3" fmla="*/ 192 h 720"/>
                <a:gd name="T4" fmla="*/ 576 w 1056"/>
                <a:gd name="T5" fmla="*/ 96 h 720"/>
                <a:gd name="T6" fmla="*/ 624 w 1056"/>
                <a:gd name="T7" fmla="*/ 48 h 720"/>
                <a:gd name="T8" fmla="*/ 528 w 1056"/>
                <a:gd name="T9" fmla="*/ 0 h 720"/>
                <a:gd name="T10" fmla="*/ 432 w 1056"/>
                <a:gd name="T11" fmla="*/ 48 h 720"/>
                <a:gd name="T12" fmla="*/ 336 w 1056"/>
                <a:gd name="T13" fmla="*/ 0 h 720"/>
                <a:gd name="T14" fmla="*/ 240 w 1056"/>
                <a:gd name="T15" fmla="*/ 48 h 720"/>
                <a:gd name="T16" fmla="*/ 288 w 1056"/>
                <a:gd name="T17" fmla="*/ 96 h 720"/>
                <a:gd name="T18" fmla="*/ 240 w 1056"/>
                <a:gd name="T19" fmla="*/ 192 h 720"/>
                <a:gd name="T20" fmla="*/ 48 w 1056"/>
                <a:gd name="T21" fmla="*/ 192 h 720"/>
                <a:gd name="T22" fmla="*/ 48 w 1056"/>
                <a:gd name="T23" fmla="*/ 240 h 720"/>
                <a:gd name="T24" fmla="*/ 0 w 1056"/>
                <a:gd name="T25" fmla="*/ 240 h 720"/>
                <a:gd name="T26" fmla="*/ 0 w 1056"/>
                <a:gd name="T27" fmla="*/ 336 h 720"/>
                <a:gd name="T28" fmla="*/ 96 w 1056"/>
                <a:gd name="T29" fmla="*/ 336 h 720"/>
                <a:gd name="T30" fmla="*/ 96 w 1056"/>
                <a:gd name="T31" fmla="*/ 288 h 720"/>
                <a:gd name="T32" fmla="*/ 240 w 1056"/>
                <a:gd name="T33" fmla="*/ 336 h 720"/>
                <a:gd name="T34" fmla="*/ 240 w 1056"/>
                <a:gd name="T35" fmla="*/ 432 h 720"/>
                <a:gd name="T36" fmla="*/ 144 w 1056"/>
                <a:gd name="T37" fmla="*/ 480 h 720"/>
                <a:gd name="T38" fmla="*/ 0 w 1056"/>
                <a:gd name="T39" fmla="*/ 480 h 720"/>
                <a:gd name="T40" fmla="*/ 0 w 1056"/>
                <a:gd name="T41" fmla="*/ 624 h 720"/>
                <a:gd name="T42" fmla="*/ 48 w 1056"/>
                <a:gd name="T43" fmla="*/ 672 h 720"/>
                <a:gd name="T44" fmla="*/ 192 w 1056"/>
                <a:gd name="T45" fmla="*/ 672 h 720"/>
                <a:gd name="T46" fmla="*/ 240 w 1056"/>
                <a:gd name="T47" fmla="*/ 720 h 720"/>
                <a:gd name="T48" fmla="*/ 288 w 1056"/>
                <a:gd name="T49" fmla="*/ 720 h 720"/>
                <a:gd name="T50" fmla="*/ 336 w 1056"/>
                <a:gd name="T51" fmla="*/ 624 h 720"/>
                <a:gd name="T52" fmla="*/ 336 w 1056"/>
                <a:gd name="T53" fmla="*/ 576 h 720"/>
                <a:gd name="T54" fmla="*/ 336 w 1056"/>
                <a:gd name="T55" fmla="*/ 528 h 720"/>
                <a:gd name="T56" fmla="*/ 384 w 1056"/>
                <a:gd name="T57" fmla="*/ 480 h 720"/>
                <a:gd name="T58" fmla="*/ 432 w 1056"/>
                <a:gd name="T59" fmla="*/ 480 h 720"/>
                <a:gd name="T60" fmla="*/ 480 w 1056"/>
                <a:gd name="T61" fmla="*/ 528 h 720"/>
                <a:gd name="T62" fmla="*/ 528 w 1056"/>
                <a:gd name="T63" fmla="*/ 528 h 720"/>
                <a:gd name="T64" fmla="*/ 528 w 1056"/>
                <a:gd name="T65" fmla="*/ 576 h 720"/>
                <a:gd name="T66" fmla="*/ 480 w 1056"/>
                <a:gd name="T67" fmla="*/ 624 h 720"/>
                <a:gd name="T68" fmla="*/ 480 w 1056"/>
                <a:gd name="T69" fmla="*/ 672 h 720"/>
                <a:gd name="T70" fmla="*/ 624 w 1056"/>
                <a:gd name="T71" fmla="*/ 672 h 720"/>
                <a:gd name="T72" fmla="*/ 672 w 1056"/>
                <a:gd name="T73" fmla="*/ 624 h 720"/>
                <a:gd name="T74" fmla="*/ 816 w 1056"/>
                <a:gd name="T75" fmla="*/ 624 h 720"/>
                <a:gd name="T76" fmla="*/ 816 w 1056"/>
                <a:gd name="T77" fmla="*/ 528 h 720"/>
                <a:gd name="T78" fmla="*/ 864 w 1056"/>
                <a:gd name="T79" fmla="*/ 480 h 720"/>
                <a:gd name="T80" fmla="*/ 912 w 1056"/>
                <a:gd name="T81" fmla="*/ 528 h 720"/>
                <a:gd name="T82" fmla="*/ 1008 w 1056"/>
                <a:gd name="T83" fmla="*/ 480 h 720"/>
                <a:gd name="T84" fmla="*/ 1056 w 1056"/>
                <a:gd name="T85" fmla="*/ 432 h 720"/>
                <a:gd name="T86" fmla="*/ 1056 w 1056"/>
                <a:gd name="T87" fmla="*/ 384 h 720"/>
                <a:gd name="T88" fmla="*/ 1008 w 1056"/>
                <a:gd name="T89" fmla="*/ 336 h 720"/>
                <a:gd name="T90" fmla="*/ 960 w 1056"/>
                <a:gd name="T91" fmla="*/ 336 h 720"/>
                <a:gd name="T92" fmla="*/ 864 w 1056"/>
                <a:gd name="T93" fmla="*/ 384 h 720"/>
                <a:gd name="T94" fmla="*/ 816 w 1056"/>
                <a:gd name="T95" fmla="*/ 336 h 720"/>
                <a:gd name="T96" fmla="*/ 864 w 1056"/>
                <a:gd name="T97" fmla="*/ 192 h 720"/>
                <a:gd name="T98" fmla="*/ 816 w 1056"/>
                <a:gd name="T99" fmla="*/ 192 h 7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56"/>
                <a:gd name="T151" fmla="*/ 0 h 720"/>
                <a:gd name="T152" fmla="*/ 1056 w 1056"/>
                <a:gd name="T153" fmla="*/ 720 h 7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56" h="720">
                  <a:moveTo>
                    <a:pt x="816" y="192"/>
                  </a:moveTo>
                  <a:lnTo>
                    <a:pt x="672" y="192"/>
                  </a:lnTo>
                  <a:lnTo>
                    <a:pt x="576" y="96"/>
                  </a:lnTo>
                  <a:lnTo>
                    <a:pt x="624" y="48"/>
                  </a:lnTo>
                  <a:lnTo>
                    <a:pt x="528" y="0"/>
                  </a:lnTo>
                  <a:lnTo>
                    <a:pt x="432" y="48"/>
                  </a:lnTo>
                  <a:lnTo>
                    <a:pt x="336" y="0"/>
                  </a:lnTo>
                  <a:lnTo>
                    <a:pt x="240" y="48"/>
                  </a:lnTo>
                  <a:lnTo>
                    <a:pt x="288" y="96"/>
                  </a:lnTo>
                  <a:lnTo>
                    <a:pt x="240" y="192"/>
                  </a:lnTo>
                  <a:lnTo>
                    <a:pt x="48" y="192"/>
                  </a:lnTo>
                  <a:lnTo>
                    <a:pt x="48" y="240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96" y="336"/>
                  </a:lnTo>
                  <a:lnTo>
                    <a:pt x="96" y="288"/>
                  </a:lnTo>
                  <a:lnTo>
                    <a:pt x="240" y="336"/>
                  </a:lnTo>
                  <a:lnTo>
                    <a:pt x="240" y="432"/>
                  </a:lnTo>
                  <a:lnTo>
                    <a:pt x="144" y="480"/>
                  </a:lnTo>
                  <a:lnTo>
                    <a:pt x="0" y="480"/>
                  </a:lnTo>
                  <a:lnTo>
                    <a:pt x="0" y="624"/>
                  </a:lnTo>
                  <a:lnTo>
                    <a:pt x="48" y="672"/>
                  </a:lnTo>
                  <a:lnTo>
                    <a:pt x="192" y="672"/>
                  </a:lnTo>
                  <a:lnTo>
                    <a:pt x="240" y="720"/>
                  </a:lnTo>
                  <a:lnTo>
                    <a:pt x="288" y="720"/>
                  </a:lnTo>
                  <a:lnTo>
                    <a:pt x="336" y="624"/>
                  </a:lnTo>
                  <a:lnTo>
                    <a:pt x="336" y="576"/>
                  </a:lnTo>
                  <a:lnTo>
                    <a:pt x="336" y="528"/>
                  </a:lnTo>
                  <a:lnTo>
                    <a:pt x="384" y="480"/>
                  </a:lnTo>
                  <a:lnTo>
                    <a:pt x="432" y="480"/>
                  </a:lnTo>
                  <a:lnTo>
                    <a:pt x="480" y="528"/>
                  </a:lnTo>
                  <a:lnTo>
                    <a:pt x="528" y="528"/>
                  </a:lnTo>
                  <a:lnTo>
                    <a:pt x="528" y="576"/>
                  </a:lnTo>
                  <a:lnTo>
                    <a:pt x="480" y="624"/>
                  </a:lnTo>
                  <a:lnTo>
                    <a:pt x="480" y="672"/>
                  </a:lnTo>
                  <a:lnTo>
                    <a:pt x="624" y="672"/>
                  </a:lnTo>
                  <a:lnTo>
                    <a:pt x="672" y="624"/>
                  </a:lnTo>
                  <a:lnTo>
                    <a:pt x="816" y="624"/>
                  </a:lnTo>
                  <a:lnTo>
                    <a:pt x="816" y="528"/>
                  </a:lnTo>
                  <a:lnTo>
                    <a:pt x="864" y="480"/>
                  </a:lnTo>
                  <a:lnTo>
                    <a:pt x="912" y="528"/>
                  </a:lnTo>
                  <a:lnTo>
                    <a:pt x="1008" y="480"/>
                  </a:lnTo>
                  <a:lnTo>
                    <a:pt x="1056" y="432"/>
                  </a:lnTo>
                  <a:lnTo>
                    <a:pt x="1056" y="384"/>
                  </a:lnTo>
                  <a:lnTo>
                    <a:pt x="1008" y="336"/>
                  </a:lnTo>
                  <a:lnTo>
                    <a:pt x="960" y="336"/>
                  </a:lnTo>
                  <a:lnTo>
                    <a:pt x="864" y="384"/>
                  </a:lnTo>
                  <a:lnTo>
                    <a:pt x="816" y="336"/>
                  </a:lnTo>
                  <a:lnTo>
                    <a:pt x="864" y="192"/>
                  </a:lnTo>
                  <a:lnTo>
                    <a:pt x="816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Oval 50"/>
            <p:cNvSpPr>
              <a:spLocks noChangeArrowheads="1"/>
            </p:cNvSpPr>
            <p:nvPr/>
          </p:nvSpPr>
          <p:spPr bwMode="auto">
            <a:xfrm>
              <a:off x="2160" y="1632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17</a:t>
              </a:r>
            </a:p>
          </p:txBody>
        </p:sp>
      </p:grpSp>
      <p:grpSp>
        <p:nvGrpSpPr>
          <p:cNvPr id="7" name="Group 119"/>
          <p:cNvGrpSpPr>
            <a:grpSpLocks/>
          </p:cNvGrpSpPr>
          <p:nvPr/>
        </p:nvGrpSpPr>
        <p:grpSpPr bwMode="auto">
          <a:xfrm>
            <a:off x="1676400" y="2438400"/>
            <a:ext cx="1600200" cy="914400"/>
            <a:chOff x="1056" y="1584"/>
            <a:chExt cx="1008" cy="576"/>
          </a:xfrm>
        </p:grpSpPr>
        <p:sp>
          <p:nvSpPr>
            <p:cNvPr id="10362" name="Freeform 5"/>
            <p:cNvSpPr>
              <a:spLocks/>
            </p:cNvSpPr>
            <p:nvPr/>
          </p:nvSpPr>
          <p:spPr bwMode="auto">
            <a:xfrm>
              <a:off x="1056" y="1584"/>
              <a:ext cx="1008" cy="576"/>
            </a:xfrm>
            <a:custGeom>
              <a:avLst/>
              <a:gdLst>
                <a:gd name="T0" fmla="*/ 0 w 1008"/>
                <a:gd name="T1" fmla="*/ 0 h 576"/>
                <a:gd name="T2" fmla="*/ 240 w 1008"/>
                <a:gd name="T3" fmla="*/ 0 h 576"/>
                <a:gd name="T4" fmla="*/ 240 w 1008"/>
                <a:gd name="T5" fmla="*/ 48 h 576"/>
                <a:gd name="T6" fmla="*/ 384 w 1008"/>
                <a:gd name="T7" fmla="*/ 48 h 576"/>
                <a:gd name="T8" fmla="*/ 336 w 1008"/>
                <a:gd name="T9" fmla="*/ 96 h 576"/>
                <a:gd name="T10" fmla="*/ 432 w 1008"/>
                <a:gd name="T11" fmla="*/ 192 h 576"/>
                <a:gd name="T12" fmla="*/ 480 w 1008"/>
                <a:gd name="T13" fmla="*/ 192 h 576"/>
                <a:gd name="T14" fmla="*/ 576 w 1008"/>
                <a:gd name="T15" fmla="*/ 96 h 576"/>
                <a:gd name="T16" fmla="*/ 528 w 1008"/>
                <a:gd name="T17" fmla="*/ 96 h 576"/>
                <a:gd name="T18" fmla="*/ 528 w 1008"/>
                <a:gd name="T19" fmla="*/ 48 h 576"/>
                <a:gd name="T20" fmla="*/ 672 w 1008"/>
                <a:gd name="T21" fmla="*/ 48 h 576"/>
                <a:gd name="T22" fmla="*/ 672 w 1008"/>
                <a:gd name="T23" fmla="*/ 0 h 576"/>
                <a:gd name="T24" fmla="*/ 816 w 1008"/>
                <a:gd name="T25" fmla="*/ 0 h 576"/>
                <a:gd name="T26" fmla="*/ 816 w 1008"/>
                <a:gd name="T27" fmla="*/ 96 h 576"/>
                <a:gd name="T28" fmla="*/ 768 w 1008"/>
                <a:gd name="T29" fmla="*/ 96 h 576"/>
                <a:gd name="T30" fmla="*/ 768 w 1008"/>
                <a:gd name="T31" fmla="*/ 192 h 576"/>
                <a:gd name="T32" fmla="*/ 864 w 1008"/>
                <a:gd name="T33" fmla="*/ 192 h 576"/>
                <a:gd name="T34" fmla="*/ 864 w 1008"/>
                <a:gd name="T35" fmla="*/ 144 h 576"/>
                <a:gd name="T36" fmla="*/ 1008 w 1008"/>
                <a:gd name="T37" fmla="*/ 192 h 576"/>
                <a:gd name="T38" fmla="*/ 1008 w 1008"/>
                <a:gd name="T39" fmla="*/ 288 h 576"/>
                <a:gd name="T40" fmla="*/ 912 w 1008"/>
                <a:gd name="T41" fmla="*/ 336 h 576"/>
                <a:gd name="T42" fmla="*/ 864 w 1008"/>
                <a:gd name="T43" fmla="*/ 336 h 576"/>
                <a:gd name="T44" fmla="*/ 768 w 1008"/>
                <a:gd name="T45" fmla="*/ 336 h 576"/>
                <a:gd name="T46" fmla="*/ 768 w 1008"/>
                <a:gd name="T47" fmla="*/ 480 h 576"/>
                <a:gd name="T48" fmla="*/ 528 w 1008"/>
                <a:gd name="T49" fmla="*/ 480 h 576"/>
                <a:gd name="T50" fmla="*/ 528 w 1008"/>
                <a:gd name="T51" fmla="*/ 432 h 576"/>
                <a:gd name="T52" fmla="*/ 576 w 1008"/>
                <a:gd name="T53" fmla="*/ 384 h 576"/>
                <a:gd name="T54" fmla="*/ 480 w 1008"/>
                <a:gd name="T55" fmla="*/ 336 h 576"/>
                <a:gd name="T56" fmla="*/ 288 w 1008"/>
                <a:gd name="T57" fmla="*/ 336 h 576"/>
                <a:gd name="T58" fmla="*/ 240 w 1008"/>
                <a:gd name="T59" fmla="*/ 384 h 576"/>
                <a:gd name="T60" fmla="*/ 336 w 1008"/>
                <a:gd name="T61" fmla="*/ 432 h 576"/>
                <a:gd name="T62" fmla="*/ 336 w 1008"/>
                <a:gd name="T63" fmla="*/ 480 h 576"/>
                <a:gd name="T64" fmla="*/ 144 w 1008"/>
                <a:gd name="T65" fmla="*/ 480 h 576"/>
                <a:gd name="T66" fmla="*/ 144 w 1008"/>
                <a:gd name="T67" fmla="*/ 576 h 576"/>
                <a:gd name="T68" fmla="*/ 0 w 1008"/>
                <a:gd name="T69" fmla="*/ 576 h 576"/>
                <a:gd name="T70" fmla="*/ 0 w 1008"/>
                <a:gd name="T71" fmla="*/ 0 h 5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8"/>
                <a:gd name="T109" fmla="*/ 0 h 576"/>
                <a:gd name="T110" fmla="*/ 1008 w 1008"/>
                <a:gd name="T111" fmla="*/ 576 h 5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8" h="576">
                  <a:moveTo>
                    <a:pt x="0" y="0"/>
                  </a:moveTo>
                  <a:lnTo>
                    <a:pt x="240" y="0"/>
                  </a:lnTo>
                  <a:lnTo>
                    <a:pt x="240" y="48"/>
                  </a:lnTo>
                  <a:lnTo>
                    <a:pt x="384" y="48"/>
                  </a:lnTo>
                  <a:lnTo>
                    <a:pt x="336" y="96"/>
                  </a:lnTo>
                  <a:lnTo>
                    <a:pt x="432" y="192"/>
                  </a:lnTo>
                  <a:lnTo>
                    <a:pt x="480" y="192"/>
                  </a:lnTo>
                  <a:lnTo>
                    <a:pt x="576" y="96"/>
                  </a:lnTo>
                  <a:lnTo>
                    <a:pt x="528" y="96"/>
                  </a:lnTo>
                  <a:lnTo>
                    <a:pt x="528" y="48"/>
                  </a:lnTo>
                  <a:lnTo>
                    <a:pt x="672" y="48"/>
                  </a:lnTo>
                  <a:lnTo>
                    <a:pt x="672" y="0"/>
                  </a:lnTo>
                  <a:lnTo>
                    <a:pt x="816" y="0"/>
                  </a:lnTo>
                  <a:lnTo>
                    <a:pt x="816" y="96"/>
                  </a:lnTo>
                  <a:lnTo>
                    <a:pt x="768" y="96"/>
                  </a:lnTo>
                  <a:lnTo>
                    <a:pt x="768" y="192"/>
                  </a:lnTo>
                  <a:lnTo>
                    <a:pt x="864" y="192"/>
                  </a:lnTo>
                  <a:lnTo>
                    <a:pt x="864" y="144"/>
                  </a:lnTo>
                  <a:lnTo>
                    <a:pt x="1008" y="192"/>
                  </a:lnTo>
                  <a:lnTo>
                    <a:pt x="1008" y="288"/>
                  </a:lnTo>
                  <a:lnTo>
                    <a:pt x="912" y="336"/>
                  </a:lnTo>
                  <a:lnTo>
                    <a:pt x="864" y="336"/>
                  </a:lnTo>
                  <a:lnTo>
                    <a:pt x="768" y="336"/>
                  </a:lnTo>
                  <a:lnTo>
                    <a:pt x="768" y="480"/>
                  </a:lnTo>
                  <a:lnTo>
                    <a:pt x="528" y="480"/>
                  </a:lnTo>
                  <a:lnTo>
                    <a:pt x="528" y="432"/>
                  </a:lnTo>
                  <a:lnTo>
                    <a:pt x="576" y="384"/>
                  </a:lnTo>
                  <a:lnTo>
                    <a:pt x="480" y="336"/>
                  </a:lnTo>
                  <a:lnTo>
                    <a:pt x="288" y="336"/>
                  </a:lnTo>
                  <a:lnTo>
                    <a:pt x="240" y="384"/>
                  </a:lnTo>
                  <a:lnTo>
                    <a:pt x="336" y="432"/>
                  </a:lnTo>
                  <a:lnTo>
                    <a:pt x="336" y="480"/>
                  </a:lnTo>
                  <a:lnTo>
                    <a:pt x="144" y="480"/>
                  </a:lnTo>
                  <a:lnTo>
                    <a:pt x="14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Oval 51"/>
            <p:cNvSpPr>
              <a:spLocks noChangeArrowheads="1"/>
            </p:cNvSpPr>
            <p:nvPr/>
          </p:nvSpPr>
          <p:spPr bwMode="auto">
            <a:xfrm>
              <a:off x="1104" y="168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</a:t>
              </a:r>
            </a:p>
          </p:txBody>
        </p:sp>
      </p:grpSp>
      <p:grpSp>
        <p:nvGrpSpPr>
          <p:cNvPr id="8" name="Group 114"/>
          <p:cNvGrpSpPr>
            <a:grpSpLocks/>
          </p:cNvGrpSpPr>
          <p:nvPr/>
        </p:nvGrpSpPr>
        <p:grpSpPr bwMode="auto">
          <a:xfrm>
            <a:off x="6629400" y="1524000"/>
            <a:ext cx="1219200" cy="1066800"/>
            <a:chOff x="4176" y="1008"/>
            <a:chExt cx="768" cy="672"/>
          </a:xfrm>
        </p:grpSpPr>
        <p:sp>
          <p:nvSpPr>
            <p:cNvPr id="10360" name="Freeform 30"/>
            <p:cNvSpPr>
              <a:spLocks/>
            </p:cNvSpPr>
            <p:nvPr/>
          </p:nvSpPr>
          <p:spPr bwMode="auto">
            <a:xfrm>
              <a:off x="4176" y="1008"/>
              <a:ext cx="768" cy="672"/>
            </a:xfrm>
            <a:custGeom>
              <a:avLst/>
              <a:gdLst>
                <a:gd name="T0" fmla="*/ 768 w 768"/>
                <a:gd name="T1" fmla="*/ 192 h 672"/>
                <a:gd name="T2" fmla="*/ 672 w 768"/>
                <a:gd name="T3" fmla="*/ 192 h 672"/>
                <a:gd name="T4" fmla="*/ 624 w 768"/>
                <a:gd name="T5" fmla="*/ 144 h 672"/>
                <a:gd name="T6" fmla="*/ 624 w 768"/>
                <a:gd name="T7" fmla="*/ 96 h 672"/>
                <a:gd name="T8" fmla="*/ 576 w 768"/>
                <a:gd name="T9" fmla="*/ 48 h 672"/>
                <a:gd name="T10" fmla="*/ 576 w 768"/>
                <a:gd name="T11" fmla="*/ 0 h 672"/>
                <a:gd name="T12" fmla="*/ 432 w 768"/>
                <a:gd name="T13" fmla="*/ 0 h 672"/>
                <a:gd name="T14" fmla="*/ 432 w 768"/>
                <a:gd name="T15" fmla="*/ 48 h 672"/>
                <a:gd name="T16" fmla="*/ 384 w 768"/>
                <a:gd name="T17" fmla="*/ 96 h 672"/>
                <a:gd name="T18" fmla="*/ 384 w 768"/>
                <a:gd name="T19" fmla="*/ 192 h 672"/>
                <a:gd name="T20" fmla="*/ 192 w 768"/>
                <a:gd name="T21" fmla="*/ 192 h 672"/>
                <a:gd name="T22" fmla="*/ 192 w 768"/>
                <a:gd name="T23" fmla="*/ 144 h 672"/>
                <a:gd name="T24" fmla="*/ 48 w 768"/>
                <a:gd name="T25" fmla="*/ 144 h 672"/>
                <a:gd name="T26" fmla="*/ 48 w 768"/>
                <a:gd name="T27" fmla="*/ 192 h 672"/>
                <a:gd name="T28" fmla="*/ 0 w 768"/>
                <a:gd name="T29" fmla="*/ 240 h 672"/>
                <a:gd name="T30" fmla="*/ 48 w 768"/>
                <a:gd name="T31" fmla="*/ 288 h 672"/>
                <a:gd name="T32" fmla="*/ 96 w 768"/>
                <a:gd name="T33" fmla="*/ 336 h 672"/>
                <a:gd name="T34" fmla="*/ 144 w 768"/>
                <a:gd name="T35" fmla="*/ 336 h 672"/>
                <a:gd name="T36" fmla="*/ 144 w 768"/>
                <a:gd name="T37" fmla="*/ 288 h 672"/>
                <a:gd name="T38" fmla="*/ 240 w 768"/>
                <a:gd name="T39" fmla="*/ 288 h 672"/>
                <a:gd name="T40" fmla="*/ 288 w 768"/>
                <a:gd name="T41" fmla="*/ 336 h 672"/>
                <a:gd name="T42" fmla="*/ 288 w 768"/>
                <a:gd name="T43" fmla="*/ 384 h 672"/>
                <a:gd name="T44" fmla="*/ 240 w 768"/>
                <a:gd name="T45" fmla="*/ 432 h 672"/>
                <a:gd name="T46" fmla="*/ 144 w 768"/>
                <a:gd name="T47" fmla="*/ 432 h 672"/>
                <a:gd name="T48" fmla="*/ 144 w 768"/>
                <a:gd name="T49" fmla="*/ 384 h 672"/>
                <a:gd name="T50" fmla="*/ 48 w 768"/>
                <a:gd name="T51" fmla="*/ 384 h 672"/>
                <a:gd name="T52" fmla="*/ 48 w 768"/>
                <a:gd name="T53" fmla="*/ 432 h 672"/>
                <a:gd name="T54" fmla="*/ 0 w 768"/>
                <a:gd name="T55" fmla="*/ 432 h 672"/>
                <a:gd name="T56" fmla="*/ 0 w 768"/>
                <a:gd name="T57" fmla="*/ 480 h 672"/>
                <a:gd name="T58" fmla="*/ 48 w 768"/>
                <a:gd name="T59" fmla="*/ 576 h 672"/>
                <a:gd name="T60" fmla="*/ 48 w 768"/>
                <a:gd name="T61" fmla="*/ 624 h 672"/>
                <a:gd name="T62" fmla="*/ 96 w 768"/>
                <a:gd name="T63" fmla="*/ 624 h 672"/>
                <a:gd name="T64" fmla="*/ 96 w 768"/>
                <a:gd name="T65" fmla="*/ 672 h 672"/>
                <a:gd name="T66" fmla="*/ 336 w 768"/>
                <a:gd name="T67" fmla="*/ 672 h 672"/>
                <a:gd name="T68" fmla="*/ 336 w 768"/>
                <a:gd name="T69" fmla="*/ 624 h 672"/>
                <a:gd name="T70" fmla="*/ 336 w 768"/>
                <a:gd name="T71" fmla="*/ 576 h 672"/>
                <a:gd name="T72" fmla="*/ 384 w 768"/>
                <a:gd name="T73" fmla="*/ 528 h 672"/>
                <a:gd name="T74" fmla="*/ 432 w 768"/>
                <a:gd name="T75" fmla="*/ 480 h 672"/>
                <a:gd name="T76" fmla="*/ 432 w 768"/>
                <a:gd name="T77" fmla="*/ 576 h 672"/>
                <a:gd name="T78" fmla="*/ 480 w 768"/>
                <a:gd name="T79" fmla="*/ 576 h 672"/>
                <a:gd name="T80" fmla="*/ 480 w 768"/>
                <a:gd name="T81" fmla="*/ 672 h 672"/>
                <a:gd name="T82" fmla="*/ 528 w 768"/>
                <a:gd name="T83" fmla="*/ 672 h 672"/>
                <a:gd name="T84" fmla="*/ 624 w 768"/>
                <a:gd name="T85" fmla="*/ 624 h 672"/>
                <a:gd name="T86" fmla="*/ 768 w 768"/>
                <a:gd name="T87" fmla="*/ 624 h 672"/>
                <a:gd name="T88" fmla="*/ 768 w 768"/>
                <a:gd name="T89" fmla="*/ 192 h 6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68"/>
                <a:gd name="T136" fmla="*/ 0 h 672"/>
                <a:gd name="T137" fmla="*/ 768 w 768"/>
                <a:gd name="T138" fmla="*/ 672 h 67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68" h="672">
                  <a:moveTo>
                    <a:pt x="768" y="192"/>
                  </a:moveTo>
                  <a:lnTo>
                    <a:pt x="672" y="192"/>
                  </a:lnTo>
                  <a:lnTo>
                    <a:pt x="624" y="144"/>
                  </a:lnTo>
                  <a:lnTo>
                    <a:pt x="624" y="96"/>
                  </a:lnTo>
                  <a:lnTo>
                    <a:pt x="576" y="48"/>
                  </a:lnTo>
                  <a:lnTo>
                    <a:pt x="576" y="0"/>
                  </a:lnTo>
                  <a:lnTo>
                    <a:pt x="432" y="0"/>
                  </a:lnTo>
                  <a:lnTo>
                    <a:pt x="432" y="48"/>
                  </a:lnTo>
                  <a:lnTo>
                    <a:pt x="384" y="96"/>
                  </a:lnTo>
                  <a:lnTo>
                    <a:pt x="384" y="192"/>
                  </a:lnTo>
                  <a:lnTo>
                    <a:pt x="192" y="192"/>
                  </a:lnTo>
                  <a:lnTo>
                    <a:pt x="192" y="144"/>
                  </a:lnTo>
                  <a:lnTo>
                    <a:pt x="48" y="144"/>
                  </a:lnTo>
                  <a:lnTo>
                    <a:pt x="48" y="192"/>
                  </a:lnTo>
                  <a:lnTo>
                    <a:pt x="0" y="240"/>
                  </a:lnTo>
                  <a:lnTo>
                    <a:pt x="48" y="288"/>
                  </a:lnTo>
                  <a:lnTo>
                    <a:pt x="96" y="336"/>
                  </a:lnTo>
                  <a:lnTo>
                    <a:pt x="144" y="336"/>
                  </a:lnTo>
                  <a:lnTo>
                    <a:pt x="144" y="288"/>
                  </a:lnTo>
                  <a:lnTo>
                    <a:pt x="240" y="288"/>
                  </a:lnTo>
                  <a:lnTo>
                    <a:pt x="288" y="336"/>
                  </a:lnTo>
                  <a:lnTo>
                    <a:pt x="288" y="384"/>
                  </a:lnTo>
                  <a:lnTo>
                    <a:pt x="240" y="432"/>
                  </a:lnTo>
                  <a:lnTo>
                    <a:pt x="144" y="432"/>
                  </a:lnTo>
                  <a:lnTo>
                    <a:pt x="144" y="384"/>
                  </a:lnTo>
                  <a:lnTo>
                    <a:pt x="48" y="384"/>
                  </a:lnTo>
                  <a:lnTo>
                    <a:pt x="48" y="432"/>
                  </a:lnTo>
                  <a:lnTo>
                    <a:pt x="0" y="432"/>
                  </a:lnTo>
                  <a:lnTo>
                    <a:pt x="0" y="480"/>
                  </a:lnTo>
                  <a:lnTo>
                    <a:pt x="48" y="576"/>
                  </a:lnTo>
                  <a:lnTo>
                    <a:pt x="48" y="624"/>
                  </a:lnTo>
                  <a:lnTo>
                    <a:pt x="96" y="624"/>
                  </a:lnTo>
                  <a:lnTo>
                    <a:pt x="96" y="672"/>
                  </a:lnTo>
                  <a:lnTo>
                    <a:pt x="336" y="672"/>
                  </a:lnTo>
                  <a:lnTo>
                    <a:pt x="336" y="624"/>
                  </a:lnTo>
                  <a:lnTo>
                    <a:pt x="336" y="576"/>
                  </a:lnTo>
                  <a:lnTo>
                    <a:pt x="384" y="528"/>
                  </a:lnTo>
                  <a:lnTo>
                    <a:pt x="432" y="480"/>
                  </a:lnTo>
                  <a:lnTo>
                    <a:pt x="432" y="576"/>
                  </a:lnTo>
                  <a:lnTo>
                    <a:pt x="480" y="576"/>
                  </a:lnTo>
                  <a:lnTo>
                    <a:pt x="480" y="672"/>
                  </a:lnTo>
                  <a:lnTo>
                    <a:pt x="528" y="672"/>
                  </a:lnTo>
                  <a:lnTo>
                    <a:pt x="624" y="624"/>
                  </a:lnTo>
                  <a:lnTo>
                    <a:pt x="768" y="624"/>
                  </a:lnTo>
                  <a:lnTo>
                    <a:pt x="768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Oval 52"/>
            <p:cNvSpPr>
              <a:spLocks noChangeArrowheads="1"/>
            </p:cNvSpPr>
            <p:nvPr/>
          </p:nvSpPr>
          <p:spPr bwMode="auto">
            <a:xfrm>
              <a:off x="4512" y="12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15</a:t>
              </a:r>
            </a:p>
          </p:txBody>
        </p:sp>
      </p:grpSp>
      <p:grpSp>
        <p:nvGrpSpPr>
          <p:cNvPr id="9" name="Group 115"/>
          <p:cNvGrpSpPr>
            <a:grpSpLocks/>
          </p:cNvGrpSpPr>
          <p:nvPr/>
        </p:nvGrpSpPr>
        <p:grpSpPr bwMode="auto">
          <a:xfrm>
            <a:off x="5181600" y="1676400"/>
            <a:ext cx="1905000" cy="838200"/>
            <a:chOff x="3264" y="1104"/>
            <a:chExt cx="1200" cy="528"/>
          </a:xfrm>
        </p:grpSpPr>
        <p:sp>
          <p:nvSpPr>
            <p:cNvPr id="10358" name="Freeform 31"/>
            <p:cNvSpPr>
              <a:spLocks/>
            </p:cNvSpPr>
            <p:nvPr/>
          </p:nvSpPr>
          <p:spPr bwMode="auto">
            <a:xfrm>
              <a:off x="3264" y="1104"/>
              <a:ext cx="1200" cy="528"/>
            </a:xfrm>
            <a:custGeom>
              <a:avLst/>
              <a:gdLst>
                <a:gd name="T0" fmla="*/ 960 w 1200"/>
                <a:gd name="T1" fmla="*/ 528 h 528"/>
                <a:gd name="T2" fmla="*/ 960 w 1200"/>
                <a:gd name="T3" fmla="*/ 480 h 528"/>
                <a:gd name="T4" fmla="*/ 912 w 1200"/>
                <a:gd name="T5" fmla="*/ 384 h 528"/>
                <a:gd name="T6" fmla="*/ 912 w 1200"/>
                <a:gd name="T7" fmla="*/ 336 h 528"/>
                <a:gd name="T8" fmla="*/ 960 w 1200"/>
                <a:gd name="T9" fmla="*/ 336 h 528"/>
                <a:gd name="T10" fmla="*/ 960 w 1200"/>
                <a:gd name="T11" fmla="*/ 288 h 528"/>
                <a:gd name="T12" fmla="*/ 1056 w 1200"/>
                <a:gd name="T13" fmla="*/ 288 h 528"/>
                <a:gd name="T14" fmla="*/ 1056 w 1200"/>
                <a:gd name="T15" fmla="*/ 336 h 528"/>
                <a:gd name="T16" fmla="*/ 1152 w 1200"/>
                <a:gd name="T17" fmla="*/ 336 h 528"/>
                <a:gd name="T18" fmla="*/ 1200 w 1200"/>
                <a:gd name="T19" fmla="*/ 288 h 528"/>
                <a:gd name="T20" fmla="*/ 1200 w 1200"/>
                <a:gd name="T21" fmla="*/ 240 h 528"/>
                <a:gd name="T22" fmla="*/ 1152 w 1200"/>
                <a:gd name="T23" fmla="*/ 192 h 528"/>
                <a:gd name="T24" fmla="*/ 1056 w 1200"/>
                <a:gd name="T25" fmla="*/ 192 h 528"/>
                <a:gd name="T26" fmla="*/ 1056 w 1200"/>
                <a:gd name="T27" fmla="*/ 240 h 528"/>
                <a:gd name="T28" fmla="*/ 1008 w 1200"/>
                <a:gd name="T29" fmla="*/ 240 h 528"/>
                <a:gd name="T30" fmla="*/ 912 w 1200"/>
                <a:gd name="T31" fmla="*/ 144 h 528"/>
                <a:gd name="T32" fmla="*/ 960 w 1200"/>
                <a:gd name="T33" fmla="*/ 96 h 528"/>
                <a:gd name="T34" fmla="*/ 960 w 1200"/>
                <a:gd name="T35" fmla="*/ 48 h 528"/>
                <a:gd name="T36" fmla="*/ 912 w 1200"/>
                <a:gd name="T37" fmla="*/ 48 h 528"/>
                <a:gd name="T38" fmla="*/ 912 w 1200"/>
                <a:gd name="T39" fmla="*/ 0 h 528"/>
                <a:gd name="T40" fmla="*/ 816 w 1200"/>
                <a:gd name="T41" fmla="*/ 0 h 528"/>
                <a:gd name="T42" fmla="*/ 816 w 1200"/>
                <a:gd name="T43" fmla="*/ 48 h 528"/>
                <a:gd name="T44" fmla="*/ 720 w 1200"/>
                <a:gd name="T45" fmla="*/ 48 h 528"/>
                <a:gd name="T46" fmla="*/ 672 w 1200"/>
                <a:gd name="T47" fmla="*/ 96 h 528"/>
                <a:gd name="T48" fmla="*/ 672 w 1200"/>
                <a:gd name="T49" fmla="*/ 144 h 528"/>
                <a:gd name="T50" fmla="*/ 720 w 1200"/>
                <a:gd name="T51" fmla="*/ 144 h 528"/>
                <a:gd name="T52" fmla="*/ 720 w 1200"/>
                <a:gd name="T53" fmla="*/ 192 h 528"/>
                <a:gd name="T54" fmla="*/ 528 w 1200"/>
                <a:gd name="T55" fmla="*/ 192 h 528"/>
                <a:gd name="T56" fmla="*/ 528 w 1200"/>
                <a:gd name="T57" fmla="*/ 144 h 528"/>
                <a:gd name="T58" fmla="*/ 576 w 1200"/>
                <a:gd name="T59" fmla="*/ 144 h 528"/>
                <a:gd name="T60" fmla="*/ 576 w 1200"/>
                <a:gd name="T61" fmla="*/ 48 h 528"/>
                <a:gd name="T62" fmla="*/ 528 w 1200"/>
                <a:gd name="T63" fmla="*/ 0 h 528"/>
                <a:gd name="T64" fmla="*/ 384 w 1200"/>
                <a:gd name="T65" fmla="*/ 0 h 528"/>
                <a:gd name="T66" fmla="*/ 336 w 1200"/>
                <a:gd name="T67" fmla="*/ 48 h 528"/>
                <a:gd name="T68" fmla="*/ 144 w 1200"/>
                <a:gd name="T69" fmla="*/ 48 h 528"/>
                <a:gd name="T70" fmla="*/ 144 w 1200"/>
                <a:gd name="T71" fmla="*/ 96 h 528"/>
                <a:gd name="T72" fmla="*/ 192 w 1200"/>
                <a:gd name="T73" fmla="*/ 144 h 528"/>
                <a:gd name="T74" fmla="*/ 192 w 1200"/>
                <a:gd name="T75" fmla="*/ 192 h 528"/>
                <a:gd name="T76" fmla="*/ 96 w 1200"/>
                <a:gd name="T77" fmla="*/ 288 h 528"/>
                <a:gd name="T78" fmla="*/ 48 w 1200"/>
                <a:gd name="T79" fmla="*/ 240 h 528"/>
                <a:gd name="T80" fmla="*/ 0 w 1200"/>
                <a:gd name="T81" fmla="*/ 288 h 528"/>
                <a:gd name="T82" fmla="*/ 0 w 1200"/>
                <a:gd name="T83" fmla="*/ 384 h 528"/>
                <a:gd name="T84" fmla="*/ 96 w 1200"/>
                <a:gd name="T85" fmla="*/ 384 h 528"/>
                <a:gd name="T86" fmla="*/ 144 w 1200"/>
                <a:gd name="T87" fmla="*/ 336 h 528"/>
                <a:gd name="T88" fmla="*/ 240 w 1200"/>
                <a:gd name="T89" fmla="*/ 336 h 528"/>
                <a:gd name="T90" fmla="*/ 240 w 1200"/>
                <a:gd name="T91" fmla="*/ 384 h 528"/>
                <a:gd name="T92" fmla="*/ 192 w 1200"/>
                <a:gd name="T93" fmla="*/ 432 h 528"/>
                <a:gd name="T94" fmla="*/ 192 w 1200"/>
                <a:gd name="T95" fmla="*/ 528 h 528"/>
                <a:gd name="T96" fmla="*/ 336 w 1200"/>
                <a:gd name="T97" fmla="*/ 528 h 528"/>
                <a:gd name="T98" fmla="*/ 336 w 1200"/>
                <a:gd name="T99" fmla="*/ 480 h 528"/>
                <a:gd name="T100" fmla="*/ 432 w 1200"/>
                <a:gd name="T101" fmla="*/ 384 h 528"/>
                <a:gd name="T102" fmla="*/ 480 w 1200"/>
                <a:gd name="T103" fmla="*/ 480 h 528"/>
                <a:gd name="T104" fmla="*/ 528 w 1200"/>
                <a:gd name="T105" fmla="*/ 432 h 528"/>
                <a:gd name="T106" fmla="*/ 528 w 1200"/>
                <a:gd name="T107" fmla="*/ 336 h 528"/>
                <a:gd name="T108" fmla="*/ 624 w 1200"/>
                <a:gd name="T109" fmla="*/ 336 h 528"/>
                <a:gd name="T110" fmla="*/ 672 w 1200"/>
                <a:gd name="T111" fmla="*/ 288 h 528"/>
                <a:gd name="T112" fmla="*/ 720 w 1200"/>
                <a:gd name="T113" fmla="*/ 384 h 528"/>
                <a:gd name="T114" fmla="*/ 672 w 1200"/>
                <a:gd name="T115" fmla="*/ 432 h 528"/>
                <a:gd name="T116" fmla="*/ 672 w 1200"/>
                <a:gd name="T117" fmla="*/ 480 h 528"/>
                <a:gd name="T118" fmla="*/ 768 w 1200"/>
                <a:gd name="T119" fmla="*/ 528 h 528"/>
                <a:gd name="T120" fmla="*/ 960 w 1200"/>
                <a:gd name="T121" fmla="*/ 528 h 52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0"/>
                <a:gd name="T184" fmla="*/ 0 h 528"/>
                <a:gd name="T185" fmla="*/ 1200 w 1200"/>
                <a:gd name="T186" fmla="*/ 528 h 52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0" h="528">
                  <a:moveTo>
                    <a:pt x="960" y="528"/>
                  </a:moveTo>
                  <a:lnTo>
                    <a:pt x="960" y="480"/>
                  </a:lnTo>
                  <a:lnTo>
                    <a:pt x="912" y="384"/>
                  </a:lnTo>
                  <a:lnTo>
                    <a:pt x="912" y="336"/>
                  </a:lnTo>
                  <a:lnTo>
                    <a:pt x="960" y="336"/>
                  </a:lnTo>
                  <a:lnTo>
                    <a:pt x="960" y="288"/>
                  </a:lnTo>
                  <a:lnTo>
                    <a:pt x="1056" y="288"/>
                  </a:lnTo>
                  <a:lnTo>
                    <a:pt x="1056" y="336"/>
                  </a:lnTo>
                  <a:lnTo>
                    <a:pt x="1152" y="336"/>
                  </a:lnTo>
                  <a:lnTo>
                    <a:pt x="1200" y="288"/>
                  </a:lnTo>
                  <a:lnTo>
                    <a:pt x="1200" y="240"/>
                  </a:lnTo>
                  <a:lnTo>
                    <a:pt x="1152" y="192"/>
                  </a:lnTo>
                  <a:lnTo>
                    <a:pt x="1056" y="192"/>
                  </a:lnTo>
                  <a:lnTo>
                    <a:pt x="1056" y="240"/>
                  </a:lnTo>
                  <a:lnTo>
                    <a:pt x="1008" y="240"/>
                  </a:lnTo>
                  <a:lnTo>
                    <a:pt x="912" y="144"/>
                  </a:lnTo>
                  <a:lnTo>
                    <a:pt x="960" y="96"/>
                  </a:lnTo>
                  <a:lnTo>
                    <a:pt x="960" y="48"/>
                  </a:lnTo>
                  <a:lnTo>
                    <a:pt x="912" y="48"/>
                  </a:lnTo>
                  <a:lnTo>
                    <a:pt x="912" y="0"/>
                  </a:lnTo>
                  <a:lnTo>
                    <a:pt x="816" y="0"/>
                  </a:lnTo>
                  <a:lnTo>
                    <a:pt x="816" y="48"/>
                  </a:lnTo>
                  <a:lnTo>
                    <a:pt x="720" y="48"/>
                  </a:lnTo>
                  <a:lnTo>
                    <a:pt x="672" y="96"/>
                  </a:lnTo>
                  <a:lnTo>
                    <a:pt x="672" y="144"/>
                  </a:lnTo>
                  <a:lnTo>
                    <a:pt x="720" y="144"/>
                  </a:lnTo>
                  <a:lnTo>
                    <a:pt x="720" y="192"/>
                  </a:lnTo>
                  <a:lnTo>
                    <a:pt x="528" y="192"/>
                  </a:lnTo>
                  <a:lnTo>
                    <a:pt x="528" y="144"/>
                  </a:lnTo>
                  <a:lnTo>
                    <a:pt x="576" y="144"/>
                  </a:lnTo>
                  <a:lnTo>
                    <a:pt x="576" y="48"/>
                  </a:lnTo>
                  <a:lnTo>
                    <a:pt x="528" y="0"/>
                  </a:lnTo>
                  <a:lnTo>
                    <a:pt x="384" y="0"/>
                  </a:lnTo>
                  <a:lnTo>
                    <a:pt x="33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192" y="144"/>
                  </a:lnTo>
                  <a:lnTo>
                    <a:pt x="192" y="192"/>
                  </a:lnTo>
                  <a:lnTo>
                    <a:pt x="96" y="288"/>
                  </a:lnTo>
                  <a:lnTo>
                    <a:pt x="48" y="240"/>
                  </a:lnTo>
                  <a:lnTo>
                    <a:pt x="0" y="288"/>
                  </a:lnTo>
                  <a:lnTo>
                    <a:pt x="0" y="384"/>
                  </a:lnTo>
                  <a:lnTo>
                    <a:pt x="96" y="384"/>
                  </a:lnTo>
                  <a:lnTo>
                    <a:pt x="144" y="336"/>
                  </a:lnTo>
                  <a:lnTo>
                    <a:pt x="240" y="336"/>
                  </a:lnTo>
                  <a:lnTo>
                    <a:pt x="240" y="384"/>
                  </a:lnTo>
                  <a:lnTo>
                    <a:pt x="192" y="432"/>
                  </a:lnTo>
                  <a:lnTo>
                    <a:pt x="192" y="528"/>
                  </a:lnTo>
                  <a:lnTo>
                    <a:pt x="336" y="528"/>
                  </a:lnTo>
                  <a:lnTo>
                    <a:pt x="336" y="480"/>
                  </a:lnTo>
                  <a:lnTo>
                    <a:pt x="432" y="384"/>
                  </a:lnTo>
                  <a:lnTo>
                    <a:pt x="480" y="480"/>
                  </a:lnTo>
                  <a:lnTo>
                    <a:pt x="528" y="432"/>
                  </a:lnTo>
                  <a:lnTo>
                    <a:pt x="528" y="336"/>
                  </a:lnTo>
                  <a:lnTo>
                    <a:pt x="624" y="336"/>
                  </a:lnTo>
                  <a:lnTo>
                    <a:pt x="672" y="288"/>
                  </a:lnTo>
                  <a:lnTo>
                    <a:pt x="720" y="384"/>
                  </a:lnTo>
                  <a:lnTo>
                    <a:pt x="672" y="432"/>
                  </a:lnTo>
                  <a:lnTo>
                    <a:pt x="672" y="480"/>
                  </a:lnTo>
                  <a:lnTo>
                    <a:pt x="768" y="528"/>
                  </a:lnTo>
                  <a:lnTo>
                    <a:pt x="960" y="52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Oval 53"/>
            <p:cNvSpPr>
              <a:spLocks noChangeArrowheads="1"/>
            </p:cNvSpPr>
            <p:nvPr/>
          </p:nvSpPr>
          <p:spPr bwMode="auto">
            <a:xfrm>
              <a:off x="3504" y="12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14</a:t>
              </a:r>
            </a:p>
          </p:txBody>
        </p:sp>
      </p:grpSp>
      <p:grpSp>
        <p:nvGrpSpPr>
          <p:cNvPr id="10" name="Group 116"/>
          <p:cNvGrpSpPr>
            <a:grpSpLocks/>
          </p:cNvGrpSpPr>
          <p:nvPr/>
        </p:nvGrpSpPr>
        <p:grpSpPr bwMode="auto">
          <a:xfrm>
            <a:off x="4114800" y="1524000"/>
            <a:ext cx="1447800" cy="1066800"/>
            <a:chOff x="2592" y="1008"/>
            <a:chExt cx="912" cy="672"/>
          </a:xfrm>
        </p:grpSpPr>
        <p:sp>
          <p:nvSpPr>
            <p:cNvPr id="10356" name="Freeform 29"/>
            <p:cNvSpPr>
              <a:spLocks/>
            </p:cNvSpPr>
            <p:nvPr/>
          </p:nvSpPr>
          <p:spPr bwMode="auto">
            <a:xfrm>
              <a:off x="2592" y="1008"/>
              <a:ext cx="912" cy="672"/>
            </a:xfrm>
            <a:custGeom>
              <a:avLst/>
              <a:gdLst>
                <a:gd name="T0" fmla="*/ 816 w 912"/>
                <a:gd name="T1" fmla="*/ 144 h 672"/>
                <a:gd name="T2" fmla="*/ 672 w 912"/>
                <a:gd name="T3" fmla="*/ 144 h 672"/>
                <a:gd name="T4" fmla="*/ 672 w 912"/>
                <a:gd name="T5" fmla="*/ 96 h 672"/>
                <a:gd name="T6" fmla="*/ 624 w 912"/>
                <a:gd name="T7" fmla="*/ 0 h 672"/>
                <a:gd name="T8" fmla="*/ 576 w 912"/>
                <a:gd name="T9" fmla="*/ 0 h 672"/>
                <a:gd name="T10" fmla="*/ 528 w 912"/>
                <a:gd name="T11" fmla="*/ 96 h 672"/>
                <a:gd name="T12" fmla="*/ 432 w 912"/>
                <a:gd name="T13" fmla="*/ 96 h 672"/>
                <a:gd name="T14" fmla="*/ 432 w 912"/>
                <a:gd name="T15" fmla="*/ 48 h 672"/>
                <a:gd name="T16" fmla="*/ 384 w 912"/>
                <a:gd name="T17" fmla="*/ 0 h 672"/>
                <a:gd name="T18" fmla="*/ 288 w 912"/>
                <a:gd name="T19" fmla="*/ 0 h 672"/>
                <a:gd name="T20" fmla="*/ 288 w 912"/>
                <a:gd name="T21" fmla="*/ 96 h 672"/>
                <a:gd name="T22" fmla="*/ 240 w 912"/>
                <a:gd name="T23" fmla="*/ 144 h 672"/>
                <a:gd name="T24" fmla="*/ 96 w 912"/>
                <a:gd name="T25" fmla="*/ 144 h 672"/>
                <a:gd name="T26" fmla="*/ 96 w 912"/>
                <a:gd name="T27" fmla="*/ 192 h 672"/>
                <a:gd name="T28" fmla="*/ 48 w 912"/>
                <a:gd name="T29" fmla="*/ 240 h 672"/>
                <a:gd name="T30" fmla="*/ 48 w 912"/>
                <a:gd name="T31" fmla="*/ 336 h 672"/>
                <a:gd name="T32" fmla="*/ 144 w 912"/>
                <a:gd name="T33" fmla="*/ 336 h 672"/>
                <a:gd name="T34" fmla="*/ 192 w 912"/>
                <a:gd name="T35" fmla="*/ 288 h 672"/>
                <a:gd name="T36" fmla="*/ 240 w 912"/>
                <a:gd name="T37" fmla="*/ 288 h 672"/>
                <a:gd name="T38" fmla="*/ 240 w 912"/>
                <a:gd name="T39" fmla="*/ 384 h 672"/>
                <a:gd name="T40" fmla="*/ 192 w 912"/>
                <a:gd name="T41" fmla="*/ 384 h 672"/>
                <a:gd name="T42" fmla="*/ 144 w 912"/>
                <a:gd name="T43" fmla="*/ 432 h 672"/>
                <a:gd name="T44" fmla="*/ 0 w 912"/>
                <a:gd name="T45" fmla="*/ 432 h 672"/>
                <a:gd name="T46" fmla="*/ 0 w 912"/>
                <a:gd name="T47" fmla="*/ 480 h 672"/>
                <a:gd name="T48" fmla="*/ 48 w 912"/>
                <a:gd name="T49" fmla="*/ 528 h 672"/>
                <a:gd name="T50" fmla="*/ 48 w 912"/>
                <a:gd name="T51" fmla="*/ 624 h 672"/>
                <a:gd name="T52" fmla="*/ 96 w 912"/>
                <a:gd name="T53" fmla="*/ 624 h 672"/>
                <a:gd name="T54" fmla="*/ 240 w 912"/>
                <a:gd name="T55" fmla="*/ 624 h 672"/>
                <a:gd name="T56" fmla="*/ 288 w 912"/>
                <a:gd name="T57" fmla="*/ 576 h 672"/>
                <a:gd name="T58" fmla="*/ 384 w 912"/>
                <a:gd name="T59" fmla="*/ 576 h 672"/>
                <a:gd name="T60" fmla="*/ 384 w 912"/>
                <a:gd name="T61" fmla="*/ 528 h 672"/>
                <a:gd name="T62" fmla="*/ 384 w 912"/>
                <a:gd name="T63" fmla="*/ 480 h 672"/>
                <a:gd name="T64" fmla="*/ 432 w 912"/>
                <a:gd name="T65" fmla="*/ 480 h 672"/>
                <a:gd name="T66" fmla="*/ 480 w 912"/>
                <a:gd name="T67" fmla="*/ 480 h 672"/>
                <a:gd name="T68" fmla="*/ 480 w 912"/>
                <a:gd name="T69" fmla="*/ 528 h 672"/>
                <a:gd name="T70" fmla="*/ 528 w 912"/>
                <a:gd name="T71" fmla="*/ 480 h 672"/>
                <a:gd name="T72" fmla="*/ 576 w 912"/>
                <a:gd name="T73" fmla="*/ 528 h 672"/>
                <a:gd name="T74" fmla="*/ 576 w 912"/>
                <a:gd name="T75" fmla="*/ 576 h 672"/>
                <a:gd name="T76" fmla="*/ 528 w 912"/>
                <a:gd name="T77" fmla="*/ 624 h 672"/>
                <a:gd name="T78" fmla="*/ 576 w 912"/>
                <a:gd name="T79" fmla="*/ 672 h 672"/>
                <a:gd name="T80" fmla="*/ 720 w 912"/>
                <a:gd name="T81" fmla="*/ 672 h 672"/>
                <a:gd name="T82" fmla="*/ 768 w 912"/>
                <a:gd name="T83" fmla="*/ 624 h 672"/>
                <a:gd name="T84" fmla="*/ 864 w 912"/>
                <a:gd name="T85" fmla="*/ 624 h 672"/>
                <a:gd name="T86" fmla="*/ 864 w 912"/>
                <a:gd name="T87" fmla="*/ 528 h 672"/>
                <a:gd name="T88" fmla="*/ 912 w 912"/>
                <a:gd name="T89" fmla="*/ 480 h 672"/>
                <a:gd name="T90" fmla="*/ 912 w 912"/>
                <a:gd name="T91" fmla="*/ 432 h 672"/>
                <a:gd name="T92" fmla="*/ 816 w 912"/>
                <a:gd name="T93" fmla="*/ 432 h 672"/>
                <a:gd name="T94" fmla="*/ 768 w 912"/>
                <a:gd name="T95" fmla="*/ 480 h 672"/>
                <a:gd name="T96" fmla="*/ 672 w 912"/>
                <a:gd name="T97" fmla="*/ 480 h 672"/>
                <a:gd name="T98" fmla="*/ 672 w 912"/>
                <a:gd name="T99" fmla="*/ 384 h 672"/>
                <a:gd name="T100" fmla="*/ 720 w 912"/>
                <a:gd name="T101" fmla="*/ 336 h 672"/>
                <a:gd name="T102" fmla="*/ 768 w 912"/>
                <a:gd name="T103" fmla="*/ 384 h 672"/>
                <a:gd name="T104" fmla="*/ 864 w 912"/>
                <a:gd name="T105" fmla="*/ 288 h 672"/>
                <a:gd name="T106" fmla="*/ 864 w 912"/>
                <a:gd name="T107" fmla="*/ 240 h 672"/>
                <a:gd name="T108" fmla="*/ 816 w 912"/>
                <a:gd name="T109" fmla="*/ 192 h 672"/>
                <a:gd name="T110" fmla="*/ 816 w 912"/>
                <a:gd name="T111" fmla="*/ 144 h 6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2"/>
                <a:gd name="T169" fmla="*/ 0 h 672"/>
                <a:gd name="T170" fmla="*/ 912 w 912"/>
                <a:gd name="T171" fmla="*/ 672 h 6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2" h="672">
                  <a:moveTo>
                    <a:pt x="816" y="144"/>
                  </a:moveTo>
                  <a:lnTo>
                    <a:pt x="672" y="144"/>
                  </a:lnTo>
                  <a:lnTo>
                    <a:pt x="672" y="96"/>
                  </a:lnTo>
                  <a:lnTo>
                    <a:pt x="624" y="0"/>
                  </a:lnTo>
                  <a:lnTo>
                    <a:pt x="576" y="0"/>
                  </a:lnTo>
                  <a:lnTo>
                    <a:pt x="528" y="96"/>
                  </a:lnTo>
                  <a:lnTo>
                    <a:pt x="432" y="96"/>
                  </a:lnTo>
                  <a:lnTo>
                    <a:pt x="432" y="48"/>
                  </a:lnTo>
                  <a:lnTo>
                    <a:pt x="384" y="0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240" y="144"/>
                  </a:lnTo>
                  <a:lnTo>
                    <a:pt x="96" y="144"/>
                  </a:lnTo>
                  <a:lnTo>
                    <a:pt x="96" y="192"/>
                  </a:lnTo>
                  <a:lnTo>
                    <a:pt x="48" y="240"/>
                  </a:lnTo>
                  <a:lnTo>
                    <a:pt x="48" y="336"/>
                  </a:lnTo>
                  <a:lnTo>
                    <a:pt x="144" y="336"/>
                  </a:lnTo>
                  <a:lnTo>
                    <a:pt x="192" y="288"/>
                  </a:lnTo>
                  <a:lnTo>
                    <a:pt x="240" y="288"/>
                  </a:lnTo>
                  <a:lnTo>
                    <a:pt x="240" y="384"/>
                  </a:lnTo>
                  <a:lnTo>
                    <a:pt x="192" y="384"/>
                  </a:lnTo>
                  <a:lnTo>
                    <a:pt x="144" y="432"/>
                  </a:lnTo>
                  <a:lnTo>
                    <a:pt x="0" y="432"/>
                  </a:lnTo>
                  <a:lnTo>
                    <a:pt x="0" y="480"/>
                  </a:lnTo>
                  <a:lnTo>
                    <a:pt x="48" y="528"/>
                  </a:lnTo>
                  <a:lnTo>
                    <a:pt x="48" y="624"/>
                  </a:lnTo>
                  <a:lnTo>
                    <a:pt x="96" y="624"/>
                  </a:lnTo>
                  <a:lnTo>
                    <a:pt x="240" y="624"/>
                  </a:lnTo>
                  <a:lnTo>
                    <a:pt x="288" y="576"/>
                  </a:lnTo>
                  <a:lnTo>
                    <a:pt x="384" y="576"/>
                  </a:lnTo>
                  <a:lnTo>
                    <a:pt x="384" y="528"/>
                  </a:lnTo>
                  <a:lnTo>
                    <a:pt x="384" y="480"/>
                  </a:lnTo>
                  <a:lnTo>
                    <a:pt x="432" y="480"/>
                  </a:lnTo>
                  <a:lnTo>
                    <a:pt x="480" y="480"/>
                  </a:lnTo>
                  <a:lnTo>
                    <a:pt x="480" y="528"/>
                  </a:lnTo>
                  <a:lnTo>
                    <a:pt x="528" y="480"/>
                  </a:lnTo>
                  <a:lnTo>
                    <a:pt x="576" y="528"/>
                  </a:lnTo>
                  <a:lnTo>
                    <a:pt x="576" y="576"/>
                  </a:lnTo>
                  <a:lnTo>
                    <a:pt x="528" y="624"/>
                  </a:lnTo>
                  <a:lnTo>
                    <a:pt x="576" y="672"/>
                  </a:lnTo>
                  <a:lnTo>
                    <a:pt x="720" y="672"/>
                  </a:lnTo>
                  <a:lnTo>
                    <a:pt x="768" y="624"/>
                  </a:lnTo>
                  <a:lnTo>
                    <a:pt x="864" y="624"/>
                  </a:lnTo>
                  <a:lnTo>
                    <a:pt x="864" y="528"/>
                  </a:lnTo>
                  <a:lnTo>
                    <a:pt x="912" y="480"/>
                  </a:lnTo>
                  <a:lnTo>
                    <a:pt x="912" y="432"/>
                  </a:lnTo>
                  <a:lnTo>
                    <a:pt x="816" y="432"/>
                  </a:lnTo>
                  <a:lnTo>
                    <a:pt x="768" y="480"/>
                  </a:lnTo>
                  <a:lnTo>
                    <a:pt x="672" y="480"/>
                  </a:lnTo>
                  <a:lnTo>
                    <a:pt x="672" y="384"/>
                  </a:lnTo>
                  <a:lnTo>
                    <a:pt x="720" y="336"/>
                  </a:lnTo>
                  <a:lnTo>
                    <a:pt x="768" y="384"/>
                  </a:lnTo>
                  <a:lnTo>
                    <a:pt x="864" y="288"/>
                  </a:lnTo>
                  <a:lnTo>
                    <a:pt x="864" y="240"/>
                  </a:lnTo>
                  <a:lnTo>
                    <a:pt x="816" y="192"/>
                  </a:lnTo>
                  <a:lnTo>
                    <a:pt x="816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Oval 54"/>
            <p:cNvSpPr>
              <a:spLocks noChangeArrowheads="1"/>
            </p:cNvSpPr>
            <p:nvPr/>
          </p:nvSpPr>
          <p:spPr bwMode="auto">
            <a:xfrm>
              <a:off x="2928" y="12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13</a:t>
              </a:r>
            </a:p>
          </p:txBody>
        </p:sp>
      </p:grpSp>
      <p:grpSp>
        <p:nvGrpSpPr>
          <p:cNvPr id="11" name="Group 117"/>
          <p:cNvGrpSpPr>
            <a:grpSpLocks/>
          </p:cNvGrpSpPr>
          <p:nvPr/>
        </p:nvGrpSpPr>
        <p:grpSpPr bwMode="auto">
          <a:xfrm>
            <a:off x="2514600" y="1752600"/>
            <a:ext cx="1981200" cy="762000"/>
            <a:chOff x="1584" y="1152"/>
            <a:chExt cx="1248" cy="480"/>
          </a:xfrm>
        </p:grpSpPr>
        <p:sp>
          <p:nvSpPr>
            <p:cNvPr id="10354" name="Freeform 17"/>
            <p:cNvSpPr>
              <a:spLocks/>
            </p:cNvSpPr>
            <p:nvPr/>
          </p:nvSpPr>
          <p:spPr bwMode="auto">
            <a:xfrm>
              <a:off x="1584" y="1152"/>
              <a:ext cx="1248" cy="480"/>
            </a:xfrm>
            <a:custGeom>
              <a:avLst/>
              <a:gdLst>
                <a:gd name="T0" fmla="*/ 1104 w 1248"/>
                <a:gd name="T1" fmla="*/ 0 h 480"/>
                <a:gd name="T2" fmla="*/ 768 w 1248"/>
                <a:gd name="T3" fmla="*/ 0 h 480"/>
                <a:gd name="T4" fmla="*/ 768 w 1248"/>
                <a:gd name="T5" fmla="*/ 48 h 480"/>
                <a:gd name="T6" fmla="*/ 816 w 1248"/>
                <a:gd name="T7" fmla="*/ 96 h 480"/>
                <a:gd name="T8" fmla="*/ 816 w 1248"/>
                <a:gd name="T9" fmla="*/ 144 h 480"/>
                <a:gd name="T10" fmla="*/ 576 w 1248"/>
                <a:gd name="T11" fmla="*/ 144 h 480"/>
                <a:gd name="T12" fmla="*/ 576 w 1248"/>
                <a:gd name="T13" fmla="*/ 96 h 480"/>
                <a:gd name="T14" fmla="*/ 624 w 1248"/>
                <a:gd name="T15" fmla="*/ 48 h 480"/>
                <a:gd name="T16" fmla="*/ 624 w 1248"/>
                <a:gd name="T17" fmla="*/ 0 h 480"/>
                <a:gd name="T18" fmla="*/ 480 w 1248"/>
                <a:gd name="T19" fmla="*/ 0 h 480"/>
                <a:gd name="T20" fmla="*/ 432 w 1248"/>
                <a:gd name="T21" fmla="*/ 48 h 480"/>
                <a:gd name="T22" fmla="*/ 384 w 1248"/>
                <a:gd name="T23" fmla="*/ 48 h 480"/>
                <a:gd name="T24" fmla="*/ 336 w 1248"/>
                <a:gd name="T25" fmla="*/ 0 h 480"/>
                <a:gd name="T26" fmla="*/ 288 w 1248"/>
                <a:gd name="T27" fmla="*/ 0 h 480"/>
                <a:gd name="T28" fmla="*/ 288 w 1248"/>
                <a:gd name="T29" fmla="*/ 144 h 480"/>
                <a:gd name="T30" fmla="*/ 240 w 1248"/>
                <a:gd name="T31" fmla="*/ 144 h 480"/>
                <a:gd name="T32" fmla="*/ 192 w 1248"/>
                <a:gd name="T33" fmla="*/ 240 h 480"/>
                <a:gd name="T34" fmla="*/ 144 w 1248"/>
                <a:gd name="T35" fmla="*/ 240 h 480"/>
                <a:gd name="T36" fmla="*/ 96 w 1248"/>
                <a:gd name="T37" fmla="*/ 192 h 480"/>
                <a:gd name="T38" fmla="*/ 0 w 1248"/>
                <a:gd name="T39" fmla="*/ 240 h 480"/>
                <a:gd name="T40" fmla="*/ 0 w 1248"/>
                <a:gd name="T41" fmla="*/ 336 h 480"/>
                <a:gd name="T42" fmla="*/ 96 w 1248"/>
                <a:gd name="T43" fmla="*/ 384 h 480"/>
                <a:gd name="T44" fmla="*/ 96 w 1248"/>
                <a:gd name="T45" fmla="*/ 336 h 480"/>
                <a:gd name="T46" fmla="*/ 240 w 1248"/>
                <a:gd name="T47" fmla="*/ 336 h 480"/>
                <a:gd name="T48" fmla="*/ 288 w 1248"/>
                <a:gd name="T49" fmla="*/ 384 h 480"/>
                <a:gd name="T50" fmla="*/ 288 w 1248"/>
                <a:gd name="T51" fmla="*/ 432 h 480"/>
                <a:gd name="T52" fmla="*/ 288 w 1248"/>
                <a:gd name="T53" fmla="*/ 480 h 480"/>
                <a:gd name="T54" fmla="*/ 480 w 1248"/>
                <a:gd name="T55" fmla="*/ 480 h 480"/>
                <a:gd name="T56" fmla="*/ 528 w 1248"/>
                <a:gd name="T57" fmla="*/ 384 h 480"/>
                <a:gd name="T58" fmla="*/ 480 w 1248"/>
                <a:gd name="T59" fmla="*/ 336 h 480"/>
                <a:gd name="T60" fmla="*/ 576 w 1248"/>
                <a:gd name="T61" fmla="*/ 288 h 480"/>
                <a:gd name="T62" fmla="*/ 672 w 1248"/>
                <a:gd name="T63" fmla="*/ 336 h 480"/>
                <a:gd name="T64" fmla="*/ 768 w 1248"/>
                <a:gd name="T65" fmla="*/ 288 h 480"/>
                <a:gd name="T66" fmla="*/ 864 w 1248"/>
                <a:gd name="T67" fmla="*/ 336 h 480"/>
                <a:gd name="T68" fmla="*/ 816 w 1248"/>
                <a:gd name="T69" fmla="*/ 384 h 480"/>
                <a:gd name="T70" fmla="*/ 912 w 1248"/>
                <a:gd name="T71" fmla="*/ 480 h 480"/>
                <a:gd name="T72" fmla="*/ 1056 w 1248"/>
                <a:gd name="T73" fmla="*/ 480 h 480"/>
                <a:gd name="T74" fmla="*/ 1056 w 1248"/>
                <a:gd name="T75" fmla="*/ 384 h 480"/>
                <a:gd name="T76" fmla="*/ 1008 w 1248"/>
                <a:gd name="T77" fmla="*/ 336 h 480"/>
                <a:gd name="T78" fmla="*/ 1008 w 1248"/>
                <a:gd name="T79" fmla="*/ 288 h 480"/>
                <a:gd name="T80" fmla="*/ 1152 w 1248"/>
                <a:gd name="T81" fmla="*/ 288 h 480"/>
                <a:gd name="T82" fmla="*/ 1200 w 1248"/>
                <a:gd name="T83" fmla="*/ 240 h 480"/>
                <a:gd name="T84" fmla="*/ 1248 w 1248"/>
                <a:gd name="T85" fmla="*/ 240 h 480"/>
                <a:gd name="T86" fmla="*/ 1248 w 1248"/>
                <a:gd name="T87" fmla="*/ 144 h 480"/>
                <a:gd name="T88" fmla="*/ 1200 w 1248"/>
                <a:gd name="T89" fmla="*/ 144 h 480"/>
                <a:gd name="T90" fmla="*/ 1152 w 1248"/>
                <a:gd name="T91" fmla="*/ 192 h 480"/>
                <a:gd name="T92" fmla="*/ 1056 w 1248"/>
                <a:gd name="T93" fmla="*/ 192 h 480"/>
                <a:gd name="T94" fmla="*/ 1056 w 1248"/>
                <a:gd name="T95" fmla="*/ 96 h 480"/>
                <a:gd name="T96" fmla="*/ 1104 w 1248"/>
                <a:gd name="T97" fmla="*/ 48 h 480"/>
                <a:gd name="T98" fmla="*/ 1104 w 1248"/>
                <a:gd name="T99" fmla="*/ 0 h 4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48"/>
                <a:gd name="T151" fmla="*/ 0 h 480"/>
                <a:gd name="T152" fmla="*/ 1248 w 1248"/>
                <a:gd name="T153" fmla="*/ 480 h 4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48" h="480">
                  <a:moveTo>
                    <a:pt x="1104" y="0"/>
                  </a:moveTo>
                  <a:lnTo>
                    <a:pt x="768" y="0"/>
                  </a:lnTo>
                  <a:lnTo>
                    <a:pt x="768" y="48"/>
                  </a:lnTo>
                  <a:lnTo>
                    <a:pt x="816" y="96"/>
                  </a:lnTo>
                  <a:lnTo>
                    <a:pt x="816" y="144"/>
                  </a:lnTo>
                  <a:lnTo>
                    <a:pt x="576" y="144"/>
                  </a:lnTo>
                  <a:lnTo>
                    <a:pt x="576" y="96"/>
                  </a:lnTo>
                  <a:lnTo>
                    <a:pt x="624" y="48"/>
                  </a:lnTo>
                  <a:lnTo>
                    <a:pt x="624" y="0"/>
                  </a:lnTo>
                  <a:lnTo>
                    <a:pt x="480" y="0"/>
                  </a:lnTo>
                  <a:lnTo>
                    <a:pt x="432" y="48"/>
                  </a:lnTo>
                  <a:lnTo>
                    <a:pt x="384" y="48"/>
                  </a:lnTo>
                  <a:lnTo>
                    <a:pt x="336" y="0"/>
                  </a:lnTo>
                  <a:lnTo>
                    <a:pt x="288" y="0"/>
                  </a:lnTo>
                  <a:lnTo>
                    <a:pt x="288" y="144"/>
                  </a:lnTo>
                  <a:lnTo>
                    <a:pt x="240" y="144"/>
                  </a:lnTo>
                  <a:lnTo>
                    <a:pt x="192" y="240"/>
                  </a:lnTo>
                  <a:lnTo>
                    <a:pt x="144" y="240"/>
                  </a:lnTo>
                  <a:lnTo>
                    <a:pt x="96" y="192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96" y="384"/>
                  </a:lnTo>
                  <a:lnTo>
                    <a:pt x="96" y="336"/>
                  </a:lnTo>
                  <a:lnTo>
                    <a:pt x="240" y="336"/>
                  </a:lnTo>
                  <a:lnTo>
                    <a:pt x="288" y="384"/>
                  </a:lnTo>
                  <a:lnTo>
                    <a:pt x="288" y="432"/>
                  </a:lnTo>
                  <a:lnTo>
                    <a:pt x="288" y="480"/>
                  </a:lnTo>
                  <a:lnTo>
                    <a:pt x="480" y="480"/>
                  </a:lnTo>
                  <a:lnTo>
                    <a:pt x="528" y="384"/>
                  </a:lnTo>
                  <a:lnTo>
                    <a:pt x="480" y="336"/>
                  </a:lnTo>
                  <a:lnTo>
                    <a:pt x="576" y="288"/>
                  </a:lnTo>
                  <a:lnTo>
                    <a:pt x="672" y="336"/>
                  </a:lnTo>
                  <a:lnTo>
                    <a:pt x="768" y="288"/>
                  </a:lnTo>
                  <a:lnTo>
                    <a:pt x="864" y="336"/>
                  </a:lnTo>
                  <a:lnTo>
                    <a:pt x="816" y="384"/>
                  </a:lnTo>
                  <a:lnTo>
                    <a:pt x="912" y="480"/>
                  </a:lnTo>
                  <a:lnTo>
                    <a:pt x="1056" y="480"/>
                  </a:lnTo>
                  <a:lnTo>
                    <a:pt x="1056" y="384"/>
                  </a:lnTo>
                  <a:lnTo>
                    <a:pt x="1008" y="336"/>
                  </a:lnTo>
                  <a:lnTo>
                    <a:pt x="1008" y="288"/>
                  </a:lnTo>
                  <a:lnTo>
                    <a:pt x="1152" y="288"/>
                  </a:lnTo>
                  <a:lnTo>
                    <a:pt x="1200" y="240"/>
                  </a:lnTo>
                  <a:lnTo>
                    <a:pt x="1248" y="240"/>
                  </a:lnTo>
                  <a:lnTo>
                    <a:pt x="1248" y="144"/>
                  </a:lnTo>
                  <a:lnTo>
                    <a:pt x="1200" y="144"/>
                  </a:lnTo>
                  <a:lnTo>
                    <a:pt x="1152" y="192"/>
                  </a:lnTo>
                  <a:lnTo>
                    <a:pt x="1056" y="192"/>
                  </a:lnTo>
                  <a:lnTo>
                    <a:pt x="1056" y="96"/>
                  </a:lnTo>
                  <a:lnTo>
                    <a:pt x="1104" y="48"/>
                  </a:lnTo>
                  <a:lnTo>
                    <a:pt x="1104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Oval 55"/>
            <p:cNvSpPr>
              <a:spLocks noChangeArrowheads="1"/>
            </p:cNvSpPr>
            <p:nvPr/>
          </p:nvSpPr>
          <p:spPr bwMode="auto">
            <a:xfrm>
              <a:off x="1872" y="12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</a:t>
              </a:r>
            </a:p>
          </p:txBody>
        </p:sp>
      </p:grp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1676400" y="1676400"/>
            <a:ext cx="1295400" cy="1066800"/>
            <a:chOff x="1056" y="1104"/>
            <a:chExt cx="816" cy="672"/>
          </a:xfrm>
        </p:grpSpPr>
        <p:sp>
          <p:nvSpPr>
            <p:cNvPr id="10352" name="Freeform 4"/>
            <p:cNvSpPr>
              <a:spLocks/>
            </p:cNvSpPr>
            <p:nvPr/>
          </p:nvSpPr>
          <p:spPr bwMode="auto">
            <a:xfrm>
              <a:off x="1056" y="1104"/>
              <a:ext cx="816" cy="672"/>
            </a:xfrm>
            <a:custGeom>
              <a:avLst/>
              <a:gdLst>
                <a:gd name="T0" fmla="*/ 0 w 816"/>
                <a:gd name="T1" fmla="*/ 48 h 672"/>
                <a:gd name="T2" fmla="*/ 48 w 816"/>
                <a:gd name="T3" fmla="*/ 96 h 672"/>
                <a:gd name="T4" fmla="*/ 144 w 816"/>
                <a:gd name="T5" fmla="*/ 96 h 672"/>
                <a:gd name="T6" fmla="*/ 240 w 816"/>
                <a:gd name="T7" fmla="*/ 48 h 672"/>
                <a:gd name="T8" fmla="*/ 336 w 816"/>
                <a:gd name="T9" fmla="*/ 48 h 672"/>
                <a:gd name="T10" fmla="*/ 288 w 816"/>
                <a:gd name="T11" fmla="*/ 96 h 672"/>
                <a:gd name="T12" fmla="*/ 288 w 816"/>
                <a:gd name="T13" fmla="*/ 192 h 672"/>
                <a:gd name="T14" fmla="*/ 432 w 816"/>
                <a:gd name="T15" fmla="*/ 192 h 672"/>
                <a:gd name="T16" fmla="*/ 432 w 816"/>
                <a:gd name="T17" fmla="*/ 48 h 672"/>
                <a:gd name="T18" fmla="*/ 480 w 816"/>
                <a:gd name="T19" fmla="*/ 48 h 672"/>
                <a:gd name="T20" fmla="*/ 528 w 816"/>
                <a:gd name="T21" fmla="*/ 0 h 672"/>
                <a:gd name="T22" fmla="*/ 672 w 816"/>
                <a:gd name="T23" fmla="*/ 0 h 672"/>
                <a:gd name="T24" fmla="*/ 720 w 816"/>
                <a:gd name="T25" fmla="*/ 48 h 672"/>
                <a:gd name="T26" fmla="*/ 816 w 816"/>
                <a:gd name="T27" fmla="*/ 48 h 672"/>
                <a:gd name="T28" fmla="*/ 816 w 816"/>
                <a:gd name="T29" fmla="*/ 192 h 672"/>
                <a:gd name="T30" fmla="*/ 768 w 816"/>
                <a:gd name="T31" fmla="*/ 192 h 672"/>
                <a:gd name="T32" fmla="*/ 720 w 816"/>
                <a:gd name="T33" fmla="*/ 288 h 672"/>
                <a:gd name="T34" fmla="*/ 672 w 816"/>
                <a:gd name="T35" fmla="*/ 288 h 672"/>
                <a:gd name="T36" fmla="*/ 624 w 816"/>
                <a:gd name="T37" fmla="*/ 240 h 672"/>
                <a:gd name="T38" fmla="*/ 528 w 816"/>
                <a:gd name="T39" fmla="*/ 288 h 672"/>
                <a:gd name="T40" fmla="*/ 528 w 816"/>
                <a:gd name="T41" fmla="*/ 384 h 672"/>
                <a:gd name="T42" fmla="*/ 624 w 816"/>
                <a:gd name="T43" fmla="*/ 432 h 672"/>
                <a:gd name="T44" fmla="*/ 624 w 816"/>
                <a:gd name="T45" fmla="*/ 384 h 672"/>
                <a:gd name="T46" fmla="*/ 768 w 816"/>
                <a:gd name="T47" fmla="*/ 384 h 672"/>
                <a:gd name="T48" fmla="*/ 816 w 816"/>
                <a:gd name="T49" fmla="*/ 432 h 672"/>
                <a:gd name="T50" fmla="*/ 816 w 816"/>
                <a:gd name="T51" fmla="*/ 480 h 672"/>
                <a:gd name="T52" fmla="*/ 672 w 816"/>
                <a:gd name="T53" fmla="*/ 480 h 672"/>
                <a:gd name="T54" fmla="*/ 672 w 816"/>
                <a:gd name="T55" fmla="*/ 528 h 672"/>
                <a:gd name="T56" fmla="*/ 528 w 816"/>
                <a:gd name="T57" fmla="*/ 528 h 672"/>
                <a:gd name="T58" fmla="*/ 528 w 816"/>
                <a:gd name="T59" fmla="*/ 576 h 672"/>
                <a:gd name="T60" fmla="*/ 576 w 816"/>
                <a:gd name="T61" fmla="*/ 576 h 672"/>
                <a:gd name="T62" fmla="*/ 480 w 816"/>
                <a:gd name="T63" fmla="*/ 672 h 672"/>
                <a:gd name="T64" fmla="*/ 432 w 816"/>
                <a:gd name="T65" fmla="*/ 672 h 672"/>
                <a:gd name="T66" fmla="*/ 336 w 816"/>
                <a:gd name="T67" fmla="*/ 576 h 672"/>
                <a:gd name="T68" fmla="*/ 384 w 816"/>
                <a:gd name="T69" fmla="*/ 528 h 672"/>
                <a:gd name="T70" fmla="*/ 240 w 816"/>
                <a:gd name="T71" fmla="*/ 528 h 672"/>
                <a:gd name="T72" fmla="*/ 240 w 816"/>
                <a:gd name="T73" fmla="*/ 480 h 672"/>
                <a:gd name="T74" fmla="*/ 0 w 816"/>
                <a:gd name="T75" fmla="*/ 480 h 672"/>
                <a:gd name="T76" fmla="*/ 0 w 816"/>
                <a:gd name="T77" fmla="*/ 48 h 6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16"/>
                <a:gd name="T118" fmla="*/ 0 h 672"/>
                <a:gd name="T119" fmla="*/ 816 w 816"/>
                <a:gd name="T120" fmla="*/ 672 h 6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16" h="672">
                  <a:moveTo>
                    <a:pt x="0" y="48"/>
                  </a:moveTo>
                  <a:lnTo>
                    <a:pt x="48" y="96"/>
                  </a:lnTo>
                  <a:lnTo>
                    <a:pt x="144" y="96"/>
                  </a:lnTo>
                  <a:lnTo>
                    <a:pt x="240" y="48"/>
                  </a:lnTo>
                  <a:lnTo>
                    <a:pt x="336" y="48"/>
                  </a:lnTo>
                  <a:lnTo>
                    <a:pt x="288" y="96"/>
                  </a:lnTo>
                  <a:lnTo>
                    <a:pt x="288" y="192"/>
                  </a:lnTo>
                  <a:lnTo>
                    <a:pt x="432" y="192"/>
                  </a:lnTo>
                  <a:lnTo>
                    <a:pt x="432" y="48"/>
                  </a:lnTo>
                  <a:lnTo>
                    <a:pt x="480" y="48"/>
                  </a:lnTo>
                  <a:lnTo>
                    <a:pt x="528" y="0"/>
                  </a:lnTo>
                  <a:lnTo>
                    <a:pt x="672" y="0"/>
                  </a:lnTo>
                  <a:lnTo>
                    <a:pt x="720" y="48"/>
                  </a:lnTo>
                  <a:lnTo>
                    <a:pt x="816" y="48"/>
                  </a:lnTo>
                  <a:lnTo>
                    <a:pt x="816" y="192"/>
                  </a:lnTo>
                  <a:lnTo>
                    <a:pt x="768" y="192"/>
                  </a:lnTo>
                  <a:lnTo>
                    <a:pt x="720" y="288"/>
                  </a:lnTo>
                  <a:lnTo>
                    <a:pt x="672" y="288"/>
                  </a:lnTo>
                  <a:lnTo>
                    <a:pt x="624" y="240"/>
                  </a:lnTo>
                  <a:lnTo>
                    <a:pt x="528" y="288"/>
                  </a:lnTo>
                  <a:lnTo>
                    <a:pt x="528" y="384"/>
                  </a:lnTo>
                  <a:lnTo>
                    <a:pt x="624" y="432"/>
                  </a:lnTo>
                  <a:lnTo>
                    <a:pt x="624" y="384"/>
                  </a:lnTo>
                  <a:lnTo>
                    <a:pt x="768" y="384"/>
                  </a:lnTo>
                  <a:lnTo>
                    <a:pt x="816" y="432"/>
                  </a:lnTo>
                  <a:lnTo>
                    <a:pt x="816" y="480"/>
                  </a:lnTo>
                  <a:lnTo>
                    <a:pt x="672" y="480"/>
                  </a:lnTo>
                  <a:lnTo>
                    <a:pt x="672" y="528"/>
                  </a:lnTo>
                  <a:lnTo>
                    <a:pt x="528" y="528"/>
                  </a:lnTo>
                  <a:lnTo>
                    <a:pt x="528" y="576"/>
                  </a:lnTo>
                  <a:lnTo>
                    <a:pt x="576" y="576"/>
                  </a:lnTo>
                  <a:lnTo>
                    <a:pt x="480" y="672"/>
                  </a:lnTo>
                  <a:lnTo>
                    <a:pt x="432" y="672"/>
                  </a:lnTo>
                  <a:lnTo>
                    <a:pt x="336" y="576"/>
                  </a:lnTo>
                  <a:lnTo>
                    <a:pt x="384" y="528"/>
                  </a:lnTo>
                  <a:lnTo>
                    <a:pt x="240" y="528"/>
                  </a:lnTo>
                  <a:lnTo>
                    <a:pt x="240" y="480"/>
                  </a:lnTo>
                  <a:lnTo>
                    <a:pt x="0" y="480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Oval 56"/>
            <p:cNvSpPr>
              <a:spLocks noChangeArrowheads="1"/>
            </p:cNvSpPr>
            <p:nvPr/>
          </p:nvSpPr>
          <p:spPr bwMode="auto">
            <a:xfrm>
              <a:off x="1200" y="134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11</a:t>
              </a:r>
            </a:p>
          </p:txBody>
        </p:sp>
      </p:grpSp>
      <p:grpSp>
        <p:nvGrpSpPr>
          <p:cNvPr id="13" name="Group 113"/>
          <p:cNvGrpSpPr>
            <a:grpSpLocks/>
          </p:cNvGrpSpPr>
          <p:nvPr/>
        </p:nvGrpSpPr>
        <p:grpSpPr bwMode="auto">
          <a:xfrm>
            <a:off x="6705600" y="990600"/>
            <a:ext cx="1143000" cy="838200"/>
            <a:chOff x="4224" y="672"/>
            <a:chExt cx="720" cy="528"/>
          </a:xfrm>
        </p:grpSpPr>
        <p:sp>
          <p:nvSpPr>
            <p:cNvPr id="10350" name="Freeform 13"/>
            <p:cNvSpPr>
              <a:spLocks/>
            </p:cNvSpPr>
            <p:nvPr/>
          </p:nvSpPr>
          <p:spPr bwMode="auto">
            <a:xfrm>
              <a:off x="4224" y="672"/>
              <a:ext cx="720" cy="528"/>
            </a:xfrm>
            <a:custGeom>
              <a:avLst/>
              <a:gdLst>
                <a:gd name="T0" fmla="*/ 720 w 720"/>
                <a:gd name="T1" fmla="*/ 0 h 528"/>
                <a:gd name="T2" fmla="*/ 624 w 720"/>
                <a:gd name="T3" fmla="*/ 48 h 528"/>
                <a:gd name="T4" fmla="*/ 528 w 720"/>
                <a:gd name="T5" fmla="*/ 48 h 528"/>
                <a:gd name="T6" fmla="*/ 528 w 720"/>
                <a:gd name="T7" fmla="*/ 96 h 528"/>
                <a:gd name="T8" fmla="*/ 480 w 720"/>
                <a:gd name="T9" fmla="*/ 144 h 528"/>
                <a:gd name="T10" fmla="*/ 384 w 720"/>
                <a:gd name="T11" fmla="*/ 144 h 528"/>
                <a:gd name="T12" fmla="*/ 336 w 720"/>
                <a:gd name="T13" fmla="*/ 96 h 528"/>
                <a:gd name="T14" fmla="*/ 336 w 720"/>
                <a:gd name="T15" fmla="*/ 48 h 528"/>
                <a:gd name="T16" fmla="*/ 288 w 720"/>
                <a:gd name="T17" fmla="*/ 48 h 528"/>
                <a:gd name="T18" fmla="*/ 240 w 720"/>
                <a:gd name="T19" fmla="*/ 96 h 528"/>
                <a:gd name="T20" fmla="*/ 0 w 720"/>
                <a:gd name="T21" fmla="*/ 96 h 528"/>
                <a:gd name="T22" fmla="*/ 0 w 720"/>
                <a:gd name="T23" fmla="*/ 192 h 528"/>
                <a:gd name="T24" fmla="*/ 48 w 720"/>
                <a:gd name="T25" fmla="*/ 240 h 528"/>
                <a:gd name="T26" fmla="*/ 96 w 720"/>
                <a:gd name="T27" fmla="*/ 240 h 528"/>
                <a:gd name="T28" fmla="*/ 144 w 720"/>
                <a:gd name="T29" fmla="*/ 192 h 528"/>
                <a:gd name="T30" fmla="*/ 192 w 720"/>
                <a:gd name="T31" fmla="*/ 192 h 528"/>
                <a:gd name="T32" fmla="*/ 240 w 720"/>
                <a:gd name="T33" fmla="*/ 240 h 528"/>
                <a:gd name="T34" fmla="*/ 240 w 720"/>
                <a:gd name="T35" fmla="*/ 336 h 528"/>
                <a:gd name="T36" fmla="*/ 192 w 720"/>
                <a:gd name="T37" fmla="*/ 384 h 528"/>
                <a:gd name="T38" fmla="*/ 144 w 720"/>
                <a:gd name="T39" fmla="*/ 384 h 528"/>
                <a:gd name="T40" fmla="*/ 96 w 720"/>
                <a:gd name="T41" fmla="*/ 336 h 528"/>
                <a:gd name="T42" fmla="*/ 48 w 720"/>
                <a:gd name="T43" fmla="*/ 336 h 528"/>
                <a:gd name="T44" fmla="*/ 0 w 720"/>
                <a:gd name="T45" fmla="*/ 384 h 528"/>
                <a:gd name="T46" fmla="*/ 0 w 720"/>
                <a:gd name="T47" fmla="*/ 480 h 528"/>
                <a:gd name="T48" fmla="*/ 144 w 720"/>
                <a:gd name="T49" fmla="*/ 480 h 528"/>
                <a:gd name="T50" fmla="*/ 144 w 720"/>
                <a:gd name="T51" fmla="*/ 528 h 528"/>
                <a:gd name="T52" fmla="*/ 336 w 720"/>
                <a:gd name="T53" fmla="*/ 528 h 528"/>
                <a:gd name="T54" fmla="*/ 336 w 720"/>
                <a:gd name="T55" fmla="*/ 432 h 528"/>
                <a:gd name="T56" fmla="*/ 384 w 720"/>
                <a:gd name="T57" fmla="*/ 384 h 528"/>
                <a:gd name="T58" fmla="*/ 384 w 720"/>
                <a:gd name="T59" fmla="*/ 336 h 528"/>
                <a:gd name="T60" fmla="*/ 528 w 720"/>
                <a:gd name="T61" fmla="*/ 336 h 528"/>
                <a:gd name="T62" fmla="*/ 528 w 720"/>
                <a:gd name="T63" fmla="*/ 384 h 528"/>
                <a:gd name="T64" fmla="*/ 576 w 720"/>
                <a:gd name="T65" fmla="*/ 432 h 528"/>
                <a:gd name="T66" fmla="*/ 576 w 720"/>
                <a:gd name="T67" fmla="*/ 480 h 528"/>
                <a:gd name="T68" fmla="*/ 624 w 720"/>
                <a:gd name="T69" fmla="*/ 528 h 528"/>
                <a:gd name="T70" fmla="*/ 720 w 720"/>
                <a:gd name="T71" fmla="*/ 528 h 528"/>
                <a:gd name="T72" fmla="*/ 720 w 720"/>
                <a:gd name="T73" fmla="*/ 0 h 5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20"/>
                <a:gd name="T112" fmla="*/ 0 h 528"/>
                <a:gd name="T113" fmla="*/ 720 w 720"/>
                <a:gd name="T114" fmla="*/ 528 h 5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20" h="528">
                  <a:moveTo>
                    <a:pt x="720" y="0"/>
                  </a:moveTo>
                  <a:lnTo>
                    <a:pt x="624" y="48"/>
                  </a:lnTo>
                  <a:lnTo>
                    <a:pt x="528" y="48"/>
                  </a:lnTo>
                  <a:lnTo>
                    <a:pt x="528" y="96"/>
                  </a:lnTo>
                  <a:lnTo>
                    <a:pt x="480" y="144"/>
                  </a:lnTo>
                  <a:lnTo>
                    <a:pt x="384" y="144"/>
                  </a:lnTo>
                  <a:lnTo>
                    <a:pt x="336" y="96"/>
                  </a:lnTo>
                  <a:lnTo>
                    <a:pt x="336" y="48"/>
                  </a:lnTo>
                  <a:lnTo>
                    <a:pt x="288" y="48"/>
                  </a:lnTo>
                  <a:lnTo>
                    <a:pt x="240" y="96"/>
                  </a:lnTo>
                  <a:lnTo>
                    <a:pt x="0" y="96"/>
                  </a:lnTo>
                  <a:lnTo>
                    <a:pt x="0" y="192"/>
                  </a:lnTo>
                  <a:lnTo>
                    <a:pt x="48" y="240"/>
                  </a:lnTo>
                  <a:lnTo>
                    <a:pt x="96" y="240"/>
                  </a:lnTo>
                  <a:lnTo>
                    <a:pt x="144" y="192"/>
                  </a:lnTo>
                  <a:lnTo>
                    <a:pt x="192" y="192"/>
                  </a:lnTo>
                  <a:lnTo>
                    <a:pt x="240" y="240"/>
                  </a:lnTo>
                  <a:lnTo>
                    <a:pt x="240" y="336"/>
                  </a:lnTo>
                  <a:lnTo>
                    <a:pt x="192" y="384"/>
                  </a:lnTo>
                  <a:lnTo>
                    <a:pt x="144" y="384"/>
                  </a:lnTo>
                  <a:lnTo>
                    <a:pt x="96" y="336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144" y="480"/>
                  </a:lnTo>
                  <a:lnTo>
                    <a:pt x="144" y="528"/>
                  </a:lnTo>
                  <a:lnTo>
                    <a:pt x="336" y="528"/>
                  </a:lnTo>
                  <a:lnTo>
                    <a:pt x="336" y="432"/>
                  </a:lnTo>
                  <a:lnTo>
                    <a:pt x="384" y="384"/>
                  </a:lnTo>
                  <a:lnTo>
                    <a:pt x="384" y="336"/>
                  </a:lnTo>
                  <a:lnTo>
                    <a:pt x="528" y="336"/>
                  </a:lnTo>
                  <a:lnTo>
                    <a:pt x="528" y="384"/>
                  </a:lnTo>
                  <a:lnTo>
                    <a:pt x="576" y="432"/>
                  </a:lnTo>
                  <a:lnTo>
                    <a:pt x="576" y="480"/>
                  </a:lnTo>
                  <a:lnTo>
                    <a:pt x="624" y="528"/>
                  </a:lnTo>
                  <a:lnTo>
                    <a:pt x="720" y="528"/>
                  </a:lnTo>
                  <a:lnTo>
                    <a:pt x="72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Oval 57"/>
            <p:cNvSpPr>
              <a:spLocks noChangeArrowheads="1"/>
            </p:cNvSpPr>
            <p:nvPr/>
          </p:nvSpPr>
          <p:spPr bwMode="auto">
            <a:xfrm>
              <a:off x="4698" y="77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14" name="Group 112"/>
          <p:cNvGrpSpPr>
            <a:grpSpLocks/>
          </p:cNvGrpSpPr>
          <p:nvPr/>
        </p:nvGrpSpPr>
        <p:grpSpPr bwMode="auto">
          <a:xfrm>
            <a:off x="5486400" y="838200"/>
            <a:ext cx="1600200" cy="1143000"/>
            <a:chOff x="3456" y="576"/>
            <a:chExt cx="1008" cy="720"/>
          </a:xfrm>
        </p:grpSpPr>
        <p:sp>
          <p:nvSpPr>
            <p:cNvPr id="10348" name="Freeform 14"/>
            <p:cNvSpPr>
              <a:spLocks/>
            </p:cNvSpPr>
            <p:nvPr/>
          </p:nvSpPr>
          <p:spPr bwMode="auto">
            <a:xfrm>
              <a:off x="3456" y="576"/>
              <a:ext cx="1008" cy="720"/>
            </a:xfrm>
            <a:custGeom>
              <a:avLst/>
              <a:gdLst>
                <a:gd name="T0" fmla="*/ 768 w 1008"/>
                <a:gd name="T1" fmla="*/ 576 h 720"/>
                <a:gd name="T2" fmla="*/ 768 w 1008"/>
                <a:gd name="T3" fmla="*/ 480 h 720"/>
                <a:gd name="T4" fmla="*/ 816 w 1008"/>
                <a:gd name="T5" fmla="*/ 432 h 720"/>
                <a:gd name="T6" fmla="*/ 864 w 1008"/>
                <a:gd name="T7" fmla="*/ 432 h 720"/>
                <a:gd name="T8" fmla="*/ 912 w 1008"/>
                <a:gd name="T9" fmla="*/ 480 h 720"/>
                <a:gd name="T10" fmla="*/ 960 w 1008"/>
                <a:gd name="T11" fmla="*/ 480 h 720"/>
                <a:gd name="T12" fmla="*/ 1008 w 1008"/>
                <a:gd name="T13" fmla="*/ 432 h 720"/>
                <a:gd name="T14" fmla="*/ 1008 w 1008"/>
                <a:gd name="T15" fmla="*/ 336 h 720"/>
                <a:gd name="T16" fmla="*/ 960 w 1008"/>
                <a:gd name="T17" fmla="*/ 288 h 720"/>
                <a:gd name="T18" fmla="*/ 912 w 1008"/>
                <a:gd name="T19" fmla="*/ 288 h 720"/>
                <a:gd name="T20" fmla="*/ 864 w 1008"/>
                <a:gd name="T21" fmla="*/ 336 h 720"/>
                <a:gd name="T22" fmla="*/ 816 w 1008"/>
                <a:gd name="T23" fmla="*/ 336 h 720"/>
                <a:gd name="T24" fmla="*/ 768 w 1008"/>
                <a:gd name="T25" fmla="*/ 288 h 720"/>
                <a:gd name="T26" fmla="*/ 768 w 1008"/>
                <a:gd name="T27" fmla="*/ 192 h 720"/>
                <a:gd name="T28" fmla="*/ 528 w 1008"/>
                <a:gd name="T29" fmla="*/ 192 h 720"/>
                <a:gd name="T30" fmla="*/ 480 w 1008"/>
                <a:gd name="T31" fmla="*/ 144 h 720"/>
                <a:gd name="T32" fmla="*/ 432 w 1008"/>
                <a:gd name="T33" fmla="*/ 144 h 720"/>
                <a:gd name="T34" fmla="*/ 432 w 1008"/>
                <a:gd name="T35" fmla="*/ 48 h 720"/>
                <a:gd name="T36" fmla="*/ 384 w 1008"/>
                <a:gd name="T37" fmla="*/ 0 h 720"/>
                <a:gd name="T38" fmla="*/ 336 w 1008"/>
                <a:gd name="T39" fmla="*/ 0 h 720"/>
                <a:gd name="T40" fmla="*/ 288 w 1008"/>
                <a:gd name="T41" fmla="*/ 48 h 720"/>
                <a:gd name="T42" fmla="*/ 288 w 1008"/>
                <a:gd name="T43" fmla="*/ 144 h 720"/>
                <a:gd name="T44" fmla="*/ 192 w 1008"/>
                <a:gd name="T45" fmla="*/ 144 h 720"/>
                <a:gd name="T46" fmla="*/ 144 w 1008"/>
                <a:gd name="T47" fmla="*/ 240 h 720"/>
                <a:gd name="T48" fmla="*/ 0 w 1008"/>
                <a:gd name="T49" fmla="*/ 240 h 720"/>
                <a:gd name="T50" fmla="*/ 0 w 1008"/>
                <a:gd name="T51" fmla="*/ 336 h 720"/>
                <a:gd name="T52" fmla="*/ 48 w 1008"/>
                <a:gd name="T53" fmla="*/ 336 h 720"/>
                <a:gd name="T54" fmla="*/ 96 w 1008"/>
                <a:gd name="T55" fmla="*/ 288 h 720"/>
                <a:gd name="T56" fmla="*/ 144 w 1008"/>
                <a:gd name="T57" fmla="*/ 288 h 720"/>
                <a:gd name="T58" fmla="*/ 192 w 1008"/>
                <a:gd name="T59" fmla="*/ 336 h 720"/>
                <a:gd name="T60" fmla="*/ 192 w 1008"/>
                <a:gd name="T61" fmla="*/ 432 h 720"/>
                <a:gd name="T62" fmla="*/ 144 w 1008"/>
                <a:gd name="T63" fmla="*/ 480 h 720"/>
                <a:gd name="T64" fmla="*/ 96 w 1008"/>
                <a:gd name="T65" fmla="*/ 432 h 720"/>
                <a:gd name="T66" fmla="*/ 48 w 1008"/>
                <a:gd name="T67" fmla="*/ 432 h 720"/>
                <a:gd name="T68" fmla="*/ 0 w 1008"/>
                <a:gd name="T69" fmla="*/ 480 h 720"/>
                <a:gd name="T70" fmla="*/ 0 w 1008"/>
                <a:gd name="T71" fmla="*/ 576 h 720"/>
                <a:gd name="T72" fmla="*/ 144 w 1008"/>
                <a:gd name="T73" fmla="*/ 576 h 720"/>
                <a:gd name="T74" fmla="*/ 192 w 1008"/>
                <a:gd name="T75" fmla="*/ 528 h 720"/>
                <a:gd name="T76" fmla="*/ 240 w 1008"/>
                <a:gd name="T77" fmla="*/ 528 h 720"/>
                <a:gd name="T78" fmla="*/ 336 w 1008"/>
                <a:gd name="T79" fmla="*/ 528 h 720"/>
                <a:gd name="T80" fmla="*/ 384 w 1008"/>
                <a:gd name="T81" fmla="*/ 576 h 720"/>
                <a:gd name="T82" fmla="*/ 384 w 1008"/>
                <a:gd name="T83" fmla="*/ 672 h 720"/>
                <a:gd name="T84" fmla="*/ 336 w 1008"/>
                <a:gd name="T85" fmla="*/ 672 h 720"/>
                <a:gd name="T86" fmla="*/ 336 w 1008"/>
                <a:gd name="T87" fmla="*/ 720 h 720"/>
                <a:gd name="T88" fmla="*/ 528 w 1008"/>
                <a:gd name="T89" fmla="*/ 720 h 720"/>
                <a:gd name="T90" fmla="*/ 528 w 1008"/>
                <a:gd name="T91" fmla="*/ 672 h 720"/>
                <a:gd name="T92" fmla="*/ 480 w 1008"/>
                <a:gd name="T93" fmla="*/ 672 h 720"/>
                <a:gd name="T94" fmla="*/ 480 w 1008"/>
                <a:gd name="T95" fmla="*/ 624 h 720"/>
                <a:gd name="T96" fmla="*/ 528 w 1008"/>
                <a:gd name="T97" fmla="*/ 576 h 720"/>
                <a:gd name="T98" fmla="*/ 624 w 1008"/>
                <a:gd name="T99" fmla="*/ 576 h 720"/>
                <a:gd name="T100" fmla="*/ 624 w 1008"/>
                <a:gd name="T101" fmla="*/ 528 h 720"/>
                <a:gd name="T102" fmla="*/ 720 w 1008"/>
                <a:gd name="T103" fmla="*/ 528 h 720"/>
                <a:gd name="T104" fmla="*/ 720 w 1008"/>
                <a:gd name="T105" fmla="*/ 576 h 720"/>
                <a:gd name="T106" fmla="*/ 768 w 1008"/>
                <a:gd name="T107" fmla="*/ 576 h 7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08"/>
                <a:gd name="T163" fmla="*/ 0 h 720"/>
                <a:gd name="T164" fmla="*/ 1008 w 1008"/>
                <a:gd name="T165" fmla="*/ 720 h 7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08" h="720">
                  <a:moveTo>
                    <a:pt x="768" y="576"/>
                  </a:moveTo>
                  <a:lnTo>
                    <a:pt x="768" y="480"/>
                  </a:lnTo>
                  <a:lnTo>
                    <a:pt x="816" y="432"/>
                  </a:lnTo>
                  <a:lnTo>
                    <a:pt x="864" y="432"/>
                  </a:lnTo>
                  <a:lnTo>
                    <a:pt x="912" y="480"/>
                  </a:lnTo>
                  <a:lnTo>
                    <a:pt x="960" y="480"/>
                  </a:lnTo>
                  <a:lnTo>
                    <a:pt x="1008" y="432"/>
                  </a:lnTo>
                  <a:lnTo>
                    <a:pt x="1008" y="336"/>
                  </a:lnTo>
                  <a:lnTo>
                    <a:pt x="960" y="288"/>
                  </a:lnTo>
                  <a:lnTo>
                    <a:pt x="912" y="288"/>
                  </a:lnTo>
                  <a:lnTo>
                    <a:pt x="864" y="336"/>
                  </a:lnTo>
                  <a:lnTo>
                    <a:pt x="816" y="336"/>
                  </a:lnTo>
                  <a:lnTo>
                    <a:pt x="768" y="288"/>
                  </a:lnTo>
                  <a:lnTo>
                    <a:pt x="768" y="192"/>
                  </a:lnTo>
                  <a:lnTo>
                    <a:pt x="528" y="192"/>
                  </a:lnTo>
                  <a:lnTo>
                    <a:pt x="480" y="144"/>
                  </a:lnTo>
                  <a:lnTo>
                    <a:pt x="432" y="144"/>
                  </a:lnTo>
                  <a:lnTo>
                    <a:pt x="432" y="48"/>
                  </a:lnTo>
                  <a:lnTo>
                    <a:pt x="384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288" y="144"/>
                  </a:lnTo>
                  <a:lnTo>
                    <a:pt x="192" y="144"/>
                  </a:lnTo>
                  <a:lnTo>
                    <a:pt x="144" y="240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48" y="336"/>
                  </a:lnTo>
                  <a:lnTo>
                    <a:pt x="96" y="288"/>
                  </a:lnTo>
                  <a:lnTo>
                    <a:pt x="144" y="288"/>
                  </a:lnTo>
                  <a:lnTo>
                    <a:pt x="192" y="336"/>
                  </a:lnTo>
                  <a:lnTo>
                    <a:pt x="192" y="432"/>
                  </a:lnTo>
                  <a:lnTo>
                    <a:pt x="144" y="480"/>
                  </a:lnTo>
                  <a:lnTo>
                    <a:pt x="96" y="432"/>
                  </a:lnTo>
                  <a:lnTo>
                    <a:pt x="48" y="432"/>
                  </a:lnTo>
                  <a:lnTo>
                    <a:pt x="0" y="480"/>
                  </a:lnTo>
                  <a:lnTo>
                    <a:pt x="0" y="576"/>
                  </a:lnTo>
                  <a:lnTo>
                    <a:pt x="144" y="576"/>
                  </a:lnTo>
                  <a:lnTo>
                    <a:pt x="192" y="528"/>
                  </a:lnTo>
                  <a:lnTo>
                    <a:pt x="240" y="528"/>
                  </a:lnTo>
                  <a:lnTo>
                    <a:pt x="336" y="528"/>
                  </a:lnTo>
                  <a:lnTo>
                    <a:pt x="384" y="576"/>
                  </a:lnTo>
                  <a:lnTo>
                    <a:pt x="384" y="672"/>
                  </a:lnTo>
                  <a:lnTo>
                    <a:pt x="336" y="672"/>
                  </a:lnTo>
                  <a:lnTo>
                    <a:pt x="336" y="720"/>
                  </a:lnTo>
                  <a:lnTo>
                    <a:pt x="528" y="720"/>
                  </a:lnTo>
                  <a:lnTo>
                    <a:pt x="528" y="672"/>
                  </a:lnTo>
                  <a:lnTo>
                    <a:pt x="480" y="672"/>
                  </a:lnTo>
                  <a:lnTo>
                    <a:pt x="480" y="624"/>
                  </a:lnTo>
                  <a:lnTo>
                    <a:pt x="528" y="576"/>
                  </a:lnTo>
                  <a:lnTo>
                    <a:pt x="624" y="576"/>
                  </a:lnTo>
                  <a:lnTo>
                    <a:pt x="624" y="528"/>
                  </a:lnTo>
                  <a:lnTo>
                    <a:pt x="720" y="528"/>
                  </a:lnTo>
                  <a:lnTo>
                    <a:pt x="720" y="576"/>
                  </a:lnTo>
                  <a:lnTo>
                    <a:pt x="768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Oval 58"/>
            <p:cNvSpPr>
              <a:spLocks noChangeArrowheads="1"/>
            </p:cNvSpPr>
            <p:nvPr/>
          </p:nvSpPr>
          <p:spPr bwMode="auto">
            <a:xfrm>
              <a:off x="3792" y="8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15" name="Group 111"/>
          <p:cNvGrpSpPr>
            <a:grpSpLocks/>
          </p:cNvGrpSpPr>
          <p:nvPr/>
        </p:nvGrpSpPr>
        <p:grpSpPr bwMode="auto">
          <a:xfrm>
            <a:off x="3962400" y="914400"/>
            <a:ext cx="1828800" cy="838200"/>
            <a:chOff x="2496" y="624"/>
            <a:chExt cx="1152" cy="528"/>
          </a:xfrm>
        </p:grpSpPr>
        <p:sp>
          <p:nvSpPr>
            <p:cNvPr id="10346" name="Freeform 15"/>
            <p:cNvSpPr>
              <a:spLocks/>
            </p:cNvSpPr>
            <p:nvPr/>
          </p:nvSpPr>
          <p:spPr bwMode="auto">
            <a:xfrm>
              <a:off x="2496" y="624"/>
              <a:ext cx="1152" cy="528"/>
            </a:xfrm>
            <a:custGeom>
              <a:avLst/>
              <a:gdLst>
                <a:gd name="T0" fmla="*/ 960 w 1152"/>
                <a:gd name="T1" fmla="*/ 528 h 528"/>
                <a:gd name="T2" fmla="*/ 960 w 1152"/>
                <a:gd name="T3" fmla="*/ 432 h 528"/>
                <a:gd name="T4" fmla="*/ 1008 w 1152"/>
                <a:gd name="T5" fmla="*/ 384 h 528"/>
                <a:gd name="T6" fmla="*/ 1056 w 1152"/>
                <a:gd name="T7" fmla="*/ 384 h 528"/>
                <a:gd name="T8" fmla="*/ 1104 w 1152"/>
                <a:gd name="T9" fmla="*/ 432 h 528"/>
                <a:gd name="T10" fmla="*/ 1152 w 1152"/>
                <a:gd name="T11" fmla="*/ 384 h 528"/>
                <a:gd name="T12" fmla="*/ 1152 w 1152"/>
                <a:gd name="T13" fmla="*/ 288 h 528"/>
                <a:gd name="T14" fmla="*/ 1104 w 1152"/>
                <a:gd name="T15" fmla="*/ 240 h 528"/>
                <a:gd name="T16" fmla="*/ 1056 w 1152"/>
                <a:gd name="T17" fmla="*/ 240 h 528"/>
                <a:gd name="T18" fmla="*/ 1008 w 1152"/>
                <a:gd name="T19" fmla="*/ 288 h 528"/>
                <a:gd name="T20" fmla="*/ 960 w 1152"/>
                <a:gd name="T21" fmla="*/ 288 h 528"/>
                <a:gd name="T22" fmla="*/ 960 w 1152"/>
                <a:gd name="T23" fmla="*/ 144 h 528"/>
                <a:gd name="T24" fmla="*/ 672 w 1152"/>
                <a:gd name="T25" fmla="*/ 144 h 528"/>
                <a:gd name="T26" fmla="*/ 672 w 1152"/>
                <a:gd name="T27" fmla="*/ 96 h 528"/>
                <a:gd name="T28" fmla="*/ 720 w 1152"/>
                <a:gd name="T29" fmla="*/ 48 h 528"/>
                <a:gd name="T30" fmla="*/ 672 w 1152"/>
                <a:gd name="T31" fmla="*/ 0 h 528"/>
                <a:gd name="T32" fmla="*/ 480 w 1152"/>
                <a:gd name="T33" fmla="*/ 0 h 528"/>
                <a:gd name="T34" fmla="*/ 432 w 1152"/>
                <a:gd name="T35" fmla="*/ 48 h 528"/>
                <a:gd name="T36" fmla="*/ 480 w 1152"/>
                <a:gd name="T37" fmla="*/ 96 h 528"/>
                <a:gd name="T38" fmla="*/ 480 w 1152"/>
                <a:gd name="T39" fmla="*/ 144 h 528"/>
                <a:gd name="T40" fmla="*/ 336 w 1152"/>
                <a:gd name="T41" fmla="*/ 144 h 528"/>
                <a:gd name="T42" fmla="*/ 288 w 1152"/>
                <a:gd name="T43" fmla="*/ 96 h 528"/>
                <a:gd name="T44" fmla="*/ 192 w 1152"/>
                <a:gd name="T45" fmla="*/ 96 h 528"/>
                <a:gd name="T46" fmla="*/ 192 w 1152"/>
                <a:gd name="T47" fmla="*/ 240 h 528"/>
                <a:gd name="T48" fmla="*/ 144 w 1152"/>
                <a:gd name="T49" fmla="*/ 288 h 528"/>
                <a:gd name="T50" fmla="*/ 96 w 1152"/>
                <a:gd name="T51" fmla="*/ 240 h 528"/>
                <a:gd name="T52" fmla="*/ 48 w 1152"/>
                <a:gd name="T53" fmla="*/ 240 h 528"/>
                <a:gd name="T54" fmla="*/ 0 w 1152"/>
                <a:gd name="T55" fmla="*/ 288 h 528"/>
                <a:gd name="T56" fmla="*/ 0 w 1152"/>
                <a:gd name="T57" fmla="*/ 336 h 528"/>
                <a:gd name="T58" fmla="*/ 48 w 1152"/>
                <a:gd name="T59" fmla="*/ 384 h 528"/>
                <a:gd name="T60" fmla="*/ 96 w 1152"/>
                <a:gd name="T61" fmla="*/ 384 h 528"/>
                <a:gd name="T62" fmla="*/ 144 w 1152"/>
                <a:gd name="T63" fmla="*/ 336 h 528"/>
                <a:gd name="T64" fmla="*/ 192 w 1152"/>
                <a:gd name="T65" fmla="*/ 384 h 528"/>
                <a:gd name="T66" fmla="*/ 192 w 1152"/>
                <a:gd name="T67" fmla="*/ 432 h 528"/>
                <a:gd name="T68" fmla="*/ 144 w 1152"/>
                <a:gd name="T69" fmla="*/ 480 h 528"/>
                <a:gd name="T70" fmla="*/ 144 w 1152"/>
                <a:gd name="T71" fmla="*/ 528 h 528"/>
                <a:gd name="T72" fmla="*/ 336 w 1152"/>
                <a:gd name="T73" fmla="*/ 528 h 528"/>
                <a:gd name="T74" fmla="*/ 384 w 1152"/>
                <a:gd name="T75" fmla="*/ 480 h 528"/>
                <a:gd name="T76" fmla="*/ 384 w 1152"/>
                <a:gd name="T77" fmla="*/ 384 h 528"/>
                <a:gd name="T78" fmla="*/ 480 w 1152"/>
                <a:gd name="T79" fmla="*/ 384 h 528"/>
                <a:gd name="T80" fmla="*/ 528 w 1152"/>
                <a:gd name="T81" fmla="*/ 432 h 528"/>
                <a:gd name="T82" fmla="*/ 528 w 1152"/>
                <a:gd name="T83" fmla="*/ 480 h 528"/>
                <a:gd name="T84" fmla="*/ 624 w 1152"/>
                <a:gd name="T85" fmla="*/ 480 h 528"/>
                <a:gd name="T86" fmla="*/ 672 w 1152"/>
                <a:gd name="T87" fmla="*/ 384 h 528"/>
                <a:gd name="T88" fmla="*/ 720 w 1152"/>
                <a:gd name="T89" fmla="*/ 384 h 528"/>
                <a:gd name="T90" fmla="*/ 768 w 1152"/>
                <a:gd name="T91" fmla="*/ 480 h 528"/>
                <a:gd name="T92" fmla="*/ 768 w 1152"/>
                <a:gd name="T93" fmla="*/ 528 h 528"/>
                <a:gd name="T94" fmla="*/ 960 w 1152"/>
                <a:gd name="T95" fmla="*/ 528 h 5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52"/>
                <a:gd name="T145" fmla="*/ 0 h 528"/>
                <a:gd name="T146" fmla="*/ 1152 w 1152"/>
                <a:gd name="T147" fmla="*/ 528 h 5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52" h="528">
                  <a:moveTo>
                    <a:pt x="960" y="528"/>
                  </a:moveTo>
                  <a:lnTo>
                    <a:pt x="960" y="432"/>
                  </a:lnTo>
                  <a:lnTo>
                    <a:pt x="1008" y="384"/>
                  </a:lnTo>
                  <a:lnTo>
                    <a:pt x="1056" y="384"/>
                  </a:lnTo>
                  <a:lnTo>
                    <a:pt x="1104" y="432"/>
                  </a:lnTo>
                  <a:lnTo>
                    <a:pt x="1152" y="384"/>
                  </a:lnTo>
                  <a:lnTo>
                    <a:pt x="1152" y="288"/>
                  </a:lnTo>
                  <a:lnTo>
                    <a:pt x="1104" y="240"/>
                  </a:lnTo>
                  <a:lnTo>
                    <a:pt x="1056" y="240"/>
                  </a:lnTo>
                  <a:lnTo>
                    <a:pt x="1008" y="288"/>
                  </a:lnTo>
                  <a:lnTo>
                    <a:pt x="960" y="288"/>
                  </a:lnTo>
                  <a:lnTo>
                    <a:pt x="960" y="144"/>
                  </a:lnTo>
                  <a:lnTo>
                    <a:pt x="672" y="144"/>
                  </a:lnTo>
                  <a:lnTo>
                    <a:pt x="672" y="96"/>
                  </a:lnTo>
                  <a:lnTo>
                    <a:pt x="720" y="48"/>
                  </a:lnTo>
                  <a:lnTo>
                    <a:pt x="672" y="0"/>
                  </a:lnTo>
                  <a:lnTo>
                    <a:pt x="480" y="0"/>
                  </a:lnTo>
                  <a:lnTo>
                    <a:pt x="432" y="48"/>
                  </a:lnTo>
                  <a:lnTo>
                    <a:pt x="480" y="96"/>
                  </a:lnTo>
                  <a:lnTo>
                    <a:pt x="480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192" y="96"/>
                  </a:lnTo>
                  <a:lnTo>
                    <a:pt x="192" y="240"/>
                  </a:lnTo>
                  <a:lnTo>
                    <a:pt x="144" y="288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0" y="288"/>
                  </a:lnTo>
                  <a:lnTo>
                    <a:pt x="0" y="336"/>
                  </a:lnTo>
                  <a:lnTo>
                    <a:pt x="48" y="384"/>
                  </a:lnTo>
                  <a:lnTo>
                    <a:pt x="96" y="384"/>
                  </a:lnTo>
                  <a:lnTo>
                    <a:pt x="144" y="336"/>
                  </a:lnTo>
                  <a:lnTo>
                    <a:pt x="192" y="384"/>
                  </a:lnTo>
                  <a:lnTo>
                    <a:pt x="192" y="432"/>
                  </a:lnTo>
                  <a:lnTo>
                    <a:pt x="144" y="480"/>
                  </a:lnTo>
                  <a:lnTo>
                    <a:pt x="144" y="528"/>
                  </a:lnTo>
                  <a:lnTo>
                    <a:pt x="336" y="528"/>
                  </a:lnTo>
                  <a:lnTo>
                    <a:pt x="384" y="480"/>
                  </a:lnTo>
                  <a:lnTo>
                    <a:pt x="384" y="384"/>
                  </a:lnTo>
                  <a:lnTo>
                    <a:pt x="480" y="384"/>
                  </a:lnTo>
                  <a:lnTo>
                    <a:pt x="528" y="432"/>
                  </a:lnTo>
                  <a:lnTo>
                    <a:pt x="528" y="480"/>
                  </a:lnTo>
                  <a:lnTo>
                    <a:pt x="624" y="480"/>
                  </a:lnTo>
                  <a:lnTo>
                    <a:pt x="672" y="384"/>
                  </a:lnTo>
                  <a:lnTo>
                    <a:pt x="720" y="384"/>
                  </a:lnTo>
                  <a:lnTo>
                    <a:pt x="768" y="480"/>
                  </a:lnTo>
                  <a:lnTo>
                    <a:pt x="768" y="528"/>
                  </a:lnTo>
                  <a:lnTo>
                    <a:pt x="960" y="52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Oval 59"/>
            <p:cNvSpPr>
              <a:spLocks noChangeArrowheads="1"/>
            </p:cNvSpPr>
            <p:nvPr/>
          </p:nvSpPr>
          <p:spPr bwMode="auto">
            <a:xfrm>
              <a:off x="2928" y="76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16" name="Group 110"/>
          <p:cNvGrpSpPr>
            <a:grpSpLocks/>
          </p:cNvGrpSpPr>
          <p:nvPr/>
        </p:nvGrpSpPr>
        <p:grpSpPr bwMode="auto">
          <a:xfrm>
            <a:off x="2971800" y="838200"/>
            <a:ext cx="1295400" cy="1143000"/>
            <a:chOff x="1872" y="576"/>
            <a:chExt cx="816" cy="720"/>
          </a:xfrm>
        </p:grpSpPr>
        <p:sp>
          <p:nvSpPr>
            <p:cNvPr id="10344" name="Freeform 16"/>
            <p:cNvSpPr>
              <a:spLocks/>
            </p:cNvSpPr>
            <p:nvPr/>
          </p:nvSpPr>
          <p:spPr bwMode="auto">
            <a:xfrm>
              <a:off x="1872" y="576"/>
              <a:ext cx="816" cy="720"/>
            </a:xfrm>
            <a:custGeom>
              <a:avLst/>
              <a:gdLst>
                <a:gd name="T0" fmla="*/ 768 w 816"/>
                <a:gd name="T1" fmla="*/ 576 h 720"/>
                <a:gd name="T2" fmla="*/ 768 w 816"/>
                <a:gd name="T3" fmla="*/ 528 h 720"/>
                <a:gd name="T4" fmla="*/ 816 w 816"/>
                <a:gd name="T5" fmla="*/ 480 h 720"/>
                <a:gd name="T6" fmla="*/ 816 w 816"/>
                <a:gd name="T7" fmla="*/ 432 h 720"/>
                <a:gd name="T8" fmla="*/ 768 w 816"/>
                <a:gd name="T9" fmla="*/ 384 h 720"/>
                <a:gd name="T10" fmla="*/ 720 w 816"/>
                <a:gd name="T11" fmla="*/ 432 h 720"/>
                <a:gd name="T12" fmla="*/ 672 w 816"/>
                <a:gd name="T13" fmla="*/ 432 h 720"/>
                <a:gd name="T14" fmla="*/ 624 w 816"/>
                <a:gd name="T15" fmla="*/ 384 h 720"/>
                <a:gd name="T16" fmla="*/ 624 w 816"/>
                <a:gd name="T17" fmla="*/ 336 h 720"/>
                <a:gd name="T18" fmla="*/ 672 w 816"/>
                <a:gd name="T19" fmla="*/ 288 h 720"/>
                <a:gd name="T20" fmla="*/ 720 w 816"/>
                <a:gd name="T21" fmla="*/ 288 h 720"/>
                <a:gd name="T22" fmla="*/ 768 w 816"/>
                <a:gd name="T23" fmla="*/ 336 h 720"/>
                <a:gd name="T24" fmla="*/ 816 w 816"/>
                <a:gd name="T25" fmla="*/ 288 h 720"/>
                <a:gd name="T26" fmla="*/ 816 w 816"/>
                <a:gd name="T27" fmla="*/ 144 h 720"/>
                <a:gd name="T28" fmla="*/ 528 w 816"/>
                <a:gd name="T29" fmla="*/ 144 h 720"/>
                <a:gd name="T30" fmla="*/ 528 w 816"/>
                <a:gd name="T31" fmla="*/ 96 h 720"/>
                <a:gd name="T32" fmla="*/ 432 w 816"/>
                <a:gd name="T33" fmla="*/ 0 h 720"/>
                <a:gd name="T34" fmla="*/ 336 w 816"/>
                <a:gd name="T35" fmla="*/ 0 h 720"/>
                <a:gd name="T36" fmla="*/ 288 w 816"/>
                <a:gd name="T37" fmla="*/ 48 h 720"/>
                <a:gd name="T38" fmla="*/ 240 w 816"/>
                <a:gd name="T39" fmla="*/ 96 h 720"/>
                <a:gd name="T40" fmla="*/ 288 w 816"/>
                <a:gd name="T41" fmla="*/ 144 h 720"/>
                <a:gd name="T42" fmla="*/ 288 w 816"/>
                <a:gd name="T43" fmla="*/ 192 h 720"/>
                <a:gd name="T44" fmla="*/ 0 w 816"/>
                <a:gd name="T45" fmla="*/ 192 h 720"/>
                <a:gd name="T46" fmla="*/ 0 w 816"/>
                <a:gd name="T47" fmla="*/ 288 h 720"/>
                <a:gd name="T48" fmla="*/ 48 w 816"/>
                <a:gd name="T49" fmla="*/ 288 h 720"/>
                <a:gd name="T50" fmla="*/ 48 w 816"/>
                <a:gd name="T51" fmla="*/ 336 h 720"/>
                <a:gd name="T52" fmla="*/ 144 w 816"/>
                <a:gd name="T53" fmla="*/ 288 h 720"/>
                <a:gd name="T54" fmla="*/ 192 w 816"/>
                <a:gd name="T55" fmla="*/ 288 h 720"/>
                <a:gd name="T56" fmla="*/ 240 w 816"/>
                <a:gd name="T57" fmla="*/ 336 h 720"/>
                <a:gd name="T58" fmla="*/ 240 w 816"/>
                <a:gd name="T59" fmla="*/ 432 h 720"/>
                <a:gd name="T60" fmla="*/ 192 w 816"/>
                <a:gd name="T61" fmla="*/ 480 h 720"/>
                <a:gd name="T62" fmla="*/ 96 w 816"/>
                <a:gd name="T63" fmla="*/ 480 h 720"/>
                <a:gd name="T64" fmla="*/ 48 w 816"/>
                <a:gd name="T65" fmla="*/ 432 h 720"/>
                <a:gd name="T66" fmla="*/ 0 w 816"/>
                <a:gd name="T67" fmla="*/ 432 h 720"/>
                <a:gd name="T68" fmla="*/ 0 w 816"/>
                <a:gd name="T69" fmla="*/ 576 h 720"/>
                <a:gd name="T70" fmla="*/ 48 w 816"/>
                <a:gd name="T71" fmla="*/ 576 h 720"/>
                <a:gd name="T72" fmla="*/ 96 w 816"/>
                <a:gd name="T73" fmla="*/ 624 h 720"/>
                <a:gd name="T74" fmla="*/ 144 w 816"/>
                <a:gd name="T75" fmla="*/ 624 h 720"/>
                <a:gd name="T76" fmla="*/ 192 w 816"/>
                <a:gd name="T77" fmla="*/ 576 h 720"/>
                <a:gd name="T78" fmla="*/ 336 w 816"/>
                <a:gd name="T79" fmla="*/ 576 h 720"/>
                <a:gd name="T80" fmla="*/ 336 w 816"/>
                <a:gd name="T81" fmla="*/ 624 h 720"/>
                <a:gd name="T82" fmla="*/ 288 w 816"/>
                <a:gd name="T83" fmla="*/ 672 h 720"/>
                <a:gd name="T84" fmla="*/ 288 w 816"/>
                <a:gd name="T85" fmla="*/ 720 h 720"/>
                <a:gd name="T86" fmla="*/ 528 w 816"/>
                <a:gd name="T87" fmla="*/ 720 h 720"/>
                <a:gd name="T88" fmla="*/ 528 w 816"/>
                <a:gd name="T89" fmla="*/ 672 h 720"/>
                <a:gd name="T90" fmla="*/ 480 w 816"/>
                <a:gd name="T91" fmla="*/ 624 h 720"/>
                <a:gd name="T92" fmla="*/ 480 w 816"/>
                <a:gd name="T93" fmla="*/ 576 h 720"/>
                <a:gd name="T94" fmla="*/ 768 w 816"/>
                <a:gd name="T95" fmla="*/ 576 h 7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16"/>
                <a:gd name="T145" fmla="*/ 0 h 720"/>
                <a:gd name="T146" fmla="*/ 816 w 816"/>
                <a:gd name="T147" fmla="*/ 720 h 7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16" h="720">
                  <a:moveTo>
                    <a:pt x="768" y="576"/>
                  </a:moveTo>
                  <a:lnTo>
                    <a:pt x="768" y="528"/>
                  </a:lnTo>
                  <a:lnTo>
                    <a:pt x="816" y="480"/>
                  </a:lnTo>
                  <a:lnTo>
                    <a:pt x="816" y="432"/>
                  </a:lnTo>
                  <a:lnTo>
                    <a:pt x="768" y="384"/>
                  </a:lnTo>
                  <a:lnTo>
                    <a:pt x="720" y="432"/>
                  </a:lnTo>
                  <a:lnTo>
                    <a:pt x="672" y="432"/>
                  </a:lnTo>
                  <a:lnTo>
                    <a:pt x="624" y="384"/>
                  </a:lnTo>
                  <a:lnTo>
                    <a:pt x="624" y="336"/>
                  </a:lnTo>
                  <a:lnTo>
                    <a:pt x="672" y="288"/>
                  </a:lnTo>
                  <a:lnTo>
                    <a:pt x="720" y="288"/>
                  </a:lnTo>
                  <a:lnTo>
                    <a:pt x="768" y="336"/>
                  </a:lnTo>
                  <a:lnTo>
                    <a:pt x="816" y="288"/>
                  </a:lnTo>
                  <a:lnTo>
                    <a:pt x="816" y="144"/>
                  </a:lnTo>
                  <a:lnTo>
                    <a:pt x="528" y="144"/>
                  </a:lnTo>
                  <a:lnTo>
                    <a:pt x="528" y="96"/>
                  </a:ln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240" y="96"/>
                  </a:lnTo>
                  <a:lnTo>
                    <a:pt x="288" y="144"/>
                  </a:lnTo>
                  <a:lnTo>
                    <a:pt x="288" y="192"/>
                  </a:lnTo>
                  <a:lnTo>
                    <a:pt x="0" y="192"/>
                  </a:lnTo>
                  <a:lnTo>
                    <a:pt x="0" y="288"/>
                  </a:lnTo>
                  <a:lnTo>
                    <a:pt x="48" y="288"/>
                  </a:lnTo>
                  <a:lnTo>
                    <a:pt x="48" y="336"/>
                  </a:lnTo>
                  <a:lnTo>
                    <a:pt x="144" y="288"/>
                  </a:lnTo>
                  <a:lnTo>
                    <a:pt x="192" y="288"/>
                  </a:lnTo>
                  <a:lnTo>
                    <a:pt x="240" y="336"/>
                  </a:lnTo>
                  <a:lnTo>
                    <a:pt x="240" y="432"/>
                  </a:lnTo>
                  <a:lnTo>
                    <a:pt x="192" y="480"/>
                  </a:lnTo>
                  <a:lnTo>
                    <a:pt x="96" y="480"/>
                  </a:lnTo>
                  <a:lnTo>
                    <a:pt x="48" y="432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48" y="576"/>
                  </a:lnTo>
                  <a:lnTo>
                    <a:pt x="96" y="624"/>
                  </a:lnTo>
                  <a:lnTo>
                    <a:pt x="144" y="624"/>
                  </a:lnTo>
                  <a:lnTo>
                    <a:pt x="192" y="576"/>
                  </a:lnTo>
                  <a:lnTo>
                    <a:pt x="336" y="576"/>
                  </a:lnTo>
                  <a:lnTo>
                    <a:pt x="336" y="624"/>
                  </a:lnTo>
                  <a:lnTo>
                    <a:pt x="288" y="672"/>
                  </a:lnTo>
                  <a:lnTo>
                    <a:pt x="288" y="720"/>
                  </a:lnTo>
                  <a:lnTo>
                    <a:pt x="528" y="720"/>
                  </a:lnTo>
                  <a:lnTo>
                    <a:pt x="528" y="672"/>
                  </a:lnTo>
                  <a:lnTo>
                    <a:pt x="480" y="624"/>
                  </a:lnTo>
                  <a:lnTo>
                    <a:pt x="480" y="576"/>
                  </a:lnTo>
                  <a:lnTo>
                    <a:pt x="768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Oval 60"/>
            <p:cNvSpPr>
              <a:spLocks noChangeArrowheads="1"/>
            </p:cNvSpPr>
            <p:nvPr/>
          </p:nvSpPr>
          <p:spPr bwMode="auto">
            <a:xfrm>
              <a:off x="2160" y="8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17" name="Group 109"/>
          <p:cNvGrpSpPr>
            <a:grpSpLocks/>
          </p:cNvGrpSpPr>
          <p:nvPr/>
        </p:nvGrpSpPr>
        <p:grpSpPr bwMode="auto">
          <a:xfrm>
            <a:off x="1676400" y="990600"/>
            <a:ext cx="1676400" cy="990600"/>
            <a:chOff x="1056" y="672"/>
            <a:chExt cx="1056" cy="624"/>
          </a:xfrm>
        </p:grpSpPr>
        <p:sp>
          <p:nvSpPr>
            <p:cNvPr id="10342" name="Freeform 3"/>
            <p:cNvSpPr>
              <a:spLocks/>
            </p:cNvSpPr>
            <p:nvPr/>
          </p:nvSpPr>
          <p:spPr bwMode="auto">
            <a:xfrm>
              <a:off x="1056" y="672"/>
              <a:ext cx="1056" cy="624"/>
            </a:xfrm>
            <a:custGeom>
              <a:avLst/>
              <a:gdLst>
                <a:gd name="T0" fmla="*/ 0 w 1056"/>
                <a:gd name="T1" fmla="*/ 0 h 624"/>
                <a:gd name="T2" fmla="*/ 96 w 1056"/>
                <a:gd name="T3" fmla="*/ 0 h 624"/>
                <a:gd name="T4" fmla="*/ 144 w 1056"/>
                <a:gd name="T5" fmla="*/ 48 h 624"/>
                <a:gd name="T6" fmla="*/ 240 w 1056"/>
                <a:gd name="T7" fmla="*/ 48 h 624"/>
                <a:gd name="T8" fmla="*/ 240 w 1056"/>
                <a:gd name="T9" fmla="*/ 0 h 624"/>
                <a:gd name="T10" fmla="*/ 384 w 1056"/>
                <a:gd name="T11" fmla="*/ 0 h 624"/>
                <a:gd name="T12" fmla="*/ 384 w 1056"/>
                <a:gd name="T13" fmla="*/ 96 h 624"/>
                <a:gd name="T14" fmla="*/ 336 w 1056"/>
                <a:gd name="T15" fmla="*/ 96 h 624"/>
                <a:gd name="T16" fmla="*/ 336 w 1056"/>
                <a:gd name="T17" fmla="*/ 144 h 624"/>
                <a:gd name="T18" fmla="*/ 432 w 1056"/>
                <a:gd name="T19" fmla="*/ 192 h 624"/>
                <a:gd name="T20" fmla="*/ 480 w 1056"/>
                <a:gd name="T21" fmla="*/ 192 h 624"/>
                <a:gd name="T22" fmla="*/ 528 w 1056"/>
                <a:gd name="T23" fmla="*/ 144 h 624"/>
                <a:gd name="T24" fmla="*/ 528 w 1056"/>
                <a:gd name="T25" fmla="*/ 48 h 624"/>
                <a:gd name="T26" fmla="*/ 720 w 1056"/>
                <a:gd name="T27" fmla="*/ 48 h 624"/>
                <a:gd name="T28" fmla="*/ 816 w 1056"/>
                <a:gd name="T29" fmla="*/ 0 h 624"/>
                <a:gd name="T30" fmla="*/ 816 w 1056"/>
                <a:gd name="T31" fmla="*/ 96 h 624"/>
                <a:gd name="T32" fmla="*/ 816 w 1056"/>
                <a:gd name="T33" fmla="*/ 192 h 624"/>
                <a:gd name="T34" fmla="*/ 864 w 1056"/>
                <a:gd name="T35" fmla="*/ 192 h 624"/>
                <a:gd name="T36" fmla="*/ 864 w 1056"/>
                <a:gd name="T37" fmla="*/ 240 h 624"/>
                <a:gd name="T38" fmla="*/ 960 w 1056"/>
                <a:gd name="T39" fmla="*/ 192 h 624"/>
                <a:gd name="T40" fmla="*/ 1008 w 1056"/>
                <a:gd name="T41" fmla="*/ 192 h 624"/>
                <a:gd name="T42" fmla="*/ 1056 w 1056"/>
                <a:gd name="T43" fmla="*/ 240 h 624"/>
                <a:gd name="T44" fmla="*/ 1056 w 1056"/>
                <a:gd name="T45" fmla="*/ 336 h 624"/>
                <a:gd name="T46" fmla="*/ 1008 w 1056"/>
                <a:gd name="T47" fmla="*/ 384 h 624"/>
                <a:gd name="T48" fmla="*/ 912 w 1056"/>
                <a:gd name="T49" fmla="*/ 384 h 624"/>
                <a:gd name="T50" fmla="*/ 864 w 1056"/>
                <a:gd name="T51" fmla="*/ 336 h 624"/>
                <a:gd name="T52" fmla="*/ 816 w 1056"/>
                <a:gd name="T53" fmla="*/ 336 h 624"/>
                <a:gd name="T54" fmla="*/ 816 w 1056"/>
                <a:gd name="T55" fmla="*/ 432 h 624"/>
                <a:gd name="T56" fmla="*/ 816 w 1056"/>
                <a:gd name="T57" fmla="*/ 480 h 624"/>
                <a:gd name="T58" fmla="*/ 720 w 1056"/>
                <a:gd name="T59" fmla="*/ 480 h 624"/>
                <a:gd name="T60" fmla="*/ 672 w 1056"/>
                <a:gd name="T61" fmla="*/ 432 h 624"/>
                <a:gd name="T62" fmla="*/ 528 w 1056"/>
                <a:gd name="T63" fmla="*/ 432 h 624"/>
                <a:gd name="T64" fmla="*/ 480 w 1056"/>
                <a:gd name="T65" fmla="*/ 480 h 624"/>
                <a:gd name="T66" fmla="*/ 432 w 1056"/>
                <a:gd name="T67" fmla="*/ 480 h 624"/>
                <a:gd name="T68" fmla="*/ 432 w 1056"/>
                <a:gd name="T69" fmla="*/ 576 h 624"/>
                <a:gd name="T70" fmla="*/ 432 w 1056"/>
                <a:gd name="T71" fmla="*/ 624 h 624"/>
                <a:gd name="T72" fmla="*/ 288 w 1056"/>
                <a:gd name="T73" fmla="*/ 624 h 624"/>
                <a:gd name="T74" fmla="*/ 288 w 1056"/>
                <a:gd name="T75" fmla="*/ 576 h 624"/>
                <a:gd name="T76" fmla="*/ 288 w 1056"/>
                <a:gd name="T77" fmla="*/ 528 h 624"/>
                <a:gd name="T78" fmla="*/ 336 w 1056"/>
                <a:gd name="T79" fmla="*/ 480 h 624"/>
                <a:gd name="T80" fmla="*/ 240 w 1056"/>
                <a:gd name="T81" fmla="*/ 480 h 624"/>
                <a:gd name="T82" fmla="*/ 144 w 1056"/>
                <a:gd name="T83" fmla="*/ 528 h 624"/>
                <a:gd name="T84" fmla="*/ 48 w 1056"/>
                <a:gd name="T85" fmla="*/ 528 h 624"/>
                <a:gd name="T86" fmla="*/ 0 w 1056"/>
                <a:gd name="T87" fmla="*/ 480 h 624"/>
                <a:gd name="T88" fmla="*/ 0 w 1056"/>
                <a:gd name="T89" fmla="*/ 0 h 6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56"/>
                <a:gd name="T136" fmla="*/ 0 h 624"/>
                <a:gd name="T137" fmla="*/ 1056 w 1056"/>
                <a:gd name="T138" fmla="*/ 624 h 62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56" h="624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240" y="48"/>
                  </a:lnTo>
                  <a:lnTo>
                    <a:pt x="240" y="0"/>
                  </a:lnTo>
                  <a:lnTo>
                    <a:pt x="384" y="0"/>
                  </a:lnTo>
                  <a:lnTo>
                    <a:pt x="384" y="96"/>
                  </a:lnTo>
                  <a:lnTo>
                    <a:pt x="336" y="96"/>
                  </a:lnTo>
                  <a:lnTo>
                    <a:pt x="336" y="144"/>
                  </a:lnTo>
                  <a:lnTo>
                    <a:pt x="432" y="192"/>
                  </a:lnTo>
                  <a:lnTo>
                    <a:pt x="480" y="192"/>
                  </a:lnTo>
                  <a:lnTo>
                    <a:pt x="528" y="144"/>
                  </a:lnTo>
                  <a:lnTo>
                    <a:pt x="528" y="48"/>
                  </a:lnTo>
                  <a:lnTo>
                    <a:pt x="720" y="48"/>
                  </a:lnTo>
                  <a:lnTo>
                    <a:pt x="816" y="0"/>
                  </a:lnTo>
                  <a:lnTo>
                    <a:pt x="816" y="96"/>
                  </a:lnTo>
                  <a:lnTo>
                    <a:pt x="816" y="192"/>
                  </a:lnTo>
                  <a:lnTo>
                    <a:pt x="864" y="192"/>
                  </a:lnTo>
                  <a:lnTo>
                    <a:pt x="864" y="240"/>
                  </a:lnTo>
                  <a:lnTo>
                    <a:pt x="960" y="192"/>
                  </a:lnTo>
                  <a:lnTo>
                    <a:pt x="1008" y="192"/>
                  </a:lnTo>
                  <a:lnTo>
                    <a:pt x="1056" y="240"/>
                  </a:lnTo>
                  <a:lnTo>
                    <a:pt x="1056" y="336"/>
                  </a:lnTo>
                  <a:lnTo>
                    <a:pt x="1008" y="384"/>
                  </a:lnTo>
                  <a:lnTo>
                    <a:pt x="912" y="384"/>
                  </a:lnTo>
                  <a:lnTo>
                    <a:pt x="864" y="336"/>
                  </a:lnTo>
                  <a:lnTo>
                    <a:pt x="816" y="336"/>
                  </a:lnTo>
                  <a:lnTo>
                    <a:pt x="816" y="432"/>
                  </a:lnTo>
                  <a:lnTo>
                    <a:pt x="816" y="480"/>
                  </a:lnTo>
                  <a:lnTo>
                    <a:pt x="720" y="480"/>
                  </a:lnTo>
                  <a:lnTo>
                    <a:pt x="672" y="432"/>
                  </a:lnTo>
                  <a:lnTo>
                    <a:pt x="528" y="432"/>
                  </a:lnTo>
                  <a:lnTo>
                    <a:pt x="480" y="480"/>
                  </a:lnTo>
                  <a:lnTo>
                    <a:pt x="432" y="480"/>
                  </a:lnTo>
                  <a:lnTo>
                    <a:pt x="432" y="576"/>
                  </a:lnTo>
                  <a:lnTo>
                    <a:pt x="432" y="624"/>
                  </a:lnTo>
                  <a:lnTo>
                    <a:pt x="288" y="624"/>
                  </a:lnTo>
                  <a:lnTo>
                    <a:pt x="288" y="576"/>
                  </a:lnTo>
                  <a:lnTo>
                    <a:pt x="288" y="528"/>
                  </a:lnTo>
                  <a:lnTo>
                    <a:pt x="336" y="480"/>
                  </a:lnTo>
                  <a:lnTo>
                    <a:pt x="240" y="480"/>
                  </a:lnTo>
                  <a:lnTo>
                    <a:pt x="144" y="528"/>
                  </a:lnTo>
                  <a:lnTo>
                    <a:pt x="48" y="528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Oval 61"/>
            <p:cNvSpPr>
              <a:spLocks noChangeArrowheads="1"/>
            </p:cNvSpPr>
            <p:nvPr/>
          </p:nvSpPr>
          <p:spPr bwMode="auto">
            <a:xfrm>
              <a:off x="1152" y="86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18" name="Group 108"/>
          <p:cNvGrpSpPr>
            <a:grpSpLocks/>
          </p:cNvGrpSpPr>
          <p:nvPr/>
        </p:nvGrpSpPr>
        <p:grpSpPr bwMode="auto">
          <a:xfrm>
            <a:off x="6477000" y="457200"/>
            <a:ext cx="1371600" cy="762000"/>
            <a:chOff x="4080" y="336"/>
            <a:chExt cx="864" cy="480"/>
          </a:xfrm>
        </p:grpSpPr>
        <p:sp>
          <p:nvSpPr>
            <p:cNvPr id="10340" name="Freeform 12"/>
            <p:cNvSpPr>
              <a:spLocks/>
            </p:cNvSpPr>
            <p:nvPr/>
          </p:nvSpPr>
          <p:spPr bwMode="auto">
            <a:xfrm>
              <a:off x="4080" y="336"/>
              <a:ext cx="864" cy="480"/>
            </a:xfrm>
            <a:custGeom>
              <a:avLst/>
              <a:gdLst>
                <a:gd name="T0" fmla="*/ 288 w 864"/>
                <a:gd name="T1" fmla="*/ 0 h 480"/>
                <a:gd name="T2" fmla="*/ 288 w 864"/>
                <a:gd name="T3" fmla="*/ 96 h 480"/>
                <a:gd name="T4" fmla="*/ 144 w 864"/>
                <a:gd name="T5" fmla="*/ 96 h 480"/>
                <a:gd name="T6" fmla="*/ 96 w 864"/>
                <a:gd name="T7" fmla="*/ 144 h 480"/>
                <a:gd name="T8" fmla="*/ 48 w 864"/>
                <a:gd name="T9" fmla="*/ 144 h 480"/>
                <a:gd name="T10" fmla="*/ 0 w 864"/>
                <a:gd name="T11" fmla="*/ 192 h 480"/>
                <a:gd name="T12" fmla="*/ 0 w 864"/>
                <a:gd name="T13" fmla="*/ 240 h 480"/>
                <a:gd name="T14" fmla="*/ 48 w 864"/>
                <a:gd name="T15" fmla="*/ 288 h 480"/>
                <a:gd name="T16" fmla="*/ 144 w 864"/>
                <a:gd name="T17" fmla="*/ 288 h 480"/>
                <a:gd name="T18" fmla="*/ 192 w 864"/>
                <a:gd name="T19" fmla="*/ 336 h 480"/>
                <a:gd name="T20" fmla="*/ 192 w 864"/>
                <a:gd name="T21" fmla="*/ 432 h 480"/>
                <a:gd name="T22" fmla="*/ 384 w 864"/>
                <a:gd name="T23" fmla="*/ 432 h 480"/>
                <a:gd name="T24" fmla="*/ 432 w 864"/>
                <a:gd name="T25" fmla="*/ 384 h 480"/>
                <a:gd name="T26" fmla="*/ 480 w 864"/>
                <a:gd name="T27" fmla="*/ 384 h 480"/>
                <a:gd name="T28" fmla="*/ 480 w 864"/>
                <a:gd name="T29" fmla="*/ 432 h 480"/>
                <a:gd name="T30" fmla="*/ 528 w 864"/>
                <a:gd name="T31" fmla="*/ 480 h 480"/>
                <a:gd name="T32" fmla="*/ 624 w 864"/>
                <a:gd name="T33" fmla="*/ 480 h 480"/>
                <a:gd name="T34" fmla="*/ 672 w 864"/>
                <a:gd name="T35" fmla="*/ 432 h 480"/>
                <a:gd name="T36" fmla="*/ 672 w 864"/>
                <a:gd name="T37" fmla="*/ 384 h 480"/>
                <a:gd name="T38" fmla="*/ 768 w 864"/>
                <a:gd name="T39" fmla="*/ 384 h 480"/>
                <a:gd name="T40" fmla="*/ 864 w 864"/>
                <a:gd name="T41" fmla="*/ 336 h 480"/>
                <a:gd name="T42" fmla="*/ 864 w 864"/>
                <a:gd name="T43" fmla="*/ 0 h 480"/>
                <a:gd name="T44" fmla="*/ 288 w 864"/>
                <a:gd name="T45" fmla="*/ 0 h 4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64"/>
                <a:gd name="T70" fmla="*/ 0 h 480"/>
                <a:gd name="T71" fmla="*/ 864 w 864"/>
                <a:gd name="T72" fmla="*/ 480 h 4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64" h="480">
                  <a:moveTo>
                    <a:pt x="288" y="0"/>
                  </a:moveTo>
                  <a:lnTo>
                    <a:pt x="288" y="96"/>
                  </a:lnTo>
                  <a:lnTo>
                    <a:pt x="144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0" y="192"/>
                  </a:lnTo>
                  <a:lnTo>
                    <a:pt x="0" y="240"/>
                  </a:lnTo>
                  <a:lnTo>
                    <a:pt x="48" y="288"/>
                  </a:lnTo>
                  <a:lnTo>
                    <a:pt x="144" y="288"/>
                  </a:lnTo>
                  <a:lnTo>
                    <a:pt x="192" y="336"/>
                  </a:lnTo>
                  <a:lnTo>
                    <a:pt x="192" y="432"/>
                  </a:lnTo>
                  <a:lnTo>
                    <a:pt x="384" y="432"/>
                  </a:lnTo>
                  <a:lnTo>
                    <a:pt x="432" y="384"/>
                  </a:lnTo>
                  <a:lnTo>
                    <a:pt x="480" y="384"/>
                  </a:lnTo>
                  <a:lnTo>
                    <a:pt x="480" y="432"/>
                  </a:lnTo>
                  <a:lnTo>
                    <a:pt x="528" y="480"/>
                  </a:lnTo>
                  <a:lnTo>
                    <a:pt x="624" y="480"/>
                  </a:lnTo>
                  <a:lnTo>
                    <a:pt x="672" y="432"/>
                  </a:lnTo>
                  <a:lnTo>
                    <a:pt x="672" y="384"/>
                  </a:lnTo>
                  <a:lnTo>
                    <a:pt x="768" y="384"/>
                  </a:lnTo>
                  <a:lnTo>
                    <a:pt x="864" y="336"/>
                  </a:lnTo>
                  <a:lnTo>
                    <a:pt x="864" y="0"/>
                  </a:lnTo>
                  <a:lnTo>
                    <a:pt x="28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Oval 62"/>
            <p:cNvSpPr>
              <a:spLocks noChangeArrowheads="1"/>
            </p:cNvSpPr>
            <p:nvPr/>
          </p:nvSpPr>
          <p:spPr bwMode="auto">
            <a:xfrm>
              <a:off x="4464" y="432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19" name="Group 107"/>
          <p:cNvGrpSpPr>
            <a:grpSpLocks/>
          </p:cNvGrpSpPr>
          <p:nvPr/>
        </p:nvGrpSpPr>
        <p:grpSpPr bwMode="auto">
          <a:xfrm>
            <a:off x="5181600" y="457200"/>
            <a:ext cx="1752600" cy="762000"/>
            <a:chOff x="3264" y="336"/>
            <a:chExt cx="1104" cy="480"/>
          </a:xfrm>
        </p:grpSpPr>
        <p:sp>
          <p:nvSpPr>
            <p:cNvPr id="10338" name="Freeform 11"/>
            <p:cNvSpPr>
              <a:spLocks/>
            </p:cNvSpPr>
            <p:nvPr/>
          </p:nvSpPr>
          <p:spPr bwMode="auto">
            <a:xfrm>
              <a:off x="3264" y="336"/>
              <a:ext cx="1104" cy="480"/>
            </a:xfrm>
            <a:custGeom>
              <a:avLst/>
              <a:gdLst>
                <a:gd name="T0" fmla="*/ 192 w 1104"/>
                <a:gd name="T1" fmla="*/ 0 h 480"/>
                <a:gd name="T2" fmla="*/ 192 w 1104"/>
                <a:gd name="T3" fmla="*/ 144 h 480"/>
                <a:gd name="T4" fmla="*/ 144 w 1104"/>
                <a:gd name="T5" fmla="*/ 144 h 480"/>
                <a:gd name="T6" fmla="*/ 96 w 1104"/>
                <a:gd name="T7" fmla="*/ 96 h 480"/>
                <a:gd name="T8" fmla="*/ 48 w 1104"/>
                <a:gd name="T9" fmla="*/ 96 h 480"/>
                <a:gd name="T10" fmla="*/ 0 w 1104"/>
                <a:gd name="T11" fmla="*/ 192 h 480"/>
                <a:gd name="T12" fmla="*/ 48 w 1104"/>
                <a:gd name="T13" fmla="*/ 288 h 480"/>
                <a:gd name="T14" fmla="*/ 96 w 1104"/>
                <a:gd name="T15" fmla="*/ 288 h 480"/>
                <a:gd name="T16" fmla="*/ 144 w 1104"/>
                <a:gd name="T17" fmla="*/ 240 h 480"/>
                <a:gd name="T18" fmla="*/ 192 w 1104"/>
                <a:gd name="T19" fmla="*/ 240 h 480"/>
                <a:gd name="T20" fmla="*/ 192 w 1104"/>
                <a:gd name="T21" fmla="*/ 432 h 480"/>
                <a:gd name="T22" fmla="*/ 192 w 1104"/>
                <a:gd name="T23" fmla="*/ 480 h 480"/>
                <a:gd name="T24" fmla="*/ 336 w 1104"/>
                <a:gd name="T25" fmla="*/ 480 h 480"/>
                <a:gd name="T26" fmla="*/ 384 w 1104"/>
                <a:gd name="T27" fmla="*/ 384 h 480"/>
                <a:gd name="T28" fmla="*/ 480 w 1104"/>
                <a:gd name="T29" fmla="*/ 384 h 480"/>
                <a:gd name="T30" fmla="*/ 480 w 1104"/>
                <a:gd name="T31" fmla="*/ 288 h 480"/>
                <a:gd name="T32" fmla="*/ 528 w 1104"/>
                <a:gd name="T33" fmla="*/ 240 h 480"/>
                <a:gd name="T34" fmla="*/ 576 w 1104"/>
                <a:gd name="T35" fmla="*/ 240 h 480"/>
                <a:gd name="T36" fmla="*/ 624 w 1104"/>
                <a:gd name="T37" fmla="*/ 288 h 480"/>
                <a:gd name="T38" fmla="*/ 624 w 1104"/>
                <a:gd name="T39" fmla="*/ 384 h 480"/>
                <a:gd name="T40" fmla="*/ 672 w 1104"/>
                <a:gd name="T41" fmla="*/ 384 h 480"/>
                <a:gd name="T42" fmla="*/ 720 w 1104"/>
                <a:gd name="T43" fmla="*/ 432 h 480"/>
                <a:gd name="T44" fmla="*/ 1008 w 1104"/>
                <a:gd name="T45" fmla="*/ 432 h 480"/>
                <a:gd name="T46" fmla="*/ 1008 w 1104"/>
                <a:gd name="T47" fmla="*/ 336 h 480"/>
                <a:gd name="T48" fmla="*/ 960 w 1104"/>
                <a:gd name="T49" fmla="*/ 288 h 480"/>
                <a:gd name="T50" fmla="*/ 864 w 1104"/>
                <a:gd name="T51" fmla="*/ 288 h 480"/>
                <a:gd name="T52" fmla="*/ 816 w 1104"/>
                <a:gd name="T53" fmla="*/ 240 h 480"/>
                <a:gd name="T54" fmla="*/ 816 w 1104"/>
                <a:gd name="T55" fmla="*/ 192 h 480"/>
                <a:gd name="T56" fmla="*/ 864 w 1104"/>
                <a:gd name="T57" fmla="*/ 144 h 480"/>
                <a:gd name="T58" fmla="*/ 912 w 1104"/>
                <a:gd name="T59" fmla="*/ 144 h 480"/>
                <a:gd name="T60" fmla="*/ 960 w 1104"/>
                <a:gd name="T61" fmla="*/ 96 h 480"/>
                <a:gd name="T62" fmla="*/ 1104 w 1104"/>
                <a:gd name="T63" fmla="*/ 96 h 480"/>
                <a:gd name="T64" fmla="*/ 1104 w 1104"/>
                <a:gd name="T65" fmla="*/ 0 h 480"/>
                <a:gd name="T66" fmla="*/ 192 w 1104"/>
                <a:gd name="T67" fmla="*/ 0 h 4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04"/>
                <a:gd name="T103" fmla="*/ 0 h 480"/>
                <a:gd name="T104" fmla="*/ 1104 w 1104"/>
                <a:gd name="T105" fmla="*/ 480 h 4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04" h="480">
                  <a:moveTo>
                    <a:pt x="192" y="0"/>
                  </a:moveTo>
                  <a:lnTo>
                    <a:pt x="192" y="144"/>
                  </a:lnTo>
                  <a:lnTo>
                    <a:pt x="144" y="144"/>
                  </a:lnTo>
                  <a:lnTo>
                    <a:pt x="96" y="96"/>
                  </a:lnTo>
                  <a:lnTo>
                    <a:pt x="48" y="96"/>
                  </a:lnTo>
                  <a:lnTo>
                    <a:pt x="0" y="192"/>
                  </a:lnTo>
                  <a:lnTo>
                    <a:pt x="48" y="288"/>
                  </a:lnTo>
                  <a:lnTo>
                    <a:pt x="96" y="288"/>
                  </a:lnTo>
                  <a:lnTo>
                    <a:pt x="144" y="240"/>
                  </a:lnTo>
                  <a:lnTo>
                    <a:pt x="192" y="240"/>
                  </a:lnTo>
                  <a:lnTo>
                    <a:pt x="192" y="432"/>
                  </a:lnTo>
                  <a:lnTo>
                    <a:pt x="192" y="480"/>
                  </a:lnTo>
                  <a:lnTo>
                    <a:pt x="336" y="480"/>
                  </a:lnTo>
                  <a:lnTo>
                    <a:pt x="384" y="384"/>
                  </a:lnTo>
                  <a:lnTo>
                    <a:pt x="480" y="384"/>
                  </a:lnTo>
                  <a:lnTo>
                    <a:pt x="480" y="288"/>
                  </a:lnTo>
                  <a:lnTo>
                    <a:pt x="528" y="240"/>
                  </a:lnTo>
                  <a:lnTo>
                    <a:pt x="576" y="240"/>
                  </a:lnTo>
                  <a:lnTo>
                    <a:pt x="624" y="288"/>
                  </a:lnTo>
                  <a:lnTo>
                    <a:pt x="624" y="384"/>
                  </a:lnTo>
                  <a:lnTo>
                    <a:pt x="672" y="384"/>
                  </a:lnTo>
                  <a:lnTo>
                    <a:pt x="720" y="432"/>
                  </a:lnTo>
                  <a:lnTo>
                    <a:pt x="1008" y="432"/>
                  </a:lnTo>
                  <a:lnTo>
                    <a:pt x="1008" y="336"/>
                  </a:lnTo>
                  <a:lnTo>
                    <a:pt x="960" y="288"/>
                  </a:lnTo>
                  <a:lnTo>
                    <a:pt x="864" y="288"/>
                  </a:lnTo>
                  <a:lnTo>
                    <a:pt x="816" y="240"/>
                  </a:lnTo>
                  <a:lnTo>
                    <a:pt x="816" y="192"/>
                  </a:lnTo>
                  <a:lnTo>
                    <a:pt x="864" y="144"/>
                  </a:lnTo>
                  <a:lnTo>
                    <a:pt x="912" y="144"/>
                  </a:lnTo>
                  <a:lnTo>
                    <a:pt x="960" y="96"/>
                  </a:lnTo>
                  <a:lnTo>
                    <a:pt x="1104" y="96"/>
                  </a:lnTo>
                  <a:lnTo>
                    <a:pt x="1104" y="0"/>
                  </a:lnTo>
                  <a:lnTo>
                    <a:pt x="192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Oval 63"/>
            <p:cNvSpPr>
              <a:spLocks noChangeArrowheads="1"/>
            </p:cNvSpPr>
            <p:nvPr/>
          </p:nvSpPr>
          <p:spPr bwMode="auto">
            <a:xfrm>
              <a:off x="3504" y="38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0" name="Group 106"/>
          <p:cNvGrpSpPr>
            <a:grpSpLocks/>
          </p:cNvGrpSpPr>
          <p:nvPr/>
        </p:nvGrpSpPr>
        <p:grpSpPr bwMode="auto">
          <a:xfrm>
            <a:off x="4038600" y="457200"/>
            <a:ext cx="1447800" cy="685800"/>
            <a:chOff x="2544" y="336"/>
            <a:chExt cx="912" cy="432"/>
          </a:xfrm>
        </p:grpSpPr>
        <p:sp>
          <p:nvSpPr>
            <p:cNvPr id="10336" name="Freeform 10"/>
            <p:cNvSpPr>
              <a:spLocks/>
            </p:cNvSpPr>
            <p:nvPr/>
          </p:nvSpPr>
          <p:spPr bwMode="auto">
            <a:xfrm>
              <a:off x="2544" y="336"/>
              <a:ext cx="912" cy="432"/>
            </a:xfrm>
            <a:custGeom>
              <a:avLst/>
              <a:gdLst>
                <a:gd name="T0" fmla="*/ 96 w 912"/>
                <a:gd name="T1" fmla="*/ 0 h 432"/>
                <a:gd name="T2" fmla="*/ 96 w 912"/>
                <a:gd name="T3" fmla="*/ 144 h 432"/>
                <a:gd name="T4" fmla="*/ 144 w 912"/>
                <a:gd name="T5" fmla="*/ 192 h 432"/>
                <a:gd name="T6" fmla="*/ 192 w 912"/>
                <a:gd name="T7" fmla="*/ 144 h 432"/>
                <a:gd name="T8" fmla="*/ 240 w 912"/>
                <a:gd name="T9" fmla="*/ 192 h 432"/>
                <a:gd name="T10" fmla="*/ 240 w 912"/>
                <a:gd name="T11" fmla="*/ 240 h 432"/>
                <a:gd name="T12" fmla="*/ 144 w 912"/>
                <a:gd name="T13" fmla="*/ 288 h 432"/>
                <a:gd name="T14" fmla="*/ 96 w 912"/>
                <a:gd name="T15" fmla="*/ 240 h 432"/>
                <a:gd name="T16" fmla="*/ 48 w 912"/>
                <a:gd name="T17" fmla="*/ 240 h 432"/>
                <a:gd name="T18" fmla="*/ 48 w 912"/>
                <a:gd name="T19" fmla="*/ 336 h 432"/>
                <a:gd name="T20" fmla="*/ 0 w 912"/>
                <a:gd name="T21" fmla="*/ 336 h 432"/>
                <a:gd name="T22" fmla="*/ 0 w 912"/>
                <a:gd name="T23" fmla="*/ 384 h 432"/>
                <a:gd name="T24" fmla="*/ 240 w 912"/>
                <a:gd name="T25" fmla="*/ 384 h 432"/>
                <a:gd name="T26" fmla="*/ 288 w 912"/>
                <a:gd name="T27" fmla="*/ 432 h 432"/>
                <a:gd name="T28" fmla="*/ 336 w 912"/>
                <a:gd name="T29" fmla="*/ 432 h 432"/>
                <a:gd name="T30" fmla="*/ 432 w 912"/>
                <a:gd name="T31" fmla="*/ 432 h 432"/>
                <a:gd name="T32" fmla="*/ 432 w 912"/>
                <a:gd name="T33" fmla="*/ 384 h 432"/>
                <a:gd name="T34" fmla="*/ 384 w 912"/>
                <a:gd name="T35" fmla="*/ 336 h 432"/>
                <a:gd name="T36" fmla="*/ 432 w 912"/>
                <a:gd name="T37" fmla="*/ 288 h 432"/>
                <a:gd name="T38" fmla="*/ 528 w 912"/>
                <a:gd name="T39" fmla="*/ 288 h 432"/>
                <a:gd name="T40" fmla="*/ 624 w 912"/>
                <a:gd name="T41" fmla="*/ 288 h 432"/>
                <a:gd name="T42" fmla="*/ 672 w 912"/>
                <a:gd name="T43" fmla="*/ 336 h 432"/>
                <a:gd name="T44" fmla="*/ 624 w 912"/>
                <a:gd name="T45" fmla="*/ 384 h 432"/>
                <a:gd name="T46" fmla="*/ 624 w 912"/>
                <a:gd name="T47" fmla="*/ 432 h 432"/>
                <a:gd name="T48" fmla="*/ 912 w 912"/>
                <a:gd name="T49" fmla="*/ 432 h 432"/>
                <a:gd name="T50" fmla="*/ 912 w 912"/>
                <a:gd name="T51" fmla="*/ 288 h 432"/>
                <a:gd name="T52" fmla="*/ 912 w 912"/>
                <a:gd name="T53" fmla="*/ 240 h 432"/>
                <a:gd name="T54" fmla="*/ 864 w 912"/>
                <a:gd name="T55" fmla="*/ 240 h 432"/>
                <a:gd name="T56" fmla="*/ 816 w 912"/>
                <a:gd name="T57" fmla="*/ 288 h 432"/>
                <a:gd name="T58" fmla="*/ 768 w 912"/>
                <a:gd name="T59" fmla="*/ 288 h 432"/>
                <a:gd name="T60" fmla="*/ 720 w 912"/>
                <a:gd name="T61" fmla="*/ 192 h 432"/>
                <a:gd name="T62" fmla="*/ 768 w 912"/>
                <a:gd name="T63" fmla="*/ 96 h 432"/>
                <a:gd name="T64" fmla="*/ 816 w 912"/>
                <a:gd name="T65" fmla="*/ 96 h 432"/>
                <a:gd name="T66" fmla="*/ 864 w 912"/>
                <a:gd name="T67" fmla="*/ 144 h 432"/>
                <a:gd name="T68" fmla="*/ 912 w 912"/>
                <a:gd name="T69" fmla="*/ 144 h 432"/>
                <a:gd name="T70" fmla="*/ 912 w 912"/>
                <a:gd name="T71" fmla="*/ 0 h 432"/>
                <a:gd name="T72" fmla="*/ 96 w 912"/>
                <a:gd name="T73" fmla="*/ 0 h 4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2"/>
                <a:gd name="T112" fmla="*/ 0 h 432"/>
                <a:gd name="T113" fmla="*/ 912 w 912"/>
                <a:gd name="T114" fmla="*/ 432 h 4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2" h="432">
                  <a:moveTo>
                    <a:pt x="96" y="0"/>
                  </a:moveTo>
                  <a:lnTo>
                    <a:pt x="96" y="144"/>
                  </a:lnTo>
                  <a:lnTo>
                    <a:pt x="144" y="192"/>
                  </a:lnTo>
                  <a:lnTo>
                    <a:pt x="192" y="144"/>
                  </a:lnTo>
                  <a:lnTo>
                    <a:pt x="240" y="192"/>
                  </a:lnTo>
                  <a:lnTo>
                    <a:pt x="240" y="240"/>
                  </a:lnTo>
                  <a:lnTo>
                    <a:pt x="144" y="288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48" y="336"/>
                  </a:lnTo>
                  <a:lnTo>
                    <a:pt x="0" y="336"/>
                  </a:lnTo>
                  <a:lnTo>
                    <a:pt x="0" y="384"/>
                  </a:lnTo>
                  <a:lnTo>
                    <a:pt x="240" y="384"/>
                  </a:lnTo>
                  <a:lnTo>
                    <a:pt x="288" y="432"/>
                  </a:lnTo>
                  <a:lnTo>
                    <a:pt x="336" y="432"/>
                  </a:lnTo>
                  <a:lnTo>
                    <a:pt x="432" y="432"/>
                  </a:lnTo>
                  <a:lnTo>
                    <a:pt x="432" y="384"/>
                  </a:lnTo>
                  <a:lnTo>
                    <a:pt x="384" y="336"/>
                  </a:lnTo>
                  <a:lnTo>
                    <a:pt x="432" y="288"/>
                  </a:lnTo>
                  <a:lnTo>
                    <a:pt x="528" y="288"/>
                  </a:lnTo>
                  <a:lnTo>
                    <a:pt x="624" y="288"/>
                  </a:lnTo>
                  <a:lnTo>
                    <a:pt x="672" y="336"/>
                  </a:lnTo>
                  <a:lnTo>
                    <a:pt x="624" y="384"/>
                  </a:lnTo>
                  <a:lnTo>
                    <a:pt x="624" y="432"/>
                  </a:lnTo>
                  <a:lnTo>
                    <a:pt x="912" y="432"/>
                  </a:lnTo>
                  <a:lnTo>
                    <a:pt x="912" y="288"/>
                  </a:lnTo>
                  <a:lnTo>
                    <a:pt x="912" y="240"/>
                  </a:lnTo>
                  <a:lnTo>
                    <a:pt x="864" y="240"/>
                  </a:lnTo>
                  <a:lnTo>
                    <a:pt x="816" y="288"/>
                  </a:lnTo>
                  <a:lnTo>
                    <a:pt x="768" y="288"/>
                  </a:lnTo>
                  <a:lnTo>
                    <a:pt x="720" y="192"/>
                  </a:lnTo>
                  <a:lnTo>
                    <a:pt x="768" y="96"/>
                  </a:lnTo>
                  <a:lnTo>
                    <a:pt x="816" y="96"/>
                  </a:lnTo>
                  <a:lnTo>
                    <a:pt x="864" y="144"/>
                  </a:lnTo>
                  <a:lnTo>
                    <a:pt x="912" y="144"/>
                  </a:lnTo>
                  <a:lnTo>
                    <a:pt x="912" y="0"/>
                  </a:lnTo>
                  <a:lnTo>
                    <a:pt x="96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Oval 64"/>
            <p:cNvSpPr>
              <a:spLocks noChangeArrowheads="1"/>
            </p:cNvSpPr>
            <p:nvPr/>
          </p:nvSpPr>
          <p:spPr bwMode="auto">
            <a:xfrm>
              <a:off x="2928" y="36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21" name="Group 105"/>
          <p:cNvGrpSpPr>
            <a:grpSpLocks/>
          </p:cNvGrpSpPr>
          <p:nvPr/>
        </p:nvGrpSpPr>
        <p:grpSpPr bwMode="auto">
          <a:xfrm>
            <a:off x="2971800" y="457200"/>
            <a:ext cx="1447800" cy="685800"/>
            <a:chOff x="1872" y="336"/>
            <a:chExt cx="912" cy="432"/>
          </a:xfrm>
        </p:grpSpPr>
        <p:sp>
          <p:nvSpPr>
            <p:cNvPr id="10334" name="Freeform 18"/>
            <p:cNvSpPr>
              <a:spLocks/>
            </p:cNvSpPr>
            <p:nvPr/>
          </p:nvSpPr>
          <p:spPr bwMode="auto">
            <a:xfrm>
              <a:off x="1872" y="336"/>
              <a:ext cx="912" cy="432"/>
            </a:xfrm>
            <a:custGeom>
              <a:avLst/>
              <a:gdLst>
                <a:gd name="T0" fmla="*/ 0 w 912"/>
                <a:gd name="T1" fmla="*/ 0 h 432"/>
                <a:gd name="T2" fmla="*/ 0 w 912"/>
                <a:gd name="T3" fmla="*/ 96 h 432"/>
                <a:gd name="T4" fmla="*/ 96 w 912"/>
                <a:gd name="T5" fmla="*/ 96 h 432"/>
                <a:gd name="T6" fmla="*/ 96 w 912"/>
                <a:gd name="T7" fmla="*/ 144 h 432"/>
                <a:gd name="T8" fmla="*/ 192 w 912"/>
                <a:gd name="T9" fmla="*/ 144 h 432"/>
                <a:gd name="T10" fmla="*/ 192 w 912"/>
                <a:gd name="T11" fmla="*/ 240 h 432"/>
                <a:gd name="T12" fmla="*/ 96 w 912"/>
                <a:gd name="T13" fmla="*/ 288 h 432"/>
                <a:gd name="T14" fmla="*/ 48 w 912"/>
                <a:gd name="T15" fmla="*/ 240 h 432"/>
                <a:gd name="T16" fmla="*/ 0 w 912"/>
                <a:gd name="T17" fmla="*/ 240 h 432"/>
                <a:gd name="T18" fmla="*/ 0 w 912"/>
                <a:gd name="T19" fmla="*/ 432 h 432"/>
                <a:gd name="T20" fmla="*/ 288 w 912"/>
                <a:gd name="T21" fmla="*/ 432 h 432"/>
                <a:gd name="T22" fmla="*/ 288 w 912"/>
                <a:gd name="T23" fmla="*/ 384 h 432"/>
                <a:gd name="T24" fmla="*/ 240 w 912"/>
                <a:gd name="T25" fmla="*/ 336 h 432"/>
                <a:gd name="T26" fmla="*/ 336 w 912"/>
                <a:gd name="T27" fmla="*/ 240 h 432"/>
                <a:gd name="T28" fmla="*/ 432 w 912"/>
                <a:gd name="T29" fmla="*/ 240 h 432"/>
                <a:gd name="T30" fmla="*/ 528 w 912"/>
                <a:gd name="T31" fmla="*/ 336 h 432"/>
                <a:gd name="T32" fmla="*/ 528 w 912"/>
                <a:gd name="T33" fmla="*/ 384 h 432"/>
                <a:gd name="T34" fmla="*/ 672 w 912"/>
                <a:gd name="T35" fmla="*/ 384 h 432"/>
                <a:gd name="T36" fmla="*/ 672 w 912"/>
                <a:gd name="T37" fmla="*/ 336 h 432"/>
                <a:gd name="T38" fmla="*/ 720 w 912"/>
                <a:gd name="T39" fmla="*/ 336 h 432"/>
                <a:gd name="T40" fmla="*/ 720 w 912"/>
                <a:gd name="T41" fmla="*/ 240 h 432"/>
                <a:gd name="T42" fmla="*/ 768 w 912"/>
                <a:gd name="T43" fmla="*/ 240 h 432"/>
                <a:gd name="T44" fmla="*/ 816 w 912"/>
                <a:gd name="T45" fmla="*/ 288 h 432"/>
                <a:gd name="T46" fmla="*/ 912 w 912"/>
                <a:gd name="T47" fmla="*/ 240 h 432"/>
                <a:gd name="T48" fmla="*/ 912 w 912"/>
                <a:gd name="T49" fmla="*/ 192 h 432"/>
                <a:gd name="T50" fmla="*/ 864 w 912"/>
                <a:gd name="T51" fmla="*/ 144 h 432"/>
                <a:gd name="T52" fmla="*/ 816 w 912"/>
                <a:gd name="T53" fmla="*/ 192 h 432"/>
                <a:gd name="T54" fmla="*/ 768 w 912"/>
                <a:gd name="T55" fmla="*/ 144 h 432"/>
                <a:gd name="T56" fmla="*/ 768 w 912"/>
                <a:gd name="T57" fmla="*/ 0 h 432"/>
                <a:gd name="T58" fmla="*/ 0 w 912"/>
                <a:gd name="T59" fmla="*/ 0 h 4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12"/>
                <a:gd name="T91" fmla="*/ 0 h 432"/>
                <a:gd name="T92" fmla="*/ 912 w 912"/>
                <a:gd name="T93" fmla="*/ 432 h 4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12" h="432">
                  <a:moveTo>
                    <a:pt x="0" y="0"/>
                  </a:moveTo>
                  <a:lnTo>
                    <a:pt x="0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192" y="144"/>
                  </a:lnTo>
                  <a:lnTo>
                    <a:pt x="192" y="240"/>
                  </a:lnTo>
                  <a:lnTo>
                    <a:pt x="96" y="288"/>
                  </a:lnTo>
                  <a:lnTo>
                    <a:pt x="48" y="240"/>
                  </a:lnTo>
                  <a:lnTo>
                    <a:pt x="0" y="240"/>
                  </a:lnTo>
                  <a:lnTo>
                    <a:pt x="0" y="432"/>
                  </a:lnTo>
                  <a:lnTo>
                    <a:pt x="288" y="432"/>
                  </a:lnTo>
                  <a:lnTo>
                    <a:pt x="288" y="384"/>
                  </a:lnTo>
                  <a:lnTo>
                    <a:pt x="240" y="336"/>
                  </a:lnTo>
                  <a:lnTo>
                    <a:pt x="336" y="240"/>
                  </a:lnTo>
                  <a:lnTo>
                    <a:pt x="432" y="240"/>
                  </a:lnTo>
                  <a:lnTo>
                    <a:pt x="528" y="336"/>
                  </a:lnTo>
                  <a:lnTo>
                    <a:pt x="528" y="384"/>
                  </a:lnTo>
                  <a:lnTo>
                    <a:pt x="672" y="384"/>
                  </a:lnTo>
                  <a:lnTo>
                    <a:pt x="672" y="336"/>
                  </a:lnTo>
                  <a:lnTo>
                    <a:pt x="720" y="336"/>
                  </a:lnTo>
                  <a:lnTo>
                    <a:pt x="720" y="240"/>
                  </a:lnTo>
                  <a:lnTo>
                    <a:pt x="768" y="240"/>
                  </a:lnTo>
                  <a:lnTo>
                    <a:pt x="816" y="288"/>
                  </a:lnTo>
                  <a:lnTo>
                    <a:pt x="912" y="240"/>
                  </a:lnTo>
                  <a:lnTo>
                    <a:pt x="912" y="192"/>
                  </a:lnTo>
                  <a:lnTo>
                    <a:pt x="864" y="144"/>
                  </a:lnTo>
                  <a:lnTo>
                    <a:pt x="816" y="192"/>
                  </a:lnTo>
                  <a:lnTo>
                    <a:pt x="768" y="144"/>
                  </a:lnTo>
                  <a:lnTo>
                    <a:pt x="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Oval 65"/>
            <p:cNvSpPr>
              <a:spLocks noChangeArrowheads="1"/>
            </p:cNvSpPr>
            <p:nvPr/>
          </p:nvSpPr>
          <p:spPr bwMode="auto">
            <a:xfrm>
              <a:off x="2352" y="38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2" name="Group 104"/>
          <p:cNvGrpSpPr>
            <a:grpSpLocks/>
          </p:cNvGrpSpPr>
          <p:nvPr/>
        </p:nvGrpSpPr>
        <p:grpSpPr bwMode="auto">
          <a:xfrm>
            <a:off x="1676400" y="457200"/>
            <a:ext cx="1600200" cy="838200"/>
            <a:chOff x="1056" y="336"/>
            <a:chExt cx="1008" cy="528"/>
          </a:xfrm>
        </p:grpSpPr>
        <p:sp>
          <p:nvSpPr>
            <p:cNvPr id="10332" name="Freeform 2"/>
            <p:cNvSpPr>
              <a:spLocks/>
            </p:cNvSpPr>
            <p:nvPr/>
          </p:nvSpPr>
          <p:spPr bwMode="auto">
            <a:xfrm>
              <a:off x="1056" y="336"/>
              <a:ext cx="1008" cy="528"/>
            </a:xfrm>
            <a:custGeom>
              <a:avLst/>
              <a:gdLst>
                <a:gd name="T0" fmla="*/ 0 w 1008"/>
                <a:gd name="T1" fmla="*/ 48 h 528"/>
                <a:gd name="T2" fmla="*/ 0 w 1008"/>
                <a:gd name="T3" fmla="*/ 336 h 528"/>
                <a:gd name="T4" fmla="*/ 96 w 1008"/>
                <a:gd name="T5" fmla="*/ 336 h 528"/>
                <a:gd name="T6" fmla="*/ 144 w 1008"/>
                <a:gd name="T7" fmla="*/ 384 h 528"/>
                <a:gd name="T8" fmla="*/ 192 w 1008"/>
                <a:gd name="T9" fmla="*/ 384 h 528"/>
                <a:gd name="T10" fmla="*/ 240 w 1008"/>
                <a:gd name="T11" fmla="*/ 384 h 528"/>
                <a:gd name="T12" fmla="*/ 240 w 1008"/>
                <a:gd name="T13" fmla="*/ 336 h 528"/>
                <a:gd name="T14" fmla="*/ 384 w 1008"/>
                <a:gd name="T15" fmla="*/ 336 h 528"/>
                <a:gd name="T16" fmla="*/ 384 w 1008"/>
                <a:gd name="T17" fmla="*/ 432 h 528"/>
                <a:gd name="T18" fmla="*/ 339 w 1008"/>
                <a:gd name="T19" fmla="*/ 438 h 528"/>
                <a:gd name="T20" fmla="*/ 336 w 1008"/>
                <a:gd name="T21" fmla="*/ 480 h 528"/>
                <a:gd name="T22" fmla="*/ 432 w 1008"/>
                <a:gd name="T23" fmla="*/ 528 h 528"/>
                <a:gd name="T24" fmla="*/ 480 w 1008"/>
                <a:gd name="T25" fmla="*/ 528 h 528"/>
                <a:gd name="T26" fmla="*/ 528 w 1008"/>
                <a:gd name="T27" fmla="*/ 480 h 528"/>
                <a:gd name="T28" fmla="*/ 528 w 1008"/>
                <a:gd name="T29" fmla="*/ 384 h 528"/>
                <a:gd name="T30" fmla="*/ 624 w 1008"/>
                <a:gd name="T31" fmla="*/ 384 h 528"/>
                <a:gd name="T32" fmla="*/ 720 w 1008"/>
                <a:gd name="T33" fmla="*/ 384 h 528"/>
                <a:gd name="T34" fmla="*/ 816 w 1008"/>
                <a:gd name="T35" fmla="*/ 336 h 528"/>
                <a:gd name="T36" fmla="*/ 816 w 1008"/>
                <a:gd name="T37" fmla="*/ 288 h 528"/>
                <a:gd name="T38" fmla="*/ 816 w 1008"/>
                <a:gd name="T39" fmla="*/ 240 h 528"/>
                <a:gd name="T40" fmla="*/ 864 w 1008"/>
                <a:gd name="T41" fmla="*/ 240 h 528"/>
                <a:gd name="T42" fmla="*/ 912 w 1008"/>
                <a:gd name="T43" fmla="*/ 288 h 528"/>
                <a:gd name="T44" fmla="*/ 1008 w 1008"/>
                <a:gd name="T45" fmla="*/ 240 h 528"/>
                <a:gd name="T46" fmla="*/ 1008 w 1008"/>
                <a:gd name="T47" fmla="*/ 144 h 528"/>
                <a:gd name="T48" fmla="*/ 912 w 1008"/>
                <a:gd name="T49" fmla="*/ 144 h 528"/>
                <a:gd name="T50" fmla="*/ 912 w 1008"/>
                <a:gd name="T51" fmla="*/ 96 h 528"/>
                <a:gd name="T52" fmla="*/ 816 w 1008"/>
                <a:gd name="T53" fmla="*/ 96 h 528"/>
                <a:gd name="T54" fmla="*/ 816 w 1008"/>
                <a:gd name="T55" fmla="*/ 48 h 528"/>
                <a:gd name="T56" fmla="*/ 816 w 1008"/>
                <a:gd name="T57" fmla="*/ 0 h 528"/>
                <a:gd name="T58" fmla="*/ 0 w 1008"/>
                <a:gd name="T59" fmla="*/ 0 h 528"/>
                <a:gd name="T60" fmla="*/ 0 w 1008"/>
                <a:gd name="T61" fmla="*/ 48 h 52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08"/>
                <a:gd name="T94" fmla="*/ 0 h 528"/>
                <a:gd name="T95" fmla="*/ 1008 w 1008"/>
                <a:gd name="T96" fmla="*/ 528 h 52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08" h="528">
                  <a:moveTo>
                    <a:pt x="0" y="48"/>
                  </a:moveTo>
                  <a:lnTo>
                    <a:pt x="0" y="336"/>
                  </a:lnTo>
                  <a:lnTo>
                    <a:pt x="96" y="336"/>
                  </a:lnTo>
                  <a:lnTo>
                    <a:pt x="144" y="384"/>
                  </a:lnTo>
                  <a:lnTo>
                    <a:pt x="192" y="384"/>
                  </a:lnTo>
                  <a:lnTo>
                    <a:pt x="240" y="384"/>
                  </a:lnTo>
                  <a:lnTo>
                    <a:pt x="240" y="336"/>
                  </a:lnTo>
                  <a:lnTo>
                    <a:pt x="384" y="336"/>
                  </a:lnTo>
                  <a:lnTo>
                    <a:pt x="384" y="432"/>
                  </a:lnTo>
                  <a:cubicBezTo>
                    <a:pt x="361" y="426"/>
                    <a:pt x="339" y="410"/>
                    <a:pt x="339" y="438"/>
                  </a:cubicBezTo>
                  <a:lnTo>
                    <a:pt x="336" y="480"/>
                  </a:lnTo>
                  <a:lnTo>
                    <a:pt x="432" y="528"/>
                  </a:lnTo>
                  <a:lnTo>
                    <a:pt x="480" y="528"/>
                  </a:lnTo>
                  <a:lnTo>
                    <a:pt x="528" y="480"/>
                  </a:lnTo>
                  <a:lnTo>
                    <a:pt x="528" y="384"/>
                  </a:lnTo>
                  <a:lnTo>
                    <a:pt x="624" y="384"/>
                  </a:lnTo>
                  <a:lnTo>
                    <a:pt x="720" y="384"/>
                  </a:lnTo>
                  <a:lnTo>
                    <a:pt x="816" y="336"/>
                  </a:lnTo>
                  <a:lnTo>
                    <a:pt x="816" y="288"/>
                  </a:lnTo>
                  <a:lnTo>
                    <a:pt x="816" y="240"/>
                  </a:lnTo>
                  <a:lnTo>
                    <a:pt x="864" y="240"/>
                  </a:lnTo>
                  <a:lnTo>
                    <a:pt x="912" y="288"/>
                  </a:lnTo>
                  <a:lnTo>
                    <a:pt x="1008" y="240"/>
                  </a:lnTo>
                  <a:lnTo>
                    <a:pt x="1008" y="144"/>
                  </a:lnTo>
                  <a:lnTo>
                    <a:pt x="912" y="144"/>
                  </a:lnTo>
                  <a:lnTo>
                    <a:pt x="912" y="96"/>
                  </a:lnTo>
                  <a:lnTo>
                    <a:pt x="816" y="96"/>
                  </a:lnTo>
                  <a:lnTo>
                    <a:pt x="816" y="48"/>
                  </a:lnTo>
                  <a:lnTo>
                    <a:pt x="816" y="0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Oval 66"/>
            <p:cNvSpPr>
              <a:spLocks noChangeArrowheads="1"/>
            </p:cNvSpPr>
            <p:nvPr/>
          </p:nvSpPr>
          <p:spPr bwMode="auto">
            <a:xfrm>
              <a:off x="1392" y="432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23" name="Group 129"/>
          <p:cNvGrpSpPr>
            <a:grpSpLocks/>
          </p:cNvGrpSpPr>
          <p:nvPr/>
        </p:nvGrpSpPr>
        <p:grpSpPr bwMode="auto">
          <a:xfrm>
            <a:off x="1676400" y="3962400"/>
            <a:ext cx="1600200" cy="838200"/>
            <a:chOff x="1056" y="2544"/>
            <a:chExt cx="1008" cy="528"/>
          </a:xfrm>
        </p:grpSpPr>
        <p:sp>
          <p:nvSpPr>
            <p:cNvPr id="10330" name="Freeform 7"/>
            <p:cNvSpPr>
              <a:spLocks/>
            </p:cNvSpPr>
            <p:nvPr/>
          </p:nvSpPr>
          <p:spPr bwMode="auto">
            <a:xfrm>
              <a:off x="1056" y="2544"/>
              <a:ext cx="1008" cy="528"/>
            </a:xfrm>
            <a:custGeom>
              <a:avLst/>
              <a:gdLst>
                <a:gd name="T0" fmla="*/ 0 w 1008"/>
                <a:gd name="T1" fmla="*/ 48 h 528"/>
                <a:gd name="T2" fmla="*/ 144 w 1008"/>
                <a:gd name="T3" fmla="*/ 48 h 528"/>
                <a:gd name="T4" fmla="*/ 192 w 1008"/>
                <a:gd name="T5" fmla="*/ 0 h 528"/>
                <a:gd name="T6" fmla="*/ 336 w 1008"/>
                <a:gd name="T7" fmla="*/ 0 h 528"/>
                <a:gd name="T8" fmla="*/ 336 w 1008"/>
                <a:gd name="T9" fmla="*/ 48 h 528"/>
                <a:gd name="T10" fmla="*/ 288 w 1008"/>
                <a:gd name="T11" fmla="*/ 96 h 528"/>
                <a:gd name="T12" fmla="*/ 384 w 1008"/>
                <a:gd name="T13" fmla="*/ 144 h 528"/>
                <a:gd name="T14" fmla="*/ 480 w 1008"/>
                <a:gd name="T15" fmla="*/ 144 h 528"/>
                <a:gd name="T16" fmla="*/ 528 w 1008"/>
                <a:gd name="T17" fmla="*/ 96 h 528"/>
                <a:gd name="T18" fmla="*/ 480 w 1008"/>
                <a:gd name="T19" fmla="*/ 48 h 528"/>
                <a:gd name="T20" fmla="*/ 480 w 1008"/>
                <a:gd name="T21" fmla="*/ 0 h 528"/>
                <a:gd name="T22" fmla="*/ 528 w 1008"/>
                <a:gd name="T23" fmla="*/ 0 h 528"/>
                <a:gd name="T24" fmla="*/ 576 w 1008"/>
                <a:gd name="T25" fmla="*/ 48 h 528"/>
                <a:gd name="T26" fmla="*/ 720 w 1008"/>
                <a:gd name="T27" fmla="*/ 48 h 528"/>
                <a:gd name="T28" fmla="*/ 720 w 1008"/>
                <a:gd name="T29" fmla="*/ 0 h 528"/>
                <a:gd name="T30" fmla="*/ 816 w 1008"/>
                <a:gd name="T31" fmla="*/ 0 h 528"/>
                <a:gd name="T32" fmla="*/ 816 w 1008"/>
                <a:gd name="T33" fmla="*/ 96 h 528"/>
                <a:gd name="T34" fmla="*/ 768 w 1008"/>
                <a:gd name="T35" fmla="*/ 144 h 528"/>
                <a:gd name="T36" fmla="*/ 768 w 1008"/>
                <a:gd name="T37" fmla="*/ 240 h 528"/>
                <a:gd name="T38" fmla="*/ 864 w 1008"/>
                <a:gd name="T39" fmla="*/ 192 h 528"/>
                <a:gd name="T40" fmla="*/ 912 w 1008"/>
                <a:gd name="T41" fmla="*/ 192 h 528"/>
                <a:gd name="T42" fmla="*/ 960 w 1008"/>
                <a:gd name="T43" fmla="*/ 192 h 528"/>
                <a:gd name="T44" fmla="*/ 1008 w 1008"/>
                <a:gd name="T45" fmla="*/ 288 h 528"/>
                <a:gd name="T46" fmla="*/ 1008 w 1008"/>
                <a:gd name="T47" fmla="*/ 336 h 528"/>
                <a:gd name="T48" fmla="*/ 960 w 1008"/>
                <a:gd name="T49" fmla="*/ 384 h 528"/>
                <a:gd name="T50" fmla="*/ 912 w 1008"/>
                <a:gd name="T51" fmla="*/ 432 h 528"/>
                <a:gd name="T52" fmla="*/ 864 w 1008"/>
                <a:gd name="T53" fmla="*/ 384 h 528"/>
                <a:gd name="T54" fmla="*/ 816 w 1008"/>
                <a:gd name="T55" fmla="*/ 384 h 528"/>
                <a:gd name="T56" fmla="*/ 768 w 1008"/>
                <a:gd name="T57" fmla="*/ 384 h 528"/>
                <a:gd name="T58" fmla="*/ 768 w 1008"/>
                <a:gd name="T59" fmla="*/ 480 h 528"/>
                <a:gd name="T60" fmla="*/ 672 w 1008"/>
                <a:gd name="T61" fmla="*/ 480 h 528"/>
                <a:gd name="T62" fmla="*/ 672 w 1008"/>
                <a:gd name="T63" fmla="*/ 528 h 528"/>
                <a:gd name="T64" fmla="*/ 432 w 1008"/>
                <a:gd name="T65" fmla="*/ 528 h 528"/>
                <a:gd name="T66" fmla="*/ 432 w 1008"/>
                <a:gd name="T67" fmla="*/ 480 h 528"/>
                <a:gd name="T68" fmla="*/ 480 w 1008"/>
                <a:gd name="T69" fmla="*/ 480 h 528"/>
                <a:gd name="T70" fmla="*/ 480 w 1008"/>
                <a:gd name="T71" fmla="*/ 384 h 528"/>
                <a:gd name="T72" fmla="*/ 384 w 1008"/>
                <a:gd name="T73" fmla="*/ 384 h 528"/>
                <a:gd name="T74" fmla="*/ 336 w 1008"/>
                <a:gd name="T75" fmla="*/ 432 h 528"/>
                <a:gd name="T76" fmla="*/ 288 w 1008"/>
                <a:gd name="T77" fmla="*/ 384 h 528"/>
                <a:gd name="T78" fmla="*/ 240 w 1008"/>
                <a:gd name="T79" fmla="*/ 432 h 528"/>
                <a:gd name="T80" fmla="*/ 240 w 1008"/>
                <a:gd name="T81" fmla="*/ 480 h 528"/>
                <a:gd name="T82" fmla="*/ 288 w 1008"/>
                <a:gd name="T83" fmla="*/ 528 h 528"/>
                <a:gd name="T84" fmla="*/ 192 w 1008"/>
                <a:gd name="T85" fmla="*/ 528 h 528"/>
                <a:gd name="T86" fmla="*/ 0 w 1008"/>
                <a:gd name="T87" fmla="*/ 528 h 528"/>
                <a:gd name="T88" fmla="*/ 0 w 1008"/>
                <a:gd name="T89" fmla="*/ 48 h 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08"/>
                <a:gd name="T136" fmla="*/ 0 h 528"/>
                <a:gd name="T137" fmla="*/ 1008 w 1008"/>
                <a:gd name="T138" fmla="*/ 528 h 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08" h="528">
                  <a:moveTo>
                    <a:pt x="0" y="48"/>
                  </a:moveTo>
                  <a:lnTo>
                    <a:pt x="144" y="48"/>
                  </a:lnTo>
                  <a:lnTo>
                    <a:pt x="192" y="0"/>
                  </a:lnTo>
                  <a:lnTo>
                    <a:pt x="336" y="0"/>
                  </a:lnTo>
                  <a:lnTo>
                    <a:pt x="336" y="48"/>
                  </a:lnTo>
                  <a:lnTo>
                    <a:pt x="288" y="96"/>
                  </a:lnTo>
                  <a:lnTo>
                    <a:pt x="384" y="144"/>
                  </a:lnTo>
                  <a:lnTo>
                    <a:pt x="480" y="144"/>
                  </a:lnTo>
                  <a:lnTo>
                    <a:pt x="528" y="96"/>
                  </a:lnTo>
                  <a:lnTo>
                    <a:pt x="480" y="48"/>
                  </a:lnTo>
                  <a:lnTo>
                    <a:pt x="480" y="0"/>
                  </a:lnTo>
                  <a:lnTo>
                    <a:pt x="528" y="0"/>
                  </a:lnTo>
                  <a:lnTo>
                    <a:pt x="576" y="48"/>
                  </a:lnTo>
                  <a:lnTo>
                    <a:pt x="720" y="48"/>
                  </a:lnTo>
                  <a:lnTo>
                    <a:pt x="720" y="0"/>
                  </a:lnTo>
                  <a:lnTo>
                    <a:pt x="816" y="0"/>
                  </a:lnTo>
                  <a:lnTo>
                    <a:pt x="816" y="96"/>
                  </a:lnTo>
                  <a:lnTo>
                    <a:pt x="768" y="144"/>
                  </a:lnTo>
                  <a:lnTo>
                    <a:pt x="768" y="240"/>
                  </a:lnTo>
                  <a:lnTo>
                    <a:pt x="864" y="192"/>
                  </a:lnTo>
                  <a:lnTo>
                    <a:pt x="912" y="192"/>
                  </a:lnTo>
                  <a:lnTo>
                    <a:pt x="960" y="192"/>
                  </a:lnTo>
                  <a:lnTo>
                    <a:pt x="1008" y="288"/>
                  </a:lnTo>
                  <a:lnTo>
                    <a:pt x="1008" y="336"/>
                  </a:lnTo>
                  <a:lnTo>
                    <a:pt x="960" y="384"/>
                  </a:lnTo>
                  <a:lnTo>
                    <a:pt x="912" y="432"/>
                  </a:lnTo>
                  <a:lnTo>
                    <a:pt x="864" y="384"/>
                  </a:lnTo>
                  <a:lnTo>
                    <a:pt x="816" y="384"/>
                  </a:lnTo>
                  <a:lnTo>
                    <a:pt x="768" y="384"/>
                  </a:lnTo>
                  <a:lnTo>
                    <a:pt x="768" y="480"/>
                  </a:lnTo>
                  <a:lnTo>
                    <a:pt x="672" y="480"/>
                  </a:lnTo>
                  <a:lnTo>
                    <a:pt x="672" y="528"/>
                  </a:lnTo>
                  <a:lnTo>
                    <a:pt x="432" y="528"/>
                  </a:lnTo>
                  <a:lnTo>
                    <a:pt x="432" y="480"/>
                  </a:lnTo>
                  <a:lnTo>
                    <a:pt x="480" y="480"/>
                  </a:lnTo>
                  <a:lnTo>
                    <a:pt x="480" y="384"/>
                  </a:lnTo>
                  <a:lnTo>
                    <a:pt x="384" y="384"/>
                  </a:lnTo>
                  <a:lnTo>
                    <a:pt x="336" y="432"/>
                  </a:lnTo>
                  <a:lnTo>
                    <a:pt x="288" y="384"/>
                  </a:lnTo>
                  <a:lnTo>
                    <a:pt x="240" y="432"/>
                  </a:lnTo>
                  <a:lnTo>
                    <a:pt x="240" y="480"/>
                  </a:lnTo>
                  <a:lnTo>
                    <a:pt x="288" y="528"/>
                  </a:lnTo>
                  <a:lnTo>
                    <a:pt x="192" y="528"/>
                  </a:lnTo>
                  <a:lnTo>
                    <a:pt x="0" y="528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Oval 67"/>
            <p:cNvSpPr>
              <a:spLocks noChangeArrowheads="1"/>
            </p:cNvSpPr>
            <p:nvPr/>
          </p:nvSpPr>
          <p:spPr bwMode="auto">
            <a:xfrm>
              <a:off x="1104" y="268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26</a:t>
              </a:r>
            </a:p>
          </p:txBody>
        </p:sp>
      </p:grpSp>
      <p:grpSp>
        <p:nvGrpSpPr>
          <p:cNvPr id="24" name="Group 134"/>
          <p:cNvGrpSpPr>
            <a:grpSpLocks/>
          </p:cNvGrpSpPr>
          <p:nvPr/>
        </p:nvGrpSpPr>
        <p:grpSpPr bwMode="auto">
          <a:xfrm>
            <a:off x="1676400" y="4572000"/>
            <a:ext cx="1447800" cy="990600"/>
            <a:chOff x="1056" y="2928"/>
            <a:chExt cx="912" cy="624"/>
          </a:xfrm>
        </p:grpSpPr>
        <p:sp>
          <p:nvSpPr>
            <p:cNvPr id="10328" name="Freeform 8"/>
            <p:cNvSpPr>
              <a:spLocks/>
            </p:cNvSpPr>
            <p:nvPr/>
          </p:nvSpPr>
          <p:spPr bwMode="auto">
            <a:xfrm>
              <a:off x="1056" y="2928"/>
              <a:ext cx="912" cy="624"/>
            </a:xfrm>
            <a:custGeom>
              <a:avLst/>
              <a:gdLst>
                <a:gd name="T0" fmla="*/ 0 w 912"/>
                <a:gd name="T1" fmla="*/ 144 h 624"/>
                <a:gd name="T2" fmla="*/ 288 w 912"/>
                <a:gd name="T3" fmla="*/ 144 h 624"/>
                <a:gd name="T4" fmla="*/ 240 w 912"/>
                <a:gd name="T5" fmla="*/ 96 h 624"/>
                <a:gd name="T6" fmla="*/ 240 w 912"/>
                <a:gd name="T7" fmla="*/ 48 h 624"/>
                <a:gd name="T8" fmla="*/ 288 w 912"/>
                <a:gd name="T9" fmla="*/ 0 h 624"/>
                <a:gd name="T10" fmla="*/ 336 w 912"/>
                <a:gd name="T11" fmla="*/ 48 h 624"/>
                <a:gd name="T12" fmla="*/ 384 w 912"/>
                <a:gd name="T13" fmla="*/ 0 h 624"/>
                <a:gd name="T14" fmla="*/ 480 w 912"/>
                <a:gd name="T15" fmla="*/ 0 h 624"/>
                <a:gd name="T16" fmla="*/ 480 w 912"/>
                <a:gd name="T17" fmla="*/ 96 h 624"/>
                <a:gd name="T18" fmla="*/ 432 w 912"/>
                <a:gd name="T19" fmla="*/ 96 h 624"/>
                <a:gd name="T20" fmla="*/ 432 w 912"/>
                <a:gd name="T21" fmla="*/ 144 h 624"/>
                <a:gd name="T22" fmla="*/ 672 w 912"/>
                <a:gd name="T23" fmla="*/ 144 h 624"/>
                <a:gd name="T24" fmla="*/ 672 w 912"/>
                <a:gd name="T25" fmla="*/ 96 h 624"/>
                <a:gd name="T26" fmla="*/ 768 w 912"/>
                <a:gd name="T27" fmla="*/ 96 h 624"/>
                <a:gd name="T28" fmla="*/ 768 w 912"/>
                <a:gd name="T29" fmla="*/ 192 h 624"/>
                <a:gd name="T30" fmla="*/ 768 w 912"/>
                <a:gd name="T31" fmla="*/ 288 h 624"/>
                <a:gd name="T32" fmla="*/ 816 w 912"/>
                <a:gd name="T33" fmla="*/ 288 h 624"/>
                <a:gd name="T34" fmla="*/ 864 w 912"/>
                <a:gd name="T35" fmla="*/ 240 h 624"/>
                <a:gd name="T36" fmla="*/ 912 w 912"/>
                <a:gd name="T37" fmla="*/ 240 h 624"/>
                <a:gd name="T38" fmla="*/ 912 w 912"/>
                <a:gd name="T39" fmla="*/ 384 h 624"/>
                <a:gd name="T40" fmla="*/ 912 w 912"/>
                <a:gd name="T41" fmla="*/ 432 h 624"/>
                <a:gd name="T42" fmla="*/ 864 w 912"/>
                <a:gd name="T43" fmla="*/ 432 h 624"/>
                <a:gd name="T44" fmla="*/ 816 w 912"/>
                <a:gd name="T45" fmla="*/ 384 h 624"/>
                <a:gd name="T46" fmla="*/ 768 w 912"/>
                <a:gd name="T47" fmla="*/ 384 h 624"/>
                <a:gd name="T48" fmla="*/ 768 w 912"/>
                <a:gd name="T49" fmla="*/ 480 h 624"/>
                <a:gd name="T50" fmla="*/ 720 w 912"/>
                <a:gd name="T51" fmla="*/ 576 h 624"/>
                <a:gd name="T52" fmla="*/ 672 w 912"/>
                <a:gd name="T53" fmla="*/ 576 h 624"/>
                <a:gd name="T54" fmla="*/ 624 w 912"/>
                <a:gd name="T55" fmla="*/ 528 h 624"/>
                <a:gd name="T56" fmla="*/ 528 w 912"/>
                <a:gd name="T57" fmla="*/ 528 h 624"/>
                <a:gd name="T58" fmla="*/ 480 w 912"/>
                <a:gd name="T59" fmla="*/ 576 h 624"/>
                <a:gd name="T60" fmla="*/ 384 w 912"/>
                <a:gd name="T61" fmla="*/ 576 h 624"/>
                <a:gd name="T62" fmla="*/ 384 w 912"/>
                <a:gd name="T63" fmla="*/ 528 h 624"/>
                <a:gd name="T64" fmla="*/ 432 w 912"/>
                <a:gd name="T65" fmla="*/ 480 h 624"/>
                <a:gd name="T66" fmla="*/ 432 w 912"/>
                <a:gd name="T67" fmla="*/ 432 h 624"/>
                <a:gd name="T68" fmla="*/ 288 w 912"/>
                <a:gd name="T69" fmla="*/ 432 h 624"/>
                <a:gd name="T70" fmla="*/ 288 w 912"/>
                <a:gd name="T71" fmla="*/ 480 h 624"/>
                <a:gd name="T72" fmla="*/ 336 w 912"/>
                <a:gd name="T73" fmla="*/ 528 h 624"/>
                <a:gd name="T74" fmla="*/ 336 w 912"/>
                <a:gd name="T75" fmla="*/ 576 h 624"/>
                <a:gd name="T76" fmla="*/ 192 w 912"/>
                <a:gd name="T77" fmla="*/ 576 h 624"/>
                <a:gd name="T78" fmla="*/ 144 w 912"/>
                <a:gd name="T79" fmla="*/ 624 h 624"/>
                <a:gd name="T80" fmla="*/ 0 w 912"/>
                <a:gd name="T81" fmla="*/ 624 h 624"/>
                <a:gd name="T82" fmla="*/ 0 w 912"/>
                <a:gd name="T83" fmla="*/ 144 h 6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2"/>
                <a:gd name="T127" fmla="*/ 0 h 624"/>
                <a:gd name="T128" fmla="*/ 912 w 912"/>
                <a:gd name="T129" fmla="*/ 624 h 6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2" h="624">
                  <a:moveTo>
                    <a:pt x="0" y="144"/>
                  </a:moveTo>
                  <a:lnTo>
                    <a:pt x="288" y="144"/>
                  </a:lnTo>
                  <a:lnTo>
                    <a:pt x="240" y="96"/>
                  </a:lnTo>
                  <a:lnTo>
                    <a:pt x="240" y="48"/>
                  </a:lnTo>
                  <a:lnTo>
                    <a:pt x="288" y="0"/>
                  </a:lnTo>
                  <a:lnTo>
                    <a:pt x="336" y="48"/>
                  </a:lnTo>
                  <a:lnTo>
                    <a:pt x="384" y="0"/>
                  </a:lnTo>
                  <a:lnTo>
                    <a:pt x="480" y="0"/>
                  </a:lnTo>
                  <a:lnTo>
                    <a:pt x="480" y="96"/>
                  </a:lnTo>
                  <a:lnTo>
                    <a:pt x="432" y="96"/>
                  </a:lnTo>
                  <a:lnTo>
                    <a:pt x="432" y="144"/>
                  </a:lnTo>
                  <a:lnTo>
                    <a:pt x="672" y="144"/>
                  </a:lnTo>
                  <a:lnTo>
                    <a:pt x="672" y="96"/>
                  </a:lnTo>
                  <a:lnTo>
                    <a:pt x="768" y="96"/>
                  </a:lnTo>
                  <a:lnTo>
                    <a:pt x="768" y="192"/>
                  </a:lnTo>
                  <a:lnTo>
                    <a:pt x="768" y="288"/>
                  </a:lnTo>
                  <a:lnTo>
                    <a:pt x="816" y="288"/>
                  </a:lnTo>
                  <a:lnTo>
                    <a:pt x="864" y="240"/>
                  </a:lnTo>
                  <a:lnTo>
                    <a:pt x="912" y="240"/>
                  </a:lnTo>
                  <a:lnTo>
                    <a:pt x="912" y="384"/>
                  </a:lnTo>
                  <a:lnTo>
                    <a:pt x="912" y="432"/>
                  </a:lnTo>
                  <a:lnTo>
                    <a:pt x="864" y="432"/>
                  </a:lnTo>
                  <a:lnTo>
                    <a:pt x="816" y="384"/>
                  </a:lnTo>
                  <a:lnTo>
                    <a:pt x="768" y="384"/>
                  </a:lnTo>
                  <a:lnTo>
                    <a:pt x="768" y="480"/>
                  </a:lnTo>
                  <a:lnTo>
                    <a:pt x="720" y="576"/>
                  </a:lnTo>
                  <a:lnTo>
                    <a:pt x="672" y="576"/>
                  </a:lnTo>
                  <a:lnTo>
                    <a:pt x="624" y="528"/>
                  </a:lnTo>
                  <a:lnTo>
                    <a:pt x="528" y="528"/>
                  </a:lnTo>
                  <a:lnTo>
                    <a:pt x="480" y="576"/>
                  </a:lnTo>
                  <a:lnTo>
                    <a:pt x="384" y="576"/>
                  </a:lnTo>
                  <a:lnTo>
                    <a:pt x="384" y="528"/>
                  </a:lnTo>
                  <a:lnTo>
                    <a:pt x="432" y="480"/>
                  </a:lnTo>
                  <a:lnTo>
                    <a:pt x="432" y="432"/>
                  </a:lnTo>
                  <a:lnTo>
                    <a:pt x="288" y="432"/>
                  </a:lnTo>
                  <a:lnTo>
                    <a:pt x="288" y="480"/>
                  </a:lnTo>
                  <a:lnTo>
                    <a:pt x="336" y="528"/>
                  </a:lnTo>
                  <a:lnTo>
                    <a:pt x="336" y="576"/>
                  </a:lnTo>
                  <a:lnTo>
                    <a:pt x="192" y="576"/>
                  </a:lnTo>
                  <a:lnTo>
                    <a:pt x="144" y="624"/>
                  </a:lnTo>
                  <a:lnTo>
                    <a:pt x="0" y="624"/>
                  </a:lnTo>
                  <a:lnTo>
                    <a:pt x="0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Oval 68"/>
            <p:cNvSpPr>
              <a:spLocks noChangeArrowheads="1"/>
            </p:cNvSpPr>
            <p:nvPr/>
          </p:nvSpPr>
          <p:spPr bwMode="auto">
            <a:xfrm>
              <a:off x="1488" y="312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31</a:t>
              </a:r>
            </a:p>
          </p:txBody>
        </p:sp>
      </p:grpSp>
      <p:grpSp>
        <p:nvGrpSpPr>
          <p:cNvPr id="25" name="Group 139"/>
          <p:cNvGrpSpPr>
            <a:grpSpLocks/>
          </p:cNvGrpSpPr>
          <p:nvPr/>
        </p:nvGrpSpPr>
        <p:grpSpPr bwMode="auto">
          <a:xfrm>
            <a:off x="1676400" y="5257800"/>
            <a:ext cx="1219200" cy="914400"/>
            <a:chOff x="1056" y="3360"/>
            <a:chExt cx="768" cy="576"/>
          </a:xfrm>
        </p:grpSpPr>
        <p:sp>
          <p:nvSpPr>
            <p:cNvPr id="10326" name="Freeform 9"/>
            <p:cNvSpPr>
              <a:spLocks/>
            </p:cNvSpPr>
            <p:nvPr/>
          </p:nvSpPr>
          <p:spPr bwMode="auto">
            <a:xfrm>
              <a:off x="1056" y="3360"/>
              <a:ext cx="768" cy="576"/>
            </a:xfrm>
            <a:custGeom>
              <a:avLst/>
              <a:gdLst>
                <a:gd name="T0" fmla="*/ 0 w 768"/>
                <a:gd name="T1" fmla="*/ 192 h 576"/>
                <a:gd name="T2" fmla="*/ 144 w 768"/>
                <a:gd name="T3" fmla="*/ 192 h 576"/>
                <a:gd name="T4" fmla="*/ 192 w 768"/>
                <a:gd name="T5" fmla="*/ 144 h 576"/>
                <a:gd name="T6" fmla="*/ 336 w 768"/>
                <a:gd name="T7" fmla="*/ 144 h 576"/>
                <a:gd name="T8" fmla="*/ 336 w 768"/>
                <a:gd name="T9" fmla="*/ 96 h 576"/>
                <a:gd name="T10" fmla="*/ 288 w 768"/>
                <a:gd name="T11" fmla="*/ 48 h 576"/>
                <a:gd name="T12" fmla="*/ 288 w 768"/>
                <a:gd name="T13" fmla="*/ 0 h 576"/>
                <a:gd name="T14" fmla="*/ 432 w 768"/>
                <a:gd name="T15" fmla="*/ 0 h 576"/>
                <a:gd name="T16" fmla="*/ 432 w 768"/>
                <a:gd name="T17" fmla="*/ 48 h 576"/>
                <a:gd name="T18" fmla="*/ 384 w 768"/>
                <a:gd name="T19" fmla="*/ 96 h 576"/>
                <a:gd name="T20" fmla="*/ 384 w 768"/>
                <a:gd name="T21" fmla="*/ 144 h 576"/>
                <a:gd name="T22" fmla="*/ 480 w 768"/>
                <a:gd name="T23" fmla="*/ 144 h 576"/>
                <a:gd name="T24" fmla="*/ 528 w 768"/>
                <a:gd name="T25" fmla="*/ 96 h 576"/>
                <a:gd name="T26" fmla="*/ 624 w 768"/>
                <a:gd name="T27" fmla="*/ 96 h 576"/>
                <a:gd name="T28" fmla="*/ 672 w 768"/>
                <a:gd name="T29" fmla="*/ 144 h 576"/>
                <a:gd name="T30" fmla="*/ 720 w 768"/>
                <a:gd name="T31" fmla="*/ 144 h 576"/>
                <a:gd name="T32" fmla="*/ 720 w 768"/>
                <a:gd name="T33" fmla="*/ 192 h 576"/>
                <a:gd name="T34" fmla="*/ 672 w 768"/>
                <a:gd name="T35" fmla="*/ 240 h 576"/>
                <a:gd name="T36" fmla="*/ 576 w 768"/>
                <a:gd name="T37" fmla="*/ 240 h 576"/>
                <a:gd name="T38" fmla="*/ 528 w 768"/>
                <a:gd name="T39" fmla="*/ 288 h 576"/>
                <a:gd name="T40" fmla="*/ 528 w 768"/>
                <a:gd name="T41" fmla="*/ 336 h 576"/>
                <a:gd name="T42" fmla="*/ 576 w 768"/>
                <a:gd name="T43" fmla="*/ 384 h 576"/>
                <a:gd name="T44" fmla="*/ 672 w 768"/>
                <a:gd name="T45" fmla="*/ 336 h 576"/>
                <a:gd name="T46" fmla="*/ 720 w 768"/>
                <a:gd name="T47" fmla="*/ 384 h 576"/>
                <a:gd name="T48" fmla="*/ 720 w 768"/>
                <a:gd name="T49" fmla="*/ 432 h 576"/>
                <a:gd name="T50" fmla="*/ 768 w 768"/>
                <a:gd name="T51" fmla="*/ 480 h 576"/>
                <a:gd name="T52" fmla="*/ 768 w 768"/>
                <a:gd name="T53" fmla="*/ 576 h 576"/>
                <a:gd name="T54" fmla="*/ 0 w 768"/>
                <a:gd name="T55" fmla="*/ 576 h 576"/>
                <a:gd name="T56" fmla="*/ 0 w 768"/>
                <a:gd name="T57" fmla="*/ 192 h 5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8"/>
                <a:gd name="T88" fmla="*/ 0 h 576"/>
                <a:gd name="T89" fmla="*/ 768 w 768"/>
                <a:gd name="T90" fmla="*/ 576 h 5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8" h="576">
                  <a:moveTo>
                    <a:pt x="0" y="192"/>
                  </a:moveTo>
                  <a:lnTo>
                    <a:pt x="144" y="192"/>
                  </a:lnTo>
                  <a:lnTo>
                    <a:pt x="192" y="144"/>
                  </a:lnTo>
                  <a:lnTo>
                    <a:pt x="336" y="144"/>
                  </a:lnTo>
                  <a:lnTo>
                    <a:pt x="336" y="96"/>
                  </a:lnTo>
                  <a:lnTo>
                    <a:pt x="288" y="48"/>
                  </a:lnTo>
                  <a:lnTo>
                    <a:pt x="288" y="0"/>
                  </a:lnTo>
                  <a:lnTo>
                    <a:pt x="432" y="0"/>
                  </a:lnTo>
                  <a:lnTo>
                    <a:pt x="432" y="48"/>
                  </a:lnTo>
                  <a:lnTo>
                    <a:pt x="384" y="96"/>
                  </a:lnTo>
                  <a:lnTo>
                    <a:pt x="384" y="144"/>
                  </a:lnTo>
                  <a:lnTo>
                    <a:pt x="480" y="144"/>
                  </a:lnTo>
                  <a:lnTo>
                    <a:pt x="528" y="96"/>
                  </a:lnTo>
                  <a:lnTo>
                    <a:pt x="624" y="96"/>
                  </a:lnTo>
                  <a:lnTo>
                    <a:pt x="672" y="144"/>
                  </a:lnTo>
                  <a:lnTo>
                    <a:pt x="720" y="144"/>
                  </a:lnTo>
                  <a:lnTo>
                    <a:pt x="720" y="192"/>
                  </a:lnTo>
                  <a:lnTo>
                    <a:pt x="672" y="240"/>
                  </a:lnTo>
                  <a:lnTo>
                    <a:pt x="576" y="240"/>
                  </a:lnTo>
                  <a:lnTo>
                    <a:pt x="528" y="288"/>
                  </a:lnTo>
                  <a:lnTo>
                    <a:pt x="528" y="336"/>
                  </a:lnTo>
                  <a:lnTo>
                    <a:pt x="576" y="384"/>
                  </a:lnTo>
                  <a:lnTo>
                    <a:pt x="672" y="336"/>
                  </a:lnTo>
                  <a:lnTo>
                    <a:pt x="720" y="384"/>
                  </a:lnTo>
                  <a:lnTo>
                    <a:pt x="720" y="432"/>
                  </a:lnTo>
                  <a:lnTo>
                    <a:pt x="768" y="480"/>
                  </a:lnTo>
                  <a:lnTo>
                    <a:pt x="768" y="576"/>
                  </a:lnTo>
                  <a:lnTo>
                    <a:pt x="0" y="576"/>
                  </a:lnTo>
                  <a:lnTo>
                    <a:pt x="0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Oval 69"/>
            <p:cNvSpPr>
              <a:spLocks noChangeArrowheads="1"/>
            </p:cNvSpPr>
            <p:nvPr/>
          </p:nvSpPr>
          <p:spPr bwMode="auto">
            <a:xfrm>
              <a:off x="1248" y="36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36</a:t>
              </a:r>
            </a:p>
          </p:txBody>
        </p:sp>
      </p:grpSp>
      <p:grpSp>
        <p:nvGrpSpPr>
          <p:cNvPr id="26" name="Group 140"/>
          <p:cNvGrpSpPr>
            <a:grpSpLocks/>
          </p:cNvGrpSpPr>
          <p:nvPr/>
        </p:nvGrpSpPr>
        <p:grpSpPr bwMode="auto">
          <a:xfrm>
            <a:off x="2514600" y="5410200"/>
            <a:ext cx="1676400" cy="762000"/>
            <a:chOff x="1584" y="3456"/>
            <a:chExt cx="1056" cy="480"/>
          </a:xfrm>
        </p:grpSpPr>
        <p:sp>
          <p:nvSpPr>
            <p:cNvPr id="10324" name="Freeform 23"/>
            <p:cNvSpPr>
              <a:spLocks/>
            </p:cNvSpPr>
            <p:nvPr/>
          </p:nvSpPr>
          <p:spPr bwMode="auto">
            <a:xfrm>
              <a:off x="1584" y="3456"/>
              <a:ext cx="1056" cy="480"/>
            </a:xfrm>
            <a:custGeom>
              <a:avLst/>
              <a:gdLst>
                <a:gd name="T0" fmla="*/ 240 w 1056"/>
                <a:gd name="T1" fmla="*/ 480 h 480"/>
                <a:gd name="T2" fmla="*/ 240 w 1056"/>
                <a:gd name="T3" fmla="*/ 384 h 480"/>
                <a:gd name="T4" fmla="*/ 192 w 1056"/>
                <a:gd name="T5" fmla="*/ 336 h 480"/>
                <a:gd name="T6" fmla="*/ 192 w 1056"/>
                <a:gd name="T7" fmla="*/ 288 h 480"/>
                <a:gd name="T8" fmla="*/ 144 w 1056"/>
                <a:gd name="T9" fmla="*/ 240 h 480"/>
                <a:gd name="T10" fmla="*/ 48 w 1056"/>
                <a:gd name="T11" fmla="*/ 288 h 480"/>
                <a:gd name="T12" fmla="*/ 0 w 1056"/>
                <a:gd name="T13" fmla="*/ 240 h 480"/>
                <a:gd name="T14" fmla="*/ 0 w 1056"/>
                <a:gd name="T15" fmla="*/ 192 h 480"/>
                <a:gd name="T16" fmla="*/ 48 w 1056"/>
                <a:gd name="T17" fmla="*/ 144 h 480"/>
                <a:gd name="T18" fmla="*/ 144 w 1056"/>
                <a:gd name="T19" fmla="*/ 144 h 480"/>
                <a:gd name="T20" fmla="*/ 192 w 1056"/>
                <a:gd name="T21" fmla="*/ 96 h 480"/>
                <a:gd name="T22" fmla="*/ 336 w 1056"/>
                <a:gd name="T23" fmla="*/ 96 h 480"/>
                <a:gd name="T24" fmla="*/ 384 w 1056"/>
                <a:gd name="T25" fmla="*/ 48 h 480"/>
                <a:gd name="T26" fmla="*/ 480 w 1056"/>
                <a:gd name="T27" fmla="*/ 48 h 480"/>
                <a:gd name="T28" fmla="*/ 480 w 1056"/>
                <a:gd name="T29" fmla="*/ 96 h 480"/>
                <a:gd name="T30" fmla="*/ 528 w 1056"/>
                <a:gd name="T31" fmla="*/ 144 h 480"/>
                <a:gd name="T32" fmla="*/ 576 w 1056"/>
                <a:gd name="T33" fmla="*/ 96 h 480"/>
                <a:gd name="T34" fmla="*/ 672 w 1056"/>
                <a:gd name="T35" fmla="*/ 96 h 480"/>
                <a:gd name="T36" fmla="*/ 672 w 1056"/>
                <a:gd name="T37" fmla="*/ 48 h 480"/>
                <a:gd name="T38" fmla="*/ 768 w 1056"/>
                <a:gd name="T39" fmla="*/ 0 h 480"/>
                <a:gd name="T40" fmla="*/ 864 w 1056"/>
                <a:gd name="T41" fmla="*/ 48 h 480"/>
                <a:gd name="T42" fmla="*/ 960 w 1056"/>
                <a:gd name="T43" fmla="*/ 48 h 480"/>
                <a:gd name="T44" fmla="*/ 1008 w 1056"/>
                <a:gd name="T45" fmla="*/ 96 h 480"/>
                <a:gd name="T46" fmla="*/ 1008 w 1056"/>
                <a:gd name="T47" fmla="*/ 192 h 480"/>
                <a:gd name="T48" fmla="*/ 960 w 1056"/>
                <a:gd name="T49" fmla="*/ 240 h 480"/>
                <a:gd name="T50" fmla="*/ 912 w 1056"/>
                <a:gd name="T51" fmla="*/ 240 h 480"/>
                <a:gd name="T52" fmla="*/ 864 w 1056"/>
                <a:gd name="T53" fmla="*/ 192 h 480"/>
                <a:gd name="T54" fmla="*/ 816 w 1056"/>
                <a:gd name="T55" fmla="*/ 240 h 480"/>
                <a:gd name="T56" fmla="*/ 816 w 1056"/>
                <a:gd name="T57" fmla="*/ 336 h 480"/>
                <a:gd name="T58" fmla="*/ 864 w 1056"/>
                <a:gd name="T59" fmla="*/ 384 h 480"/>
                <a:gd name="T60" fmla="*/ 912 w 1056"/>
                <a:gd name="T61" fmla="*/ 336 h 480"/>
                <a:gd name="T62" fmla="*/ 960 w 1056"/>
                <a:gd name="T63" fmla="*/ 336 h 480"/>
                <a:gd name="T64" fmla="*/ 1056 w 1056"/>
                <a:gd name="T65" fmla="*/ 384 h 480"/>
                <a:gd name="T66" fmla="*/ 1056 w 1056"/>
                <a:gd name="T67" fmla="*/ 480 h 480"/>
                <a:gd name="T68" fmla="*/ 240 w 1056"/>
                <a:gd name="T69" fmla="*/ 480 h 4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6"/>
                <a:gd name="T106" fmla="*/ 0 h 480"/>
                <a:gd name="T107" fmla="*/ 1056 w 1056"/>
                <a:gd name="T108" fmla="*/ 480 h 4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6" h="480">
                  <a:moveTo>
                    <a:pt x="240" y="480"/>
                  </a:moveTo>
                  <a:lnTo>
                    <a:pt x="240" y="384"/>
                  </a:lnTo>
                  <a:lnTo>
                    <a:pt x="192" y="336"/>
                  </a:lnTo>
                  <a:lnTo>
                    <a:pt x="192" y="288"/>
                  </a:lnTo>
                  <a:lnTo>
                    <a:pt x="144" y="240"/>
                  </a:lnTo>
                  <a:lnTo>
                    <a:pt x="48" y="288"/>
                  </a:lnTo>
                  <a:lnTo>
                    <a:pt x="0" y="240"/>
                  </a:lnTo>
                  <a:lnTo>
                    <a:pt x="0" y="192"/>
                  </a:lnTo>
                  <a:lnTo>
                    <a:pt x="48" y="144"/>
                  </a:lnTo>
                  <a:lnTo>
                    <a:pt x="144" y="144"/>
                  </a:lnTo>
                  <a:lnTo>
                    <a:pt x="192" y="96"/>
                  </a:lnTo>
                  <a:lnTo>
                    <a:pt x="336" y="96"/>
                  </a:lnTo>
                  <a:lnTo>
                    <a:pt x="384" y="48"/>
                  </a:lnTo>
                  <a:lnTo>
                    <a:pt x="480" y="48"/>
                  </a:lnTo>
                  <a:lnTo>
                    <a:pt x="480" y="96"/>
                  </a:lnTo>
                  <a:lnTo>
                    <a:pt x="528" y="144"/>
                  </a:lnTo>
                  <a:lnTo>
                    <a:pt x="576" y="96"/>
                  </a:lnTo>
                  <a:lnTo>
                    <a:pt x="672" y="96"/>
                  </a:lnTo>
                  <a:lnTo>
                    <a:pt x="672" y="48"/>
                  </a:lnTo>
                  <a:lnTo>
                    <a:pt x="768" y="0"/>
                  </a:lnTo>
                  <a:lnTo>
                    <a:pt x="864" y="48"/>
                  </a:lnTo>
                  <a:lnTo>
                    <a:pt x="960" y="48"/>
                  </a:lnTo>
                  <a:lnTo>
                    <a:pt x="1008" y="96"/>
                  </a:lnTo>
                  <a:lnTo>
                    <a:pt x="1008" y="192"/>
                  </a:lnTo>
                  <a:lnTo>
                    <a:pt x="960" y="240"/>
                  </a:lnTo>
                  <a:lnTo>
                    <a:pt x="912" y="240"/>
                  </a:lnTo>
                  <a:lnTo>
                    <a:pt x="864" y="192"/>
                  </a:lnTo>
                  <a:lnTo>
                    <a:pt x="816" y="240"/>
                  </a:lnTo>
                  <a:lnTo>
                    <a:pt x="816" y="336"/>
                  </a:lnTo>
                  <a:lnTo>
                    <a:pt x="864" y="384"/>
                  </a:lnTo>
                  <a:lnTo>
                    <a:pt x="912" y="336"/>
                  </a:lnTo>
                  <a:lnTo>
                    <a:pt x="960" y="336"/>
                  </a:lnTo>
                  <a:lnTo>
                    <a:pt x="1056" y="384"/>
                  </a:lnTo>
                  <a:lnTo>
                    <a:pt x="1056" y="480"/>
                  </a:lnTo>
                  <a:lnTo>
                    <a:pt x="240" y="48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Oval 70"/>
            <p:cNvSpPr>
              <a:spLocks noChangeArrowheads="1"/>
            </p:cNvSpPr>
            <p:nvPr/>
          </p:nvSpPr>
          <p:spPr bwMode="auto">
            <a:xfrm>
              <a:off x="1968" y="36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37</a:t>
              </a:r>
            </a:p>
          </p:txBody>
        </p:sp>
      </p:grpSp>
      <p:grpSp>
        <p:nvGrpSpPr>
          <p:cNvPr id="27" name="Group 135"/>
          <p:cNvGrpSpPr>
            <a:grpSpLocks/>
          </p:cNvGrpSpPr>
          <p:nvPr/>
        </p:nvGrpSpPr>
        <p:grpSpPr bwMode="auto">
          <a:xfrm>
            <a:off x="2819400" y="4724400"/>
            <a:ext cx="1676400" cy="914400"/>
            <a:chOff x="1776" y="3024"/>
            <a:chExt cx="1056" cy="576"/>
          </a:xfrm>
        </p:grpSpPr>
        <p:sp>
          <p:nvSpPr>
            <p:cNvPr id="10322" name="Freeform 22"/>
            <p:cNvSpPr>
              <a:spLocks/>
            </p:cNvSpPr>
            <p:nvPr/>
          </p:nvSpPr>
          <p:spPr bwMode="auto">
            <a:xfrm>
              <a:off x="1776" y="3024"/>
              <a:ext cx="1056" cy="576"/>
            </a:xfrm>
            <a:custGeom>
              <a:avLst/>
              <a:gdLst>
                <a:gd name="T0" fmla="*/ 864 w 1056"/>
                <a:gd name="T1" fmla="*/ 48 h 576"/>
                <a:gd name="T2" fmla="*/ 720 w 1056"/>
                <a:gd name="T3" fmla="*/ 48 h 576"/>
                <a:gd name="T4" fmla="*/ 672 w 1056"/>
                <a:gd name="T5" fmla="*/ 0 h 576"/>
                <a:gd name="T6" fmla="*/ 576 w 1056"/>
                <a:gd name="T7" fmla="*/ 0 h 576"/>
                <a:gd name="T8" fmla="*/ 528 w 1056"/>
                <a:gd name="T9" fmla="*/ 48 h 576"/>
                <a:gd name="T10" fmla="*/ 528 w 1056"/>
                <a:gd name="T11" fmla="*/ 144 h 576"/>
                <a:gd name="T12" fmla="*/ 432 w 1056"/>
                <a:gd name="T13" fmla="*/ 144 h 576"/>
                <a:gd name="T14" fmla="*/ 384 w 1056"/>
                <a:gd name="T15" fmla="*/ 96 h 576"/>
                <a:gd name="T16" fmla="*/ 432 w 1056"/>
                <a:gd name="T17" fmla="*/ 48 h 576"/>
                <a:gd name="T18" fmla="*/ 384 w 1056"/>
                <a:gd name="T19" fmla="*/ 0 h 576"/>
                <a:gd name="T20" fmla="*/ 288 w 1056"/>
                <a:gd name="T21" fmla="*/ 0 h 576"/>
                <a:gd name="T22" fmla="*/ 192 w 1056"/>
                <a:gd name="T23" fmla="*/ 48 h 576"/>
                <a:gd name="T24" fmla="*/ 48 w 1056"/>
                <a:gd name="T25" fmla="*/ 48 h 576"/>
                <a:gd name="T26" fmla="*/ 48 w 1056"/>
                <a:gd name="T27" fmla="*/ 192 h 576"/>
                <a:gd name="T28" fmla="*/ 96 w 1056"/>
                <a:gd name="T29" fmla="*/ 192 h 576"/>
                <a:gd name="T30" fmla="*/ 144 w 1056"/>
                <a:gd name="T31" fmla="*/ 144 h 576"/>
                <a:gd name="T32" fmla="*/ 192 w 1056"/>
                <a:gd name="T33" fmla="*/ 144 h 576"/>
                <a:gd name="T34" fmla="*/ 192 w 1056"/>
                <a:gd name="T35" fmla="*/ 336 h 576"/>
                <a:gd name="T36" fmla="*/ 144 w 1056"/>
                <a:gd name="T37" fmla="*/ 336 h 576"/>
                <a:gd name="T38" fmla="*/ 96 w 1056"/>
                <a:gd name="T39" fmla="*/ 288 h 576"/>
                <a:gd name="T40" fmla="*/ 48 w 1056"/>
                <a:gd name="T41" fmla="*/ 288 h 576"/>
                <a:gd name="T42" fmla="*/ 48 w 1056"/>
                <a:gd name="T43" fmla="*/ 384 h 576"/>
                <a:gd name="T44" fmla="*/ 0 w 1056"/>
                <a:gd name="T45" fmla="*/ 480 h 576"/>
                <a:gd name="T46" fmla="*/ 0 w 1056"/>
                <a:gd name="T47" fmla="*/ 528 h 576"/>
                <a:gd name="T48" fmla="*/ 144 w 1056"/>
                <a:gd name="T49" fmla="*/ 528 h 576"/>
                <a:gd name="T50" fmla="*/ 192 w 1056"/>
                <a:gd name="T51" fmla="*/ 480 h 576"/>
                <a:gd name="T52" fmla="*/ 288 w 1056"/>
                <a:gd name="T53" fmla="*/ 480 h 576"/>
                <a:gd name="T54" fmla="*/ 288 w 1056"/>
                <a:gd name="T55" fmla="*/ 528 h 576"/>
                <a:gd name="T56" fmla="*/ 336 w 1056"/>
                <a:gd name="T57" fmla="*/ 576 h 576"/>
                <a:gd name="T58" fmla="*/ 384 w 1056"/>
                <a:gd name="T59" fmla="*/ 528 h 576"/>
                <a:gd name="T60" fmla="*/ 480 w 1056"/>
                <a:gd name="T61" fmla="*/ 528 h 576"/>
                <a:gd name="T62" fmla="*/ 480 w 1056"/>
                <a:gd name="T63" fmla="*/ 480 h 576"/>
                <a:gd name="T64" fmla="*/ 576 w 1056"/>
                <a:gd name="T65" fmla="*/ 432 h 576"/>
                <a:gd name="T66" fmla="*/ 672 w 1056"/>
                <a:gd name="T67" fmla="*/ 480 h 576"/>
                <a:gd name="T68" fmla="*/ 768 w 1056"/>
                <a:gd name="T69" fmla="*/ 480 h 576"/>
                <a:gd name="T70" fmla="*/ 768 w 1056"/>
                <a:gd name="T71" fmla="*/ 336 h 576"/>
                <a:gd name="T72" fmla="*/ 816 w 1056"/>
                <a:gd name="T73" fmla="*/ 336 h 576"/>
                <a:gd name="T74" fmla="*/ 912 w 1056"/>
                <a:gd name="T75" fmla="*/ 336 h 576"/>
                <a:gd name="T76" fmla="*/ 960 w 1056"/>
                <a:gd name="T77" fmla="*/ 384 h 576"/>
                <a:gd name="T78" fmla="*/ 1056 w 1056"/>
                <a:gd name="T79" fmla="*/ 336 h 576"/>
                <a:gd name="T80" fmla="*/ 1056 w 1056"/>
                <a:gd name="T81" fmla="*/ 288 h 576"/>
                <a:gd name="T82" fmla="*/ 960 w 1056"/>
                <a:gd name="T83" fmla="*/ 240 h 576"/>
                <a:gd name="T84" fmla="*/ 912 w 1056"/>
                <a:gd name="T85" fmla="*/ 288 h 576"/>
                <a:gd name="T86" fmla="*/ 864 w 1056"/>
                <a:gd name="T87" fmla="*/ 288 h 576"/>
                <a:gd name="T88" fmla="*/ 864 w 1056"/>
                <a:gd name="T89" fmla="*/ 192 h 576"/>
                <a:gd name="T90" fmla="*/ 816 w 1056"/>
                <a:gd name="T91" fmla="*/ 192 h 576"/>
                <a:gd name="T92" fmla="*/ 816 w 1056"/>
                <a:gd name="T93" fmla="*/ 144 h 576"/>
                <a:gd name="T94" fmla="*/ 912 w 1056"/>
                <a:gd name="T95" fmla="*/ 144 h 576"/>
                <a:gd name="T96" fmla="*/ 912 w 1056"/>
                <a:gd name="T97" fmla="*/ 48 h 576"/>
                <a:gd name="T98" fmla="*/ 864 w 1056"/>
                <a:gd name="T99" fmla="*/ 48 h 5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56"/>
                <a:gd name="T151" fmla="*/ 0 h 576"/>
                <a:gd name="T152" fmla="*/ 1056 w 1056"/>
                <a:gd name="T153" fmla="*/ 576 h 5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56" h="576">
                  <a:moveTo>
                    <a:pt x="864" y="48"/>
                  </a:moveTo>
                  <a:lnTo>
                    <a:pt x="720" y="48"/>
                  </a:lnTo>
                  <a:lnTo>
                    <a:pt x="672" y="0"/>
                  </a:lnTo>
                  <a:lnTo>
                    <a:pt x="576" y="0"/>
                  </a:lnTo>
                  <a:lnTo>
                    <a:pt x="528" y="48"/>
                  </a:lnTo>
                  <a:lnTo>
                    <a:pt x="528" y="144"/>
                  </a:lnTo>
                  <a:lnTo>
                    <a:pt x="432" y="144"/>
                  </a:lnTo>
                  <a:lnTo>
                    <a:pt x="384" y="96"/>
                  </a:lnTo>
                  <a:lnTo>
                    <a:pt x="432" y="48"/>
                  </a:lnTo>
                  <a:lnTo>
                    <a:pt x="384" y="0"/>
                  </a:lnTo>
                  <a:lnTo>
                    <a:pt x="288" y="0"/>
                  </a:lnTo>
                  <a:lnTo>
                    <a:pt x="192" y="48"/>
                  </a:lnTo>
                  <a:lnTo>
                    <a:pt x="48" y="48"/>
                  </a:lnTo>
                  <a:lnTo>
                    <a:pt x="48" y="192"/>
                  </a:lnTo>
                  <a:lnTo>
                    <a:pt x="96" y="192"/>
                  </a:lnTo>
                  <a:lnTo>
                    <a:pt x="144" y="144"/>
                  </a:lnTo>
                  <a:lnTo>
                    <a:pt x="192" y="144"/>
                  </a:lnTo>
                  <a:lnTo>
                    <a:pt x="192" y="336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48" y="288"/>
                  </a:lnTo>
                  <a:lnTo>
                    <a:pt x="48" y="384"/>
                  </a:lnTo>
                  <a:lnTo>
                    <a:pt x="0" y="480"/>
                  </a:lnTo>
                  <a:lnTo>
                    <a:pt x="0" y="528"/>
                  </a:lnTo>
                  <a:lnTo>
                    <a:pt x="144" y="528"/>
                  </a:lnTo>
                  <a:lnTo>
                    <a:pt x="192" y="480"/>
                  </a:lnTo>
                  <a:lnTo>
                    <a:pt x="288" y="480"/>
                  </a:lnTo>
                  <a:lnTo>
                    <a:pt x="288" y="528"/>
                  </a:lnTo>
                  <a:lnTo>
                    <a:pt x="336" y="576"/>
                  </a:lnTo>
                  <a:lnTo>
                    <a:pt x="384" y="528"/>
                  </a:lnTo>
                  <a:lnTo>
                    <a:pt x="480" y="528"/>
                  </a:lnTo>
                  <a:lnTo>
                    <a:pt x="480" y="480"/>
                  </a:lnTo>
                  <a:lnTo>
                    <a:pt x="576" y="432"/>
                  </a:lnTo>
                  <a:lnTo>
                    <a:pt x="672" y="480"/>
                  </a:lnTo>
                  <a:lnTo>
                    <a:pt x="768" y="480"/>
                  </a:lnTo>
                  <a:lnTo>
                    <a:pt x="768" y="336"/>
                  </a:lnTo>
                  <a:lnTo>
                    <a:pt x="816" y="336"/>
                  </a:lnTo>
                  <a:lnTo>
                    <a:pt x="912" y="336"/>
                  </a:lnTo>
                  <a:lnTo>
                    <a:pt x="960" y="384"/>
                  </a:lnTo>
                  <a:lnTo>
                    <a:pt x="1056" y="336"/>
                  </a:lnTo>
                  <a:lnTo>
                    <a:pt x="1056" y="288"/>
                  </a:lnTo>
                  <a:lnTo>
                    <a:pt x="960" y="240"/>
                  </a:lnTo>
                  <a:lnTo>
                    <a:pt x="912" y="288"/>
                  </a:lnTo>
                  <a:lnTo>
                    <a:pt x="864" y="288"/>
                  </a:lnTo>
                  <a:lnTo>
                    <a:pt x="864" y="192"/>
                  </a:lnTo>
                  <a:lnTo>
                    <a:pt x="816" y="192"/>
                  </a:lnTo>
                  <a:lnTo>
                    <a:pt x="816" y="144"/>
                  </a:lnTo>
                  <a:lnTo>
                    <a:pt x="912" y="144"/>
                  </a:lnTo>
                  <a:lnTo>
                    <a:pt x="912" y="48"/>
                  </a:lnTo>
                  <a:lnTo>
                    <a:pt x="864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Oval 71"/>
            <p:cNvSpPr>
              <a:spLocks noChangeArrowheads="1"/>
            </p:cNvSpPr>
            <p:nvPr/>
          </p:nvSpPr>
          <p:spPr bwMode="auto">
            <a:xfrm>
              <a:off x="2064" y="32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32</a:t>
              </a:r>
            </a:p>
          </p:txBody>
        </p:sp>
      </p:grpSp>
      <p:grpSp>
        <p:nvGrpSpPr>
          <p:cNvPr id="28" name="Group 141"/>
          <p:cNvGrpSpPr>
            <a:grpSpLocks/>
          </p:cNvGrpSpPr>
          <p:nvPr/>
        </p:nvGrpSpPr>
        <p:grpSpPr bwMode="auto">
          <a:xfrm>
            <a:off x="3810000" y="5410200"/>
            <a:ext cx="1981200" cy="762000"/>
            <a:chOff x="2400" y="3456"/>
            <a:chExt cx="1248" cy="480"/>
          </a:xfrm>
        </p:grpSpPr>
        <p:sp>
          <p:nvSpPr>
            <p:cNvPr id="10320" name="Freeform 24"/>
            <p:cNvSpPr>
              <a:spLocks/>
            </p:cNvSpPr>
            <p:nvPr/>
          </p:nvSpPr>
          <p:spPr bwMode="auto">
            <a:xfrm>
              <a:off x="2400" y="3456"/>
              <a:ext cx="1248" cy="480"/>
            </a:xfrm>
            <a:custGeom>
              <a:avLst/>
              <a:gdLst>
                <a:gd name="T0" fmla="*/ 144 w 1248"/>
                <a:gd name="T1" fmla="*/ 0 h 480"/>
                <a:gd name="T2" fmla="*/ 144 w 1248"/>
                <a:gd name="T3" fmla="*/ 48 h 480"/>
                <a:gd name="T4" fmla="*/ 192 w 1248"/>
                <a:gd name="T5" fmla="*/ 96 h 480"/>
                <a:gd name="T6" fmla="*/ 192 w 1248"/>
                <a:gd name="T7" fmla="*/ 192 h 480"/>
                <a:gd name="T8" fmla="*/ 144 w 1248"/>
                <a:gd name="T9" fmla="*/ 240 h 480"/>
                <a:gd name="T10" fmla="*/ 96 w 1248"/>
                <a:gd name="T11" fmla="*/ 240 h 480"/>
                <a:gd name="T12" fmla="*/ 48 w 1248"/>
                <a:gd name="T13" fmla="*/ 192 h 480"/>
                <a:gd name="T14" fmla="*/ 0 w 1248"/>
                <a:gd name="T15" fmla="*/ 240 h 480"/>
                <a:gd name="T16" fmla="*/ 0 w 1248"/>
                <a:gd name="T17" fmla="*/ 336 h 480"/>
                <a:gd name="T18" fmla="*/ 48 w 1248"/>
                <a:gd name="T19" fmla="*/ 384 h 480"/>
                <a:gd name="T20" fmla="*/ 96 w 1248"/>
                <a:gd name="T21" fmla="*/ 336 h 480"/>
                <a:gd name="T22" fmla="*/ 144 w 1248"/>
                <a:gd name="T23" fmla="*/ 336 h 480"/>
                <a:gd name="T24" fmla="*/ 240 w 1248"/>
                <a:gd name="T25" fmla="*/ 384 h 480"/>
                <a:gd name="T26" fmla="*/ 240 w 1248"/>
                <a:gd name="T27" fmla="*/ 480 h 480"/>
                <a:gd name="T28" fmla="*/ 1008 w 1248"/>
                <a:gd name="T29" fmla="*/ 480 h 480"/>
                <a:gd name="T30" fmla="*/ 1008 w 1248"/>
                <a:gd name="T31" fmla="*/ 384 h 480"/>
                <a:gd name="T32" fmla="*/ 1056 w 1248"/>
                <a:gd name="T33" fmla="*/ 336 h 480"/>
                <a:gd name="T34" fmla="*/ 1104 w 1248"/>
                <a:gd name="T35" fmla="*/ 336 h 480"/>
                <a:gd name="T36" fmla="*/ 1152 w 1248"/>
                <a:gd name="T37" fmla="*/ 384 h 480"/>
                <a:gd name="T38" fmla="*/ 1200 w 1248"/>
                <a:gd name="T39" fmla="*/ 384 h 480"/>
                <a:gd name="T40" fmla="*/ 1248 w 1248"/>
                <a:gd name="T41" fmla="*/ 336 h 480"/>
                <a:gd name="T42" fmla="*/ 1248 w 1248"/>
                <a:gd name="T43" fmla="*/ 288 h 480"/>
                <a:gd name="T44" fmla="*/ 1200 w 1248"/>
                <a:gd name="T45" fmla="*/ 240 h 480"/>
                <a:gd name="T46" fmla="*/ 1152 w 1248"/>
                <a:gd name="T47" fmla="*/ 240 h 480"/>
                <a:gd name="T48" fmla="*/ 1152 w 1248"/>
                <a:gd name="T49" fmla="*/ 288 h 480"/>
                <a:gd name="T50" fmla="*/ 1056 w 1248"/>
                <a:gd name="T51" fmla="*/ 240 h 480"/>
                <a:gd name="T52" fmla="*/ 1056 w 1248"/>
                <a:gd name="T53" fmla="*/ 192 h 480"/>
                <a:gd name="T54" fmla="*/ 1008 w 1248"/>
                <a:gd name="T55" fmla="*/ 192 h 480"/>
                <a:gd name="T56" fmla="*/ 1008 w 1248"/>
                <a:gd name="T57" fmla="*/ 48 h 480"/>
                <a:gd name="T58" fmla="*/ 912 w 1248"/>
                <a:gd name="T59" fmla="*/ 48 h 480"/>
                <a:gd name="T60" fmla="*/ 912 w 1248"/>
                <a:gd name="T61" fmla="*/ 0 h 480"/>
                <a:gd name="T62" fmla="*/ 768 w 1248"/>
                <a:gd name="T63" fmla="*/ 0 h 480"/>
                <a:gd name="T64" fmla="*/ 768 w 1248"/>
                <a:gd name="T65" fmla="*/ 96 h 480"/>
                <a:gd name="T66" fmla="*/ 816 w 1248"/>
                <a:gd name="T67" fmla="*/ 144 h 480"/>
                <a:gd name="T68" fmla="*/ 720 w 1248"/>
                <a:gd name="T69" fmla="*/ 192 h 480"/>
                <a:gd name="T70" fmla="*/ 624 w 1248"/>
                <a:gd name="T71" fmla="*/ 192 h 480"/>
                <a:gd name="T72" fmla="*/ 624 w 1248"/>
                <a:gd name="T73" fmla="*/ 240 h 480"/>
                <a:gd name="T74" fmla="*/ 480 w 1248"/>
                <a:gd name="T75" fmla="*/ 144 h 480"/>
                <a:gd name="T76" fmla="*/ 528 w 1248"/>
                <a:gd name="T77" fmla="*/ 96 h 480"/>
                <a:gd name="T78" fmla="*/ 528 w 1248"/>
                <a:gd name="T79" fmla="*/ 48 h 480"/>
                <a:gd name="T80" fmla="*/ 432 w 1248"/>
                <a:gd name="T81" fmla="*/ 48 h 480"/>
                <a:gd name="T82" fmla="*/ 432 w 1248"/>
                <a:gd name="T83" fmla="*/ 0 h 480"/>
                <a:gd name="T84" fmla="*/ 144 w 1248"/>
                <a:gd name="T85" fmla="*/ 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48"/>
                <a:gd name="T130" fmla="*/ 0 h 480"/>
                <a:gd name="T131" fmla="*/ 1248 w 1248"/>
                <a:gd name="T132" fmla="*/ 480 h 4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48" h="480">
                  <a:moveTo>
                    <a:pt x="144" y="0"/>
                  </a:moveTo>
                  <a:lnTo>
                    <a:pt x="144" y="48"/>
                  </a:lnTo>
                  <a:lnTo>
                    <a:pt x="192" y="96"/>
                  </a:lnTo>
                  <a:lnTo>
                    <a:pt x="192" y="192"/>
                  </a:lnTo>
                  <a:lnTo>
                    <a:pt x="144" y="240"/>
                  </a:lnTo>
                  <a:lnTo>
                    <a:pt x="96" y="240"/>
                  </a:lnTo>
                  <a:lnTo>
                    <a:pt x="48" y="192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48" y="384"/>
                  </a:lnTo>
                  <a:lnTo>
                    <a:pt x="96" y="336"/>
                  </a:lnTo>
                  <a:lnTo>
                    <a:pt x="144" y="336"/>
                  </a:lnTo>
                  <a:lnTo>
                    <a:pt x="240" y="384"/>
                  </a:lnTo>
                  <a:lnTo>
                    <a:pt x="240" y="480"/>
                  </a:lnTo>
                  <a:lnTo>
                    <a:pt x="1008" y="480"/>
                  </a:lnTo>
                  <a:lnTo>
                    <a:pt x="1008" y="384"/>
                  </a:lnTo>
                  <a:lnTo>
                    <a:pt x="1056" y="336"/>
                  </a:lnTo>
                  <a:lnTo>
                    <a:pt x="1104" y="336"/>
                  </a:lnTo>
                  <a:lnTo>
                    <a:pt x="1152" y="384"/>
                  </a:lnTo>
                  <a:lnTo>
                    <a:pt x="1200" y="384"/>
                  </a:lnTo>
                  <a:lnTo>
                    <a:pt x="1248" y="336"/>
                  </a:lnTo>
                  <a:lnTo>
                    <a:pt x="1248" y="288"/>
                  </a:lnTo>
                  <a:lnTo>
                    <a:pt x="1200" y="240"/>
                  </a:lnTo>
                  <a:lnTo>
                    <a:pt x="1152" y="240"/>
                  </a:lnTo>
                  <a:lnTo>
                    <a:pt x="1152" y="288"/>
                  </a:lnTo>
                  <a:lnTo>
                    <a:pt x="1056" y="240"/>
                  </a:lnTo>
                  <a:lnTo>
                    <a:pt x="1056" y="192"/>
                  </a:lnTo>
                  <a:lnTo>
                    <a:pt x="1008" y="192"/>
                  </a:lnTo>
                  <a:lnTo>
                    <a:pt x="1008" y="48"/>
                  </a:lnTo>
                  <a:lnTo>
                    <a:pt x="912" y="48"/>
                  </a:lnTo>
                  <a:lnTo>
                    <a:pt x="912" y="0"/>
                  </a:lnTo>
                  <a:lnTo>
                    <a:pt x="768" y="0"/>
                  </a:lnTo>
                  <a:lnTo>
                    <a:pt x="768" y="96"/>
                  </a:lnTo>
                  <a:lnTo>
                    <a:pt x="816" y="144"/>
                  </a:lnTo>
                  <a:lnTo>
                    <a:pt x="720" y="192"/>
                  </a:lnTo>
                  <a:lnTo>
                    <a:pt x="624" y="192"/>
                  </a:lnTo>
                  <a:lnTo>
                    <a:pt x="624" y="240"/>
                  </a:lnTo>
                  <a:lnTo>
                    <a:pt x="480" y="144"/>
                  </a:lnTo>
                  <a:lnTo>
                    <a:pt x="528" y="96"/>
                  </a:lnTo>
                  <a:lnTo>
                    <a:pt x="528" y="48"/>
                  </a:lnTo>
                  <a:lnTo>
                    <a:pt x="432" y="48"/>
                  </a:lnTo>
                  <a:lnTo>
                    <a:pt x="432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Oval 72"/>
            <p:cNvSpPr>
              <a:spLocks noChangeArrowheads="1"/>
            </p:cNvSpPr>
            <p:nvPr/>
          </p:nvSpPr>
          <p:spPr bwMode="auto">
            <a:xfrm>
              <a:off x="2688" y="36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38</a:t>
              </a:r>
            </a:p>
          </p:txBody>
        </p:sp>
      </p:grpSp>
      <p:grpSp>
        <p:nvGrpSpPr>
          <p:cNvPr id="29" name="Group 142"/>
          <p:cNvGrpSpPr>
            <a:grpSpLocks/>
          </p:cNvGrpSpPr>
          <p:nvPr/>
        </p:nvGrpSpPr>
        <p:grpSpPr bwMode="auto">
          <a:xfrm>
            <a:off x="5410200" y="5410200"/>
            <a:ext cx="1600200" cy="762000"/>
            <a:chOff x="3408" y="3456"/>
            <a:chExt cx="1008" cy="480"/>
          </a:xfrm>
        </p:grpSpPr>
        <p:sp>
          <p:nvSpPr>
            <p:cNvPr id="10318" name="Freeform 26"/>
            <p:cNvSpPr>
              <a:spLocks/>
            </p:cNvSpPr>
            <p:nvPr/>
          </p:nvSpPr>
          <p:spPr bwMode="auto">
            <a:xfrm>
              <a:off x="3408" y="3456"/>
              <a:ext cx="1008" cy="480"/>
            </a:xfrm>
            <a:custGeom>
              <a:avLst/>
              <a:gdLst>
                <a:gd name="T0" fmla="*/ 0 w 1008"/>
                <a:gd name="T1" fmla="*/ 96 h 480"/>
                <a:gd name="T2" fmla="*/ 0 w 1008"/>
                <a:gd name="T3" fmla="*/ 192 h 480"/>
                <a:gd name="T4" fmla="*/ 48 w 1008"/>
                <a:gd name="T5" fmla="*/ 192 h 480"/>
                <a:gd name="T6" fmla="*/ 48 w 1008"/>
                <a:gd name="T7" fmla="*/ 240 h 480"/>
                <a:gd name="T8" fmla="*/ 144 w 1008"/>
                <a:gd name="T9" fmla="*/ 288 h 480"/>
                <a:gd name="T10" fmla="*/ 144 w 1008"/>
                <a:gd name="T11" fmla="*/ 240 h 480"/>
                <a:gd name="T12" fmla="*/ 192 w 1008"/>
                <a:gd name="T13" fmla="*/ 240 h 480"/>
                <a:gd name="T14" fmla="*/ 240 w 1008"/>
                <a:gd name="T15" fmla="*/ 288 h 480"/>
                <a:gd name="T16" fmla="*/ 240 w 1008"/>
                <a:gd name="T17" fmla="*/ 336 h 480"/>
                <a:gd name="T18" fmla="*/ 192 w 1008"/>
                <a:gd name="T19" fmla="*/ 384 h 480"/>
                <a:gd name="T20" fmla="*/ 144 w 1008"/>
                <a:gd name="T21" fmla="*/ 384 h 480"/>
                <a:gd name="T22" fmla="*/ 96 w 1008"/>
                <a:gd name="T23" fmla="*/ 336 h 480"/>
                <a:gd name="T24" fmla="*/ 48 w 1008"/>
                <a:gd name="T25" fmla="*/ 336 h 480"/>
                <a:gd name="T26" fmla="*/ 0 w 1008"/>
                <a:gd name="T27" fmla="*/ 384 h 480"/>
                <a:gd name="T28" fmla="*/ 0 w 1008"/>
                <a:gd name="T29" fmla="*/ 480 h 480"/>
                <a:gd name="T30" fmla="*/ 768 w 1008"/>
                <a:gd name="T31" fmla="*/ 480 h 480"/>
                <a:gd name="T32" fmla="*/ 768 w 1008"/>
                <a:gd name="T33" fmla="*/ 384 h 480"/>
                <a:gd name="T34" fmla="*/ 816 w 1008"/>
                <a:gd name="T35" fmla="*/ 336 h 480"/>
                <a:gd name="T36" fmla="*/ 864 w 1008"/>
                <a:gd name="T37" fmla="*/ 384 h 480"/>
                <a:gd name="T38" fmla="*/ 1008 w 1008"/>
                <a:gd name="T39" fmla="*/ 288 h 480"/>
                <a:gd name="T40" fmla="*/ 1008 w 1008"/>
                <a:gd name="T41" fmla="*/ 240 h 480"/>
                <a:gd name="T42" fmla="*/ 960 w 1008"/>
                <a:gd name="T43" fmla="*/ 192 h 480"/>
                <a:gd name="T44" fmla="*/ 912 w 1008"/>
                <a:gd name="T45" fmla="*/ 240 h 480"/>
                <a:gd name="T46" fmla="*/ 816 w 1008"/>
                <a:gd name="T47" fmla="*/ 240 h 480"/>
                <a:gd name="T48" fmla="*/ 816 w 1008"/>
                <a:gd name="T49" fmla="*/ 144 h 480"/>
                <a:gd name="T50" fmla="*/ 768 w 1008"/>
                <a:gd name="T51" fmla="*/ 96 h 480"/>
                <a:gd name="T52" fmla="*/ 768 w 1008"/>
                <a:gd name="T53" fmla="*/ 48 h 480"/>
                <a:gd name="T54" fmla="*/ 672 w 1008"/>
                <a:gd name="T55" fmla="*/ 48 h 480"/>
                <a:gd name="T56" fmla="*/ 672 w 1008"/>
                <a:gd name="T57" fmla="*/ 0 h 480"/>
                <a:gd name="T58" fmla="*/ 576 w 1008"/>
                <a:gd name="T59" fmla="*/ 0 h 480"/>
                <a:gd name="T60" fmla="*/ 576 w 1008"/>
                <a:gd name="T61" fmla="*/ 48 h 480"/>
                <a:gd name="T62" fmla="*/ 528 w 1008"/>
                <a:gd name="T63" fmla="*/ 96 h 480"/>
                <a:gd name="T64" fmla="*/ 528 w 1008"/>
                <a:gd name="T65" fmla="*/ 144 h 480"/>
                <a:gd name="T66" fmla="*/ 432 w 1008"/>
                <a:gd name="T67" fmla="*/ 144 h 480"/>
                <a:gd name="T68" fmla="*/ 384 w 1008"/>
                <a:gd name="T69" fmla="*/ 96 h 480"/>
                <a:gd name="T70" fmla="*/ 384 w 1008"/>
                <a:gd name="T71" fmla="*/ 48 h 480"/>
                <a:gd name="T72" fmla="*/ 336 w 1008"/>
                <a:gd name="T73" fmla="*/ 0 h 480"/>
                <a:gd name="T74" fmla="*/ 192 w 1008"/>
                <a:gd name="T75" fmla="*/ 0 h 480"/>
                <a:gd name="T76" fmla="*/ 144 w 1008"/>
                <a:gd name="T77" fmla="*/ 48 h 480"/>
                <a:gd name="T78" fmla="*/ 96 w 1008"/>
                <a:gd name="T79" fmla="*/ 48 h 480"/>
                <a:gd name="T80" fmla="*/ 0 w 1008"/>
                <a:gd name="T81" fmla="*/ 96 h 4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08"/>
                <a:gd name="T124" fmla="*/ 0 h 480"/>
                <a:gd name="T125" fmla="*/ 1008 w 1008"/>
                <a:gd name="T126" fmla="*/ 480 h 4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08" h="480">
                  <a:moveTo>
                    <a:pt x="0" y="96"/>
                  </a:moveTo>
                  <a:lnTo>
                    <a:pt x="0" y="192"/>
                  </a:lnTo>
                  <a:lnTo>
                    <a:pt x="48" y="192"/>
                  </a:lnTo>
                  <a:lnTo>
                    <a:pt x="48" y="240"/>
                  </a:lnTo>
                  <a:lnTo>
                    <a:pt x="144" y="288"/>
                  </a:lnTo>
                  <a:lnTo>
                    <a:pt x="144" y="240"/>
                  </a:lnTo>
                  <a:lnTo>
                    <a:pt x="192" y="240"/>
                  </a:lnTo>
                  <a:lnTo>
                    <a:pt x="240" y="288"/>
                  </a:lnTo>
                  <a:lnTo>
                    <a:pt x="240" y="336"/>
                  </a:lnTo>
                  <a:lnTo>
                    <a:pt x="192" y="384"/>
                  </a:lnTo>
                  <a:lnTo>
                    <a:pt x="144" y="384"/>
                  </a:lnTo>
                  <a:lnTo>
                    <a:pt x="96" y="336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768" y="480"/>
                  </a:lnTo>
                  <a:lnTo>
                    <a:pt x="768" y="384"/>
                  </a:lnTo>
                  <a:lnTo>
                    <a:pt x="816" y="336"/>
                  </a:lnTo>
                  <a:lnTo>
                    <a:pt x="864" y="384"/>
                  </a:lnTo>
                  <a:lnTo>
                    <a:pt x="1008" y="288"/>
                  </a:lnTo>
                  <a:lnTo>
                    <a:pt x="1008" y="240"/>
                  </a:lnTo>
                  <a:lnTo>
                    <a:pt x="960" y="192"/>
                  </a:lnTo>
                  <a:lnTo>
                    <a:pt x="912" y="240"/>
                  </a:lnTo>
                  <a:lnTo>
                    <a:pt x="816" y="240"/>
                  </a:lnTo>
                  <a:lnTo>
                    <a:pt x="816" y="144"/>
                  </a:lnTo>
                  <a:lnTo>
                    <a:pt x="768" y="96"/>
                  </a:lnTo>
                  <a:lnTo>
                    <a:pt x="768" y="48"/>
                  </a:lnTo>
                  <a:lnTo>
                    <a:pt x="672" y="48"/>
                  </a:lnTo>
                  <a:lnTo>
                    <a:pt x="672" y="0"/>
                  </a:lnTo>
                  <a:lnTo>
                    <a:pt x="576" y="0"/>
                  </a:lnTo>
                  <a:lnTo>
                    <a:pt x="576" y="48"/>
                  </a:lnTo>
                  <a:lnTo>
                    <a:pt x="528" y="96"/>
                  </a:lnTo>
                  <a:lnTo>
                    <a:pt x="528" y="144"/>
                  </a:lnTo>
                  <a:lnTo>
                    <a:pt x="432" y="144"/>
                  </a:lnTo>
                  <a:lnTo>
                    <a:pt x="384" y="96"/>
                  </a:lnTo>
                  <a:lnTo>
                    <a:pt x="384" y="48"/>
                  </a:lnTo>
                  <a:lnTo>
                    <a:pt x="336" y="0"/>
                  </a:lnTo>
                  <a:lnTo>
                    <a:pt x="192" y="0"/>
                  </a:lnTo>
                  <a:lnTo>
                    <a:pt x="144" y="48"/>
                  </a:lnTo>
                  <a:lnTo>
                    <a:pt x="96" y="48"/>
                  </a:lnTo>
                  <a:lnTo>
                    <a:pt x="0" y="9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Oval 73"/>
            <p:cNvSpPr>
              <a:spLocks noChangeArrowheads="1"/>
            </p:cNvSpPr>
            <p:nvPr/>
          </p:nvSpPr>
          <p:spPr bwMode="auto">
            <a:xfrm>
              <a:off x="3744" y="36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39</a:t>
              </a:r>
            </a:p>
          </p:txBody>
        </p:sp>
      </p:grpSp>
      <p:grpSp>
        <p:nvGrpSpPr>
          <p:cNvPr id="30" name="Group 136"/>
          <p:cNvGrpSpPr>
            <a:grpSpLocks/>
          </p:cNvGrpSpPr>
          <p:nvPr/>
        </p:nvGrpSpPr>
        <p:grpSpPr bwMode="auto">
          <a:xfrm>
            <a:off x="4038600" y="4648200"/>
            <a:ext cx="1752600" cy="1143000"/>
            <a:chOff x="2544" y="2976"/>
            <a:chExt cx="1104" cy="720"/>
          </a:xfrm>
        </p:grpSpPr>
        <p:sp>
          <p:nvSpPr>
            <p:cNvPr id="10316" name="Freeform 25"/>
            <p:cNvSpPr>
              <a:spLocks/>
            </p:cNvSpPr>
            <p:nvPr/>
          </p:nvSpPr>
          <p:spPr bwMode="auto">
            <a:xfrm>
              <a:off x="2544" y="2976"/>
              <a:ext cx="1104" cy="720"/>
            </a:xfrm>
            <a:custGeom>
              <a:avLst/>
              <a:gdLst>
                <a:gd name="T0" fmla="*/ 864 w 1104"/>
                <a:gd name="T1" fmla="*/ 528 h 720"/>
                <a:gd name="T2" fmla="*/ 768 w 1104"/>
                <a:gd name="T3" fmla="*/ 528 h 720"/>
                <a:gd name="T4" fmla="*/ 768 w 1104"/>
                <a:gd name="T5" fmla="*/ 480 h 720"/>
                <a:gd name="T6" fmla="*/ 624 w 1104"/>
                <a:gd name="T7" fmla="*/ 480 h 720"/>
                <a:gd name="T8" fmla="*/ 624 w 1104"/>
                <a:gd name="T9" fmla="*/ 576 h 720"/>
                <a:gd name="T10" fmla="*/ 672 w 1104"/>
                <a:gd name="T11" fmla="*/ 624 h 720"/>
                <a:gd name="T12" fmla="*/ 576 w 1104"/>
                <a:gd name="T13" fmla="*/ 672 h 720"/>
                <a:gd name="T14" fmla="*/ 480 w 1104"/>
                <a:gd name="T15" fmla="*/ 672 h 720"/>
                <a:gd name="T16" fmla="*/ 480 w 1104"/>
                <a:gd name="T17" fmla="*/ 720 h 720"/>
                <a:gd name="T18" fmla="*/ 336 w 1104"/>
                <a:gd name="T19" fmla="*/ 624 h 720"/>
                <a:gd name="T20" fmla="*/ 384 w 1104"/>
                <a:gd name="T21" fmla="*/ 576 h 720"/>
                <a:gd name="T22" fmla="*/ 384 w 1104"/>
                <a:gd name="T23" fmla="*/ 528 h 720"/>
                <a:gd name="T24" fmla="*/ 288 w 1104"/>
                <a:gd name="T25" fmla="*/ 528 h 720"/>
                <a:gd name="T26" fmla="*/ 288 w 1104"/>
                <a:gd name="T27" fmla="*/ 480 h 720"/>
                <a:gd name="T28" fmla="*/ 0 w 1104"/>
                <a:gd name="T29" fmla="*/ 480 h 720"/>
                <a:gd name="T30" fmla="*/ 0 w 1104"/>
                <a:gd name="T31" fmla="*/ 384 h 720"/>
                <a:gd name="T32" fmla="*/ 144 w 1104"/>
                <a:gd name="T33" fmla="*/ 384 h 720"/>
                <a:gd name="T34" fmla="*/ 192 w 1104"/>
                <a:gd name="T35" fmla="*/ 432 h 720"/>
                <a:gd name="T36" fmla="*/ 288 w 1104"/>
                <a:gd name="T37" fmla="*/ 384 h 720"/>
                <a:gd name="T38" fmla="*/ 288 w 1104"/>
                <a:gd name="T39" fmla="*/ 336 h 720"/>
                <a:gd name="T40" fmla="*/ 192 w 1104"/>
                <a:gd name="T41" fmla="*/ 288 h 720"/>
                <a:gd name="T42" fmla="*/ 144 w 1104"/>
                <a:gd name="T43" fmla="*/ 336 h 720"/>
                <a:gd name="T44" fmla="*/ 96 w 1104"/>
                <a:gd name="T45" fmla="*/ 336 h 720"/>
                <a:gd name="T46" fmla="*/ 96 w 1104"/>
                <a:gd name="T47" fmla="*/ 240 h 720"/>
                <a:gd name="T48" fmla="*/ 48 w 1104"/>
                <a:gd name="T49" fmla="*/ 240 h 720"/>
                <a:gd name="T50" fmla="*/ 48 w 1104"/>
                <a:gd name="T51" fmla="*/ 192 h 720"/>
                <a:gd name="T52" fmla="*/ 144 w 1104"/>
                <a:gd name="T53" fmla="*/ 192 h 720"/>
                <a:gd name="T54" fmla="*/ 144 w 1104"/>
                <a:gd name="T55" fmla="*/ 96 h 720"/>
                <a:gd name="T56" fmla="*/ 96 w 1104"/>
                <a:gd name="T57" fmla="*/ 96 h 720"/>
                <a:gd name="T58" fmla="*/ 144 w 1104"/>
                <a:gd name="T59" fmla="*/ 48 h 720"/>
                <a:gd name="T60" fmla="*/ 288 w 1104"/>
                <a:gd name="T61" fmla="*/ 48 h 720"/>
                <a:gd name="T62" fmla="*/ 336 w 1104"/>
                <a:gd name="T63" fmla="*/ 0 h 720"/>
                <a:gd name="T64" fmla="*/ 384 w 1104"/>
                <a:gd name="T65" fmla="*/ 0 h 720"/>
                <a:gd name="T66" fmla="*/ 432 w 1104"/>
                <a:gd name="T67" fmla="*/ 48 h 720"/>
                <a:gd name="T68" fmla="*/ 432 w 1104"/>
                <a:gd name="T69" fmla="*/ 96 h 720"/>
                <a:gd name="T70" fmla="*/ 432 w 1104"/>
                <a:gd name="T71" fmla="*/ 144 h 720"/>
                <a:gd name="T72" fmla="*/ 480 w 1104"/>
                <a:gd name="T73" fmla="*/ 144 h 720"/>
                <a:gd name="T74" fmla="*/ 528 w 1104"/>
                <a:gd name="T75" fmla="*/ 192 h 720"/>
                <a:gd name="T76" fmla="*/ 576 w 1104"/>
                <a:gd name="T77" fmla="*/ 192 h 720"/>
                <a:gd name="T78" fmla="*/ 624 w 1104"/>
                <a:gd name="T79" fmla="*/ 144 h 720"/>
                <a:gd name="T80" fmla="*/ 624 w 1104"/>
                <a:gd name="T81" fmla="*/ 96 h 720"/>
                <a:gd name="T82" fmla="*/ 576 w 1104"/>
                <a:gd name="T83" fmla="*/ 48 h 720"/>
                <a:gd name="T84" fmla="*/ 624 w 1104"/>
                <a:gd name="T85" fmla="*/ 0 h 720"/>
                <a:gd name="T86" fmla="*/ 720 w 1104"/>
                <a:gd name="T87" fmla="*/ 0 h 720"/>
                <a:gd name="T88" fmla="*/ 768 w 1104"/>
                <a:gd name="T89" fmla="*/ 48 h 720"/>
                <a:gd name="T90" fmla="*/ 864 w 1104"/>
                <a:gd name="T91" fmla="*/ 48 h 720"/>
                <a:gd name="T92" fmla="*/ 864 w 1104"/>
                <a:gd name="T93" fmla="*/ 96 h 720"/>
                <a:gd name="T94" fmla="*/ 816 w 1104"/>
                <a:gd name="T95" fmla="*/ 144 h 720"/>
                <a:gd name="T96" fmla="*/ 816 w 1104"/>
                <a:gd name="T97" fmla="*/ 192 h 720"/>
                <a:gd name="T98" fmla="*/ 864 w 1104"/>
                <a:gd name="T99" fmla="*/ 240 h 720"/>
                <a:gd name="T100" fmla="*/ 960 w 1104"/>
                <a:gd name="T101" fmla="*/ 240 h 720"/>
                <a:gd name="T102" fmla="*/ 1008 w 1104"/>
                <a:gd name="T103" fmla="*/ 192 h 720"/>
                <a:gd name="T104" fmla="*/ 1056 w 1104"/>
                <a:gd name="T105" fmla="*/ 192 h 720"/>
                <a:gd name="T106" fmla="*/ 1104 w 1104"/>
                <a:gd name="T107" fmla="*/ 240 h 720"/>
                <a:gd name="T108" fmla="*/ 1104 w 1104"/>
                <a:gd name="T109" fmla="*/ 336 h 720"/>
                <a:gd name="T110" fmla="*/ 1056 w 1104"/>
                <a:gd name="T111" fmla="*/ 384 h 720"/>
                <a:gd name="T112" fmla="*/ 1008 w 1104"/>
                <a:gd name="T113" fmla="*/ 384 h 720"/>
                <a:gd name="T114" fmla="*/ 960 w 1104"/>
                <a:gd name="T115" fmla="*/ 336 h 720"/>
                <a:gd name="T116" fmla="*/ 864 w 1104"/>
                <a:gd name="T117" fmla="*/ 336 h 720"/>
                <a:gd name="T118" fmla="*/ 864 w 1104"/>
                <a:gd name="T119" fmla="*/ 384 h 720"/>
                <a:gd name="T120" fmla="*/ 864 w 1104"/>
                <a:gd name="T121" fmla="*/ 528 h 7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04"/>
                <a:gd name="T184" fmla="*/ 0 h 720"/>
                <a:gd name="T185" fmla="*/ 1104 w 1104"/>
                <a:gd name="T186" fmla="*/ 720 h 7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04" h="720">
                  <a:moveTo>
                    <a:pt x="864" y="528"/>
                  </a:moveTo>
                  <a:lnTo>
                    <a:pt x="768" y="528"/>
                  </a:lnTo>
                  <a:lnTo>
                    <a:pt x="768" y="480"/>
                  </a:lnTo>
                  <a:lnTo>
                    <a:pt x="624" y="480"/>
                  </a:lnTo>
                  <a:lnTo>
                    <a:pt x="624" y="576"/>
                  </a:lnTo>
                  <a:lnTo>
                    <a:pt x="672" y="624"/>
                  </a:lnTo>
                  <a:lnTo>
                    <a:pt x="576" y="672"/>
                  </a:lnTo>
                  <a:lnTo>
                    <a:pt x="480" y="672"/>
                  </a:lnTo>
                  <a:lnTo>
                    <a:pt x="480" y="720"/>
                  </a:lnTo>
                  <a:lnTo>
                    <a:pt x="336" y="624"/>
                  </a:lnTo>
                  <a:lnTo>
                    <a:pt x="384" y="576"/>
                  </a:lnTo>
                  <a:lnTo>
                    <a:pt x="384" y="528"/>
                  </a:lnTo>
                  <a:lnTo>
                    <a:pt x="288" y="528"/>
                  </a:lnTo>
                  <a:lnTo>
                    <a:pt x="288" y="480"/>
                  </a:lnTo>
                  <a:lnTo>
                    <a:pt x="0" y="480"/>
                  </a:lnTo>
                  <a:lnTo>
                    <a:pt x="0" y="384"/>
                  </a:lnTo>
                  <a:lnTo>
                    <a:pt x="144" y="384"/>
                  </a:lnTo>
                  <a:lnTo>
                    <a:pt x="192" y="432"/>
                  </a:lnTo>
                  <a:lnTo>
                    <a:pt x="288" y="384"/>
                  </a:lnTo>
                  <a:lnTo>
                    <a:pt x="288" y="336"/>
                  </a:lnTo>
                  <a:lnTo>
                    <a:pt x="192" y="288"/>
                  </a:lnTo>
                  <a:lnTo>
                    <a:pt x="144" y="336"/>
                  </a:lnTo>
                  <a:lnTo>
                    <a:pt x="96" y="336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48" y="192"/>
                  </a:lnTo>
                  <a:lnTo>
                    <a:pt x="144" y="192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144" y="48"/>
                  </a:lnTo>
                  <a:lnTo>
                    <a:pt x="288" y="48"/>
                  </a:lnTo>
                  <a:lnTo>
                    <a:pt x="336" y="0"/>
                  </a:lnTo>
                  <a:lnTo>
                    <a:pt x="384" y="0"/>
                  </a:lnTo>
                  <a:lnTo>
                    <a:pt x="432" y="48"/>
                  </a:lnTo>
                  <a:lnTo>
                    <a:pt x="432" y="96"/>
                  </a:lnTo>
                  <a:lnTo>
                    <a:pt x="432" y="144"/>
                  </a:lnTo>
                  <a:lnTo>
                    <a:pt x="480" y="144"/>
                  </a:lnTo>
                  <a:lnTo>
                    <a:pt x="528" y="192"/>
                  </a:lnTo>
                  <a:lnTo>
                    <a:pt x="576" y="192"/>
                  </a:lnTo>
                  <a:lnTo>
                    <a:pt x="624" y="144"/>
                  </a:lnTo>
                  <a:lnTo>
                    <a:pt x="624" y="96"/>
                  </a:lnTo>
                  <a:lnTo>
                    <a:pt x="576" y="48"/>
                  </a:lnTo>
                  <a:lnTo>
                    <a:pt x="624" y="0"/>
                  </a:lnTo>
                  <a:lnTo>
                    <a:pt x="720" y="0"/>
                  </a:lnTo>
                  <a:lnTo>
                    <a:pt x="768" y="48"/>
                  </a:lnTo>
                  <a:lnTo>
                    <a:pt x="864" y="48"/>
                  </a:lnTo>
                  <a:lnTo>
                    <a:pt x="864" y="96"/>
                  </a:lnTo>
                  <a:lnTo>
                    <a:pt x="816" y="144"/>
                  </a:lnTo>
                  <a:lnTo>
                    <a:pt x="816" y="192"/>
                  </a:lnTo>
                  <a:lnTo>
                    <a:pt x="864" y="240"/>
                  </a:lnTo>
                  <a:lnTo>
                    <a:pt x="960" y="240"/>
                  </a:lnTo>
                  <a:lnTo>
                    <a:pt x="1008" y="192"/>
                  </a:lnTo>
                  <a:lnTo>
                    <a:pt x="1056" y="192"/>
                  </a:lnTo>
                  <a:lnTo>
                    <a:pt x="1104" y="240"/>
                  </a:lnTo>
                  <a:lnTo>
                    <a:pt x="1104" y="336"/>
                  </a:lnTo>
                  <a:lnTo>
                    <a:pt x="1056" y="384"/>
                  </a:lnTo>
                  <a:lnTo>
                    <a:pt x="1008" y="384"/>
                  </a:lnTo>
                  <a:lnTo>
                    <a:pt x="960" y="336"/>
                  </a:lnTo>
                  <a:lnTo>
                    <a:pt x="864" y="336"/>
                  </a:lnTo>
                  <a:lnTo>
                    <a:pt x="864" y="384"/>
                  </a:lnTo>
                  <a:lnTo>
                    <a:pt x="864" y="52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Oval 74"/>
            <p:cNvSpPr>
              <a:spLocks noChangeArrowheads="1"/>
            </p:cNvSpPr>
            <p:nvPr/>
          </p:nvSpPr>
          <p:spPr bwMode="auto">
            <a:xfrm>
              <a:off x="2880" y="32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33</a:t>
              </a:r>
            </a:p>
          </p:txBody>
        </p:sp>
      </p:grpSp>
      <p:grpSp>
        <p:nvGrpSpPr>
          <p:cNvPr id="31" name="Group 137"/>
          <p:cNvGrpSpPr>
            <a:grpSpLocks/>
          </p:cNvGrpSpPr>
          <p:nvPr/>
        </p:nvGrpSpPr>
        <p:grpSpPr bwMode="auto">
          <a:xfrm>
            <a:off x="5334000" y="4495800"/>
            <a:ext cx="1371600" cy="1143000"/>
            <a:chOff x="3360" y="2880"/>
            <a:chExt cx="864" cy="720"/>
          </a:xfrm>
        </p:grpSpPr>
        <p:sp>
          <p:nvSpPr>
            <p:cNvPr id="10314" name="Freeform 27"/>
            <p:cNvSpPr>
              <a:spLocks/>
            </p:cNvSpPr>
            <p:nvPr/>
          </p:nvSpPr>
          <p:spPr bwMode="auto">
            <a:xfrm>
              <a:off x="3360" y="2880"/>
              <a:ext cx="864" cy="720"/>
            </a:xfrm>
            <a:custGeom>
              <a:avLst/>
              <a:gdLst>
                <a:gd name="T0" fmla="*/ 816 w 864"/>
                <a:gd name="T1" fmla="*/ 624 h 720"/>
                <a:gd name="T2" fmla="*/ 720 w 864"/>
                <a:gd name="T3" fmla="*/ 624 h 720"/>
                <a:gd name="T4" fmla="*/ 720 w 864"/>
                <a:gd name="T5" fmla="*/ 576 h 720"/>
                <a:gd name="T6" fmla="*/ 624 w 864"/>
                <a:gd name="T7" fmla="*/ 576 h 720"/>
                <a:gd name="T8" fmla="*/ 624 w 864"/>
                <a:gd name="T9" fmla="*/ 624 h 720"/>
                <a:gd name="T10" fmla="*/ 576 w 864"/>
                <a:gd name="T11" fmla="*/ 672 h 720"/>
                <a:gd name="T12" fmla="*/ 576 w 864"/>
                <a:gd name="T13" fmla="*/ 720 h 720"/>
                <a:gd name="T14" fmla="*/ 480 w 864"/>
                <a:gd name="T15" fmla="*/ 720 h 720"/>
                <a:gd name="T16" fmla="*/ 432 w 864"/>
                <a:gd name="T17" fmla="*/ 672 h 720"/>
                <a:gd name="T18" fmla="*/ 432 w 864"/>
                <a:gd name="T19" fmla="*/ 624 h 720"/>
                <a:gd name="T20" fmla="*/ 384 w 864"/>
                <a:gd name="T21" fmla="*/ 576 h 720"/>
                <a:gd name="T22" fmla="*/ 240 w 864"/>
                <a:gd name="T23" fmla="*/ 576 h 720"/>
                <a:gd name="T24" fmla="*/ 192 w 864"/>
                <a:gd name="T25" fmla="*/ 624 h 720"/>
                <a:gd name="T26" fmla="*/ 144 w 864"/>
                <a:gd name="T27" fmla="*/ 624 h 720"/>
                <a:gd name="T28" fmla="*/ 48 w 864"/>
                <a:gd name="T29" fmla="*/ 672 h 720"/>
                <a:gd name="T30" fmla="*/ 48 w 864"/>
                <a:gd name="T31" fmla="*/ 432 h 720"/>
                <a:gd name="T32" fmla="*/ 144 w 864"/>
                <a:gd name="T33" fmla="*/ 432 h 720"/>
                <a:gd name="T34" fmla="*/ 192 w 864"/>
                <a:gd name="T35" fmla="*/ 480 h 720"/>
                <a:gd name="T36" fmla="*/ 240 w 864"/>
                <a:gd name="T37" fmla="*/ 480 h 720"/>
                <a:gd name="T38" fmla="*/ 288 w 864"/>
                <a:gd name="T39" fmla="*/ 432 h 720"/>
                <a:gd name="T40" fmla="*/ 288 w 864"/>
                <a:gd name="T41" fmla="*/ 336 h 720"/>
                <a:gd name="T42" fmla="*/ 240 w 864"/>
                <a:gd name="T43" fmla="*/ 288 h 720"/>
                <a:gd name="T44" fmla="*/ 192 w 864"/>
                <a:gd name="T45" fmla="*/ 288 h 720"/>
                <a:gd name="T46" fmla="*/ 144 w 864"/>
                <a:gd name="T47" fmla="*/ 336 h 720"/>
                <a:gd name="T48" fmla="*/ 48 w 864"/>
                <a:gd name="T49" fmla="*/ 336 h 720"/>
                <a:gd name="T50" fmla="*/ 0 w 864"/>
                <a:gd name="T51" fmla="*/ 288 h 720"/>
                <a:gd name="T52" fmla="*/ 0 w 864"/>
                <a:gd name="T53" fmla="*/ 240 h 720"/>
                <a:gd name="T54" fmla="*/ 48 w 864"/>
                <a:gd name="T55" fmla="*/ 192 h 720"/>
                <a:gd name="T56" fmla="*/ 48 w 864"/>
                <a:gd name="T57" fmla="*/ 144 h 720"/>
                <a:gd name="T58" fmla="*/ 144 w 864"/>
                <a:gd name="T59" fmla="*/ 144 h 720"/>
                <a:gd name="T60" fmla="*/ 192 w 864"/>
                <a:gd name="T61" fmla="*/ 192 h 720"/>
                <a:gd name="T62" fmla="*/ 336 w 864"/>
                <a:gd name="T63" fmla="*/ 192 h 720"/>
                <a:gd name="T64" fmla="*/ 384 w 864"/>
                <a:gd name="T65" fmla="*/ 144 h 720"/>
                <a:gd name="T66" fmla="*/ 384 w 864"/>
                <a:gd name="T67" fmla="*/ 48 h 720"/>
                <a:gd name="T68" fmla="*/ 480 w 864"/>
                <a:gd name="T69" fmla="*/ 0 h 720"/>
                <a:gd name="T70" fmla="*/ 528 w 864"/>
                <a:gd name="T71" fmla="*/ 48 h 720"/>
                <a:gd name="T72" fmla="*/ 624 w 864"/>
                <a:gd name="T73" fmla="*/ 48 h 720"/>
                <a:gd name="T74" fmla="*/ 624 w 864"/>
                <a:gd name="T75" fmla="*/ 96 h 720"/>
                <a:gd name="T76" fmla="*/ 576 w 864"/>
                <a:gd name="T77" fmla="*/ 192 h 720"/>
                <a:gd name="T78" fmla="*/ 624 w 864"/>
                <a:gd name="T79" fmla="*/ 192 h 720"/>
                <a:gd name="T80" fmla="*/ 720 w 864"/>
                <a:gd name="T81" fmla="*/ 192 h 720"/>
                <a:gd name="T82" fmla="*/ 720 w 864"/>
                <a:gd name="T83" fmla="*/ 144 h 720"/>
                <a:gd name="T84" fmla="*/ 816 w 864"/>
                <a:gd name="T85" fmla="*/ 96 h 720"/>
                <a:gd name="T86" fmla="*/ 864 w 864"/>
                <a:gd name="T87" fmla="*/ 192 h 720"/>
                <a:gd name="T88" fmla="*/ 864 w 864"/>
                <a:gd name="T89" fmla="*/ 288 h 720"/>
                <a:gd name="T90" fmla="*/ 816 w 864"/>
                <a:gd name="T91" fmla="*/ 336 h 720"/>
                <a:gd name="T92" fmla="*/ 768 w 864"/>
                <a:gd name="T93" fmla="*/ 336 h 720"/>
                <a:gd name="T94" fmla="*/ 720 w 864"/>
                <a:gd name="T95" fmla="*/ 288 h 720"/>
                <a:gd name="T96" fmla="*/ 672 w 864"/>
                <a:gd name="T97" fmla="*/ 288 h 720"/>
                <a:gd name="T98" fmla="*/ 624 w 864"/>
                <a:gd name="T99" fmla="*/ 384 h 720"/>
                <a:gd name="T100" fmla="*/ 624 w 864"/>
                <a:gd name="T101" fmla="*/ 432 h 720"/>
                <a:gd name="T102" fmla="*/ 720 w 864"/>
                <a:gd name="T103" fmla="*/ 480 h 720"/>
                <a:gd name="T104" fmla="*/ 768 w 864"/>
                <a:gd name="T105" fmla="*/ 432 h 720"/>
                <a:gd name="T106" fmla="*/ 816 w 864"/>
                <a:gd name="T107" fmla="*/ 480 h 720"/>
                <a:gd name="T108" fmla="*/ 816 w 864"/>
                <a:gd name="T109" fmla="*/ 624 h 7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64"/>
                <a:gd name="T166" fmla="*/ 0 h 720"/>
                <a:gd name="T167" fmla="*/ 864 w 864"/>
                <a:gd name="T168" fmla="*/ 720 h 7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64" h="720">
                  <a:moveTo>
                    <a:pt x="816" y="624"/>
                  </a:moveTo>
                  <a:lnTo>
                    <a:pt x="720" y="624"/>
                  </a:lnTo>
                  <a:lnTo>
                    <a:pt x="720" y="576"/>
                  </a:lnTo>
                  <a:lnTo>
                    <a:pt x="624" y="576"/>
                  </a:lnTo>
                  <a:lnTo>
                    <a:pt x="624" y="624"/>
                  </a:lnTo>
                  <a:lnTo>
                    <a:pt x="576" y="672"/>
                  </a:lnTo>
                  <a:lnTo>
                    <a:pt x="576" y="720"/>
                  </a:lnTo>
                  <a:lnTo>
                    <a:pt x="480" y="720"/>
                  </a:lnTo>
                  <a:lnTo>
                    <a:pt x="432" y="672"/>
                  </a:lnTo>
                  <a:lnTo>
                    <a:pt x="432" y="624"/>
                  </a:lnTo>
                  <a:lnTo>
                    <a:pt x="384" y="576"/>
                  </a:lnTo>
                  <a:lnTo>
                    <a:pt x="240" y="576"/>
                  </a:lnTo>
                  <a:lnTo>
                    <a:pt x="192" y="624"/>
                  </a:lnTo>
                  <a:lnTo>
                    <a:pt x="144" y="624"/>
                  </a:lnTo>
                  <a:lnTo>
                    <a:pt x="48" y="672"/>
                  </a:lnTo>
                  <a:lnTo>
                    <a:pt x="48" y="432"/>
                  </a:lnTo>
                  <a:lnTo>
                    <a:pt x="144" y="432"/>
                  </a:lnTo>
                  <a:lnTo>
                    <a:pt x="192" y="480"/>
                  </a:lnTo>
                  <a:lnTo>
                    <a:pt x="240" y="480"/>
                  </a:lnTo>
                  <a:lnTo>
                    <a:pt x="288" y="432"/>
                  </a:lnTo>
                  <a:lnTo>
                    <a:pt x="288" y="336"/>
                  </a:lnTo>
                  <a:lnTo>
                    <a:pt x="240" y="288"/>
                  </a:lnTo>
                  <a:lnTo>
                    <a:pt x="192" y="288"/>
                  </a:lnTo>
                  <a:lnTo>
                    <a:pt x="144" y="336"/>
                  </a:lnTo>
                  <a:lnTo>
                    <a:pt x="48" y="336"/>
                  </a:lnTo>
                  <a:lnTo>
                    <a:pt x="0" y="288"/>
                  </a:lnTo>
                  <a:lnTo>
                    <a:pt x="0" y="240"/>
                  </a:lnTo>
                  <a:lnTo>
                    <a:pt x="48" y="192"/>
                  </a:lnTo>
                  <a:lnTo>
                    <a:pt x="48" y="144"/>
                  </a:lnTo>
                  <a:lnTo>
                    <a:pt x="144" y="144"/>
                  </a:lnTo>
                  <a:lnTo>
                    <a:pt x="192" y="192"/>
                  </a:lnTo>
                  <a:lnTo>
                    <a:pt x="336" y="192"/>
                  </a:lnTo>
                  <a:lnTo>
                    <a:pt x="384" y="144"/>
                  </a:lnTo>
                  <a:lnTo>
                    <a:pt x="384" y="48"/>
                  </a:lnTo>
                  <a:lnTo>
                    <a:pt x="480" y="0"/>
                  </a:lnTo>
                  <a:lnTo>
                    <a:pt x="528" y="48"/>
                  </a:lnTo>
                  <a:lnTo>
                    <a:pt x="624" y="48"/>
                  </a:lnTo>
                  <a:lnTo>
                    <a:pt x="624" y="96"/>
                  </a:lnTo>
                  <a:lnTo>
                    <a:pt x="576" y="192"/>
                  </a:lnTo>
                  <a:lnTo>
                    <a:pt x="624" y="192"/>
                  </a:lnTo>
                  <a:lnTo>
                    <a:pt x="720" y="192"/>
                  </a:lnTo>
                  <a:lnTo>
                    <a:pt x="720" y="144"/>
                  </a:lnTo>
                  <a:lnTo>
                    <a:pt x="816" y="96"/>
                  </a:lnTo>
                  <a:lnTo>
                    <a:pt x="864" y="192"/>
                  </a:lnTo>
                  <a:lnTo>
                    <a:pt x="864" y="288"/>
                  </a:lnTo>
                  <a:lnTo>
                    <a:pt x="816" y="336"/>
                  </a:lnTo>
                  <a:lnTo>
                    <a:pt x="768" y="336"/>
                  </a:lnTo>
                  <a:lnTo>
                    <a:pt x="720" y="288"/>
                  </a:lnTo>
                  <a:lnTo>
                    <a:pt x="672" y="288"/>
                  </a:lnTo>
                  <a:lnTo>
                    <a:pt x="624" y="384"/>
                  </a:lnTo>
                  <a:lnTo>
                    <a:pt x="624" y="432"/>
                  </a:lnTo>
                  <a:lnTo>
                    <a:pt x="720" y="480"/>
                  </a:lnTo>
                  <a:lnTo>
                    <a:pt x="768" y="432"/>
                  </a:lnTo>
                  <a:lnTo>
                    <a:pt x="816" y="480"/>
                  </a:lnTo>
                  <a:lnTo>
                    <a:pt x="816" y="62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Oval 75"/>
            <p:cNvSpPr>
              <a:spLocks noChangeArrowheads="1"/>
            </p:cNvSpPr>
            <p:nvPr/>
          </p:nvSpPr>
          <p:spPr bwMode="auto">
            <a:xfrm>
              <a:off x="3696" y="312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34</a:t>
              </a:r>
            </a:p>
          </p:txBody>
        </p:sp>
      </p:grpSp>
      <p:grpSp>
        <p:nvGrpSpPr>
          <p:cNvPr id="10305" name="Group 130"/>
          <p:cNvGrpSpPr>
            <a:grpSpLocks/>
          </p:cNvGrpSpPr>
          <p:nvPr/>
        </p:nvGrpSpPr>
        <p:grpSpPr bwMode="auto">
          <a:xfrm>
            <a:off x="2895600" y="3886200"/>
            <a:ext cx="1447800" cy="1066800"/>
            <a:chOff x="1824" y="2496"/>
            <a:chExt cx="912" cy="672"/>
          </a:xfrm>
        </p:grpSpPr>
        <p:sp>
          <p:nvSpPr>
            <p:cNvPr id="10312" name="Freeform 21"/>
            <p:cNvSpPr>
              <a:spLocks/>
            </p:cNvSpPr>
            <p:nvPr/>
          </p:nvSpPr>
          <p:spPr bwMode="auto">
            <a:xfrm>
              <a:off x="1824" y="2496"/>
              <a:ext cx="912" cy="672"/>
            </a:xfrm>
            <a:custGeom>
              <a:avLst/>
              <a:gdLst>
                <a:gd name="T0" fmla="*/ 864 w 912"/>
                <a:gd name="T1" fmla="*/ 48 h 672"/>
                <a:gd name="T2" fmla="*/ 816 w 912"/>
                <a:gd name="T3" fmla="*/ 48 h 672"/>
                <a:gd name="T4" fmla="*/ 720 w 912"/>
                <a:gd name="T5" fmla="*/ 0 h 672"/>
                <a:gd name="T6" fmla="*/ 576 w 912"/>
                <a:gd name="T7" fmla="*/ 0 h 672"/>
                <a:gd name="T8" fmla="*/ 576 w 912"/>
                <a:gd name="T9" fmla="*/ 48 h 672"/>
                <a:gd name="T10" fmla="*/ 528 w 912"/>
                <a:gd name="T11" fmla="*/ 96 h 672"/>
                <a:gd name="T12" fmla="*/ 528 w 912"/>
                <a:gd name="T13" fmla="*/ 192 h 672"/>
                <a:gd name="T14" fmla="*/ 336 w 912"/>
                <a:gd name="T15" fmla="*/ 192 h 672"/>
                <a:gd name="T16" fmla="*/ 336 w 912"/>
                <a:gd name="T17" fmla="*/ 144 h 672"/>
                <a:gd name="T18" fmla="*/ 384 w 912"/>
                <a:gd name="T19" fmla="*/ 96 h 672"/>
                <a:gd name="T20" fmla="*/ 384 w 912"/>
                <a:gd name="T21" fmla="*/ 48 h 672"/>
                <a:gd name="T22" fmla="*/ 240 w 912"/>
                <a:gd name="T23" fmla="*/ 48 h 672"/>
                <a:gd name="T24" fmla="*/ 192 w 912"/>
                <a:gd name="T25" fmla="*/ 96 h 672"/>
                <a:gd name="T26" fmla="*/ 48 w 912"/>
                <a:gd name="T27" fmla="*/ 96 h 672"/>
                <a:gd name="T28" fmla="*/ 48 w 912"/>
                <a:gd name="T29" fmla="*/ 144 h 672"/>
                <a:gd name="T30" fmla="*/ 0 w 912"/>
                <a:gd name="T31" fmla="*/ 192 h 672"/>
                <a:gd name="T32" fmla="*/ 0 w 912"/>
                <a:gd name="T33" fmla="*/ 288 h 672"/>
                <a:gd name="T34" fmla="*/ 96 w 912"/>
                <a:gd name="T35" fmla="*/ 240 h 672"/>
                <a:gd name="T36" fmla="*/ 192 w 912"/>
                <a:gd name="T37" fmla="*/ 240 h 672"/>
                <a:gd name="T38" fmla="*/ 240 w 912"/>
                <a:gd name="T39" fmla="*/ 336 h 672"/>
                <a:gd name="T40" fmla="*/ 240 w 912"/>
                <a:gd name="T41" fmla="*/ 384 h 672"/>
                <a:gd name="T42" fmla="*/ 144 w 912"/>
                <a:gd name="T43" fmla="*/ 480 h 672"/>
                <a:gd name="T44" fmla="*/ 96 w 912"/>
                <a:gd name="T45" fmla="*/ 432 h 672"/>
                <a:gd name="T46" fmla="*/ 0 w 912"/>
                <a:gd name="T47" fmla="*/ 432 h 672"/>
                <a:gd name="T48" fmla="*/ 0 w 912"/>
                <a:gd name="T49" fmla="*/ 576 h 672"/>
                <a:gd name="T50" fmla="*/ 144 w 912"/>
                <a:gd name="T51" fmla="*/ 576 h 672"/>
                <a:gd name="T52" fmla="*/ 240 w 912"/>
                <a:gd name="T53" fmla="*/ 528 h 672"/>
                <a:gd name="T54" fmla="*/ 336 w 912"/>
                <a:gd name="T55" fmla="*/ 528 h 672"/>
                <a:gd name="T56" fmla="*/ 384 w 912"/>
                <a:gd name="T57" fmla="*/ 576 h 672"/>
                <a:gd name="T58" fmla="*/ 336 w 912"/>
                <a:gd name="T59" fmla="*/ 624 h 672"/>
                <a:gd name="T60" fmla="*/ 384 w 912"/>
                <a:gd name="T61" fmla="*/ 672 h 672"/>
                <a:gd name="T62" fmla="*/ 480 w 912"/>
                <a:gd name="T63" fmla="*/ 672 h 672"/>
                <a:gd name="T64" fmla="*/ 480 w 912"/>
                <a:gd name="T65" fmla="*/ 624 h 672"/>
                <a:gd name="T66" fmla="*/ 480 w 912"/>
                <a:gd name="T67" fmla="*/ 576 h 672"/>
                <a:gd name="T68" fmla="*/ 528 w 912"/>
                <a:gd name="T69" fmla="*/ 528 h 672"/>
                <a:gd name="T70" fmla="*/ 624 w 912"/>
                <a:gd name="T71" fmla="*/ 528 h 672"/>
                <a:gd name="T72" fmla="*/ 672 w 912"/>
                <a:gd name="T73" fmla="*/ 576 h 672"/>
                <a:gd name="T74" fmla="*/ 816 w 912"/>
                <a:gd name="T75" fmla="*/ 576 h 672"/>
                <a:gd name="T76" fmla="*/ 864 w 912"/>
                <a:gd name="T77" fmla="*/ 528 h 672"/>
                <a:gd name="T78" fmla="*/ 864 w 912"/>
                <a:gd name="T79" fmla="*/ 432 h 672"/>
                <a:gd name="T80" fmla="*/ 768 w 912"/>
                <a:gd name="T81" fmla="*/ 432 h 672"/>
                <a:gd name="T82" fmla="*/ 768 w 912"/>
                <a:gd name="T83" fmla="*/ 384 h 672"/>
                <a:gd name="T84" fmla="*/ 624 w 912"/>
                <a:gd name="T85" fmla="*/ 384 h 672"/>
                <a:gd name="T86" fmla="*/ 624 w 912"/>
                <a:gd name="T87" fmla="*/ 336 h 672"/>
                <a:gd name="T88" fmla="*/ 672 w 912"/>
                <a:gd name="T89" fmla="*/ 240 h 672"/>
                <a:gd name="T90" fmla="*/ 768 w 912"/>
                <a:gd name="T91" fmla="*/ 288 h 672"/>
                <a:gd name="T92" fmla="*/ 864 w 912"/>
                <a:gd name="T93" fmla="*/ 288 h 672"/>
                <a:gd name="T94" fmla="*/ 864 w 912"/>
                <a:gd name="T95" fmla="*/ 240 h 672"/>
                <a:gd name="T96" fmla="*/ 912 w 912"/>
                <a:gd name="T97" fmla="*/ 240 h 672"/>
                <a:gd name="T98" fmla="*/ 912 w 912"/>
                <a:gd name="T99" fmla="*/ 48 h 672"/>
                <a:gd name="T100" fmla="*/ 864 w 912"/>
                <a:gd name="T101" fmla="*/ 48 h 6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12"/>
                <a:gd name="T154" fmla="*/ 0 h 672"/>
                <a:gd name="T155" fmla="*/ 912 w 912"/>
                <a:gd name="T156" fmla="*/ 672 h 6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12" h="672">
                  <a:moveTo>
                    <a:pt x="864" y="48"/>
                  </a:moveTo>
                  <a:lnTo>
                    <a:pt x="816" y="48"/>
                  </a:lnTo>
                  <a:lnTo>
                    <a:pt x="720" y="0"/>
                  </a:lnTo>
                  <a:lnTo>
                    <a:pt x="576" y="0"/>
                  </a:lnTo>
                  <a:lnTo>
                    <a:pt x="576" y="48"/>
                  </a:lnTo>
                  <a:lnTo>
                    <a:pt x="528" y="96"/>
                  </a:lnTo>
                  <a:lnTo>
                    <a:pt x="528" y="192"/>
                  </a:lnTo>
                  <a:lnTo>
                    <a:pt x="336" y="192"/>
                  </a:lnTo>
                  <a:lnTo>
                    <a:pt x="336" y="144"/>
                  </a:lnTo>
                  <a:lnTo>
                    <a:pt x="384" y="96"/>
                  </a:lnTo>
                  <a:lnTo>
                    <a:pt x="384" y="48"/>
                  </a:lnTo>
                  <a:lnTo>
                    <a:pt x="240" y="48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144"/>
                  </a:lnTo>
                  <a:lnTo>
                    <a:pt x="0" y="192"/>
                  </a:lnTo>
                  <a:lnTo>
                    <a:pt x="0" y="288"/>
                  </a:lnTo>
                  <a:lnTo>
                    <a:pt x="96" y="240"/>
                  </a:lnTo>
                  <a:lnTo>
                    <a:pt x="192" y="240"/>
                  </a:lnTo>
                  <a:lnTo>
                    <a:pt x="240" y="336"/>
                  </a:lnTo>
                  <a:lnTo>
                    <a:pt x="240" y="384"/>
                  </a:lnTo>
                  <a:lnTo>
                    <a:pt x="144" y="480"/>
                  </a:lnTo>
                  <a:lnTo>
                    <a:pt x="96" y="432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144" y="576"/>
                  </a:lnTo>
                  <a:lnTo>
                    <a:pt x="240" y="528"/>
                  </a:lnTo>
                  <a:lnTo>
                    <a:pt x="336" y="528"/>
                  </a:lnTo>
                  <a:lnTo>
                    <a:pt x="384" y="576"/>
                  </a:lnTo>
                  <a:lnTo>
                    <a:pt x="336" y="624"/>
                  </a:lnTo>
                  <a:lnTo>
                    <a:pt x="384" y="672"/>
                  </a:lnTo>
                  <a:lnTo>
                    <a:pt x="480" y="672"/>
                  </a:lnTo>
                  <a:lnTo>
                    <a:pt x="480" y="624"/>
                  </a:lnTo>
                  <a:lnTo>
                    <a:pt x="480" y="576"/>
                  </a:lnTo>
                  <a:lnTo>
                    <a:pt x="528" y="528"/>
                  </a:lnTo>
                  <a:lnTo>
                    <a:pt x="624" y="528"/>
                  </a:lnTo>
                  <a:lnTo>
                    <a:pt x="672" y="576"/>
                  </a:lnTo>
                  <a:lnTo>
                    <a:pt x="816" y="576"/>
                  </a:lnTo>
                  <a:lnTo>
                    <a:pt x="864" y="528"/>
                  </a:lnTo>
                  <a:lnTo>
                    <a:pt x="864" y="432"/>
                  </a:lnTo>
                  <a:lnTo>
                    <a:pt x="768" y="432"/>
                  </a:lnTo>
                  <a:lnTo>
                    <a:pt x="768" y="384"/>
                  </a:lnTo>
                  <a:lnTo>
                    <a:pt x="624" y="384"/>
                  </a:lnTo>
                  <a:lnTo>
                    <a:pt x="624" y="336"/>
                  </a:lnTo>
                  <a:lnTo>
                    <a:pt x="672" y="240"/>
                  </a:lnTo>
                  <a:lnTo>
                    <a:pt x="768" y="288"/>
                  </a:lnTo>
                  <a:lnTo>
                    <a:pt x="864" y="288"/>
                  </a:lnTo>
                  <a:lnTo>
                    <a:pt x="864" y="240"/>
                  </a:lnTo>
                  <a:lnTo>
                    <a:pt x="912" y="240"/>
                  </a:lnTo>
                  <a:lnTo>
                    <a:pt x="912" y="48"/>
                  </a:lnTo>
                  <a:lnTo>
                    <a:pt x="864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Oval 76"/>
            <p:cNvSpPr>
              <a:spLocks noChangeArrowheads="1"/>
            </p:cNvSpPr>
            <p:nvPr/>
          </p:nvSpPr>
          <p:spPr bwMode="auto">
            <a:xfrm>
              <a:off x="2112" y="273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27</a:t>
              </a:r>
            </a:p>
          </p:txBody>
        </p:sp>
      </p:grpSp>
      <p:grpSp>
        <p:nvGrpSpPr>
          <p:cNvPr id="10307" name="Group 131"/>
          <p:cNvGrpSpPr>
            <a:grpSpLocks/>
          </p:cNvGrpSpPr>
          <p:nvPr/>
        </p:nvGrpSpPr>
        <p:grpSpPr bwMode="auto">
          <a:xfrm>
            <a:off x="3886200" y="3810000"/>
            <a:ext cx="1828800" cy="1143000"/>
            <a:chOff x="2448" y="2448"/>
            <a:chExt cx="1152" cy="720"/>
          </a:xfrm>
        </p:grpSpPr>
        <p:sp>
          <p:nvSpPr>
            <p:cNvPr id="10310" name="Freeform 28"/>
            <p:cNvSpPr>
              <a:spLocks/>
            </p:cNvSpPr>
            <p:nvPr/>
          </p:nvSpPr>
          <p:spPr bwMode="auto">
            <a:xfrm>
              <a:off x="2448" y="2448"/>
              <a:ext cx="1152" cy="720"/>
            </a:xfrm>
            <a:custGeom>
              <a:avLst/>
              <a:gdLst>
                <a:gd name="T0" fmla="*/ 960 w 1152"/>
                <a:gd name="T1" fmla="*/ 576 h 720"/>
                <a:gd name="T2" fmla="*/ 864 w 1152"/>
                <a:gd name="T3" fmla="*/ 576 h 720"/>
                <a:gd name="T4" fmla="*/ 816 w 1152"/>
                <a:gd name="T5" fmla="*/ 528 h 720"/>
                <a:gd name="T6" fmla="*/ 720 w 1152"/>
                <a:gd name="T7" fmla="*/ 528 h 720"/>
                <a:gd name="T8" fmla="*/ 672 w 1152"/>
                <a:gd name="T9" fmla="*/ 576 h 720"/>
                <a:gd name="T10" fmla="*/ 720 w 1152"/>
                <a:gd name="T11" fmla="*/ 624 h 720"/>
                <a:gd name="T12" fmla="*/ 720 w 1152"/>
                <a:gd name="T13" fmla="*/ 672 h 720"/>
                <a:gd name="T14" fmla="*/ 672 w 1152"/>
                <a:gd name="T15" fmla="*/ 720 h 720"/>
                <a:gd name="T16" fmla="*/ 624 w 1152"/>
                <a:gd name="T17" fmla="*/ 720 h 720"/>
                <a:gd name="T18" fmla="*/ 576 w 1152"/>
                <a:gd name="T19" fmla="*/ 672 h 720"/>
                <a:gd name="T20" fmla="*/ 528 w 1152"/>
                <a:gd name="T21" fmla="*/ 672 h 720"/>
                <a:gd name="T22" fmla="*/ 528 w 1152"/>
                <a:gd name="T23" fmla="*/ 576 h 720"/>
                <a:gd name="T24" fmla="*/ 480 w 1152"/>
                <a:gd name="T25" fmla="*/ 528 h 720"/>
                <a:gd name="T26" fmla="*/ 432 w 1152"/>
                <a:gd name="T27" fmla="*/ 528 h 720"/>
                <a:gd name="T28" fmla="*/ 384 w 1152"/>
                <a:gd name="T29" fmla="*/ 576 h 720"/>
                <a:gd name="T30" fmla="*/ 240 w 1152"/>
                <a:gd name="T31" fmla="*/ 576 h 720"/>
                <a:gd name="T32" fmla="*/ 240 w 1152"/>
                <a:gd name="T33" fmla="*/ 480 h 720"/>
                <a:gd name="T34" fmla="*/ 144 w 1152"/>
                <a:gd name="T35" fmla="*/ 480 h 720"/>
                <a:gd name="T36" fmla="*/ 144 w 1152"/>
                <a:gd name="T37" fmla="*/ 432 h 720"/>
                <a:gd name="T38" fmla="*/ 0 w 1152"/>
                <a:gd name="T39" fmla="*/ 432 h 720"/>
                <a:gd name="T40" fmla="*/ 0 w 1152"/>
                <a:gd name="T41" fmla="*/ 384 h 720"/>
                <a:gd name="T42" fmla="*/ 48 w 1152"/>
                <a:gd name="T43" fmla="*/ 288 h 720"/>
                <a:gd name="T44" fmla="*/ 144 w 1152"/>
                <a:gd name="T45" fmla="*/ 336 h 720"/>
                <a:gd name="T46" fmla="*/ 240 w 1152"/>
                <a:gd name="T47" fmla="*/ 336 h 720"/>
                <a:gd name="T48" fmla="*/ 240 w 1152"/>
                <a:gd name="T49" fmla="*/ 288 h 720"/>
                <a:gd name="T50" fmla="*/ 288 w 1152"/>
                <a:gd name="T51" fmla="*/ 288 h 720"/>
                <a:gd name="T52" fmla="*/ 288 w 1152"/>
                <a:gd name="T53" fmla="*/ 144 h 720"/>
                <a:gd name="T54" fmla="*/ 336 w 1152"/>
                <a:gd name="T55" fmla="*/ 144 h 720"/>
                <a:gd name="T56" fmla="*/ 384 w 1152"/>
                <a:gd name="T57" fmla="*/ 144 h 720"/>
                <a:gd name="T58" fmla="*/ 432 w 1152"/>
                <a:gd name="T59" fmla="*/ 192 h 720"/>
                <a:gd name="T60" fmla="*/ 528 w 1152"/>
                <a:gd name="T61" fmla="*/ 144 h 720"/>
                <a:gd name="T62" fmla="*/ 528 w 1152"/>
                <a:gd name="T63" fmla="*/ 96 h 720"/>
                <a:gd name="T64" fmla="*/ 576 w 1152"/>
                <a:gd name="T65" fmla="*/ 48 h 720"/>
                <a:gd name="T66" fmla="*/ 576 w 1152"/>
                <a:gd name="T67" fmla="*/ 96 h 720"/>
                <a:gd name="T68" fmla="*/ 624 w 1152"/>
                <a:gd name="T69" fmla="*/ 96 h 720"/>
                <a:gd name="T70" fmla="*/ 672 w 1152"/>
                <a:gd name="T71" fmla="*/ 0 h 720"/>
                <a:gd name="T72" fmla="*/ 768 w 1152"/>
                <a:gd name="T73" fmla="*/ 0 h 720"/>
                <a:gd name="T74" fmla="*/ 768 w 1152"/>
                <a:gd name="T75" fmla="*/ 48 h 720"/>
                <a:gd name="T76" fmla="*/ 768 w 1152"/>
                <a:gd name="T77" fmla="*/ 96 h 720"/>
                <a:gd name="T78" fmla="*/ 720 w 1152"/>
                <a:gd name="T79" fmla="*/ 96 h 720"/>
                <a:gd name="T80" fmla="*/ 720 w 1152"/>
                <a:gd name="T81" fmla="*/ 144 h 720"/>
                <a:gd name="T82" fmla="*/ 960 w 1152"/>
                <a:gd name="T83" fmla="*/ 144 h 720"/>
                <a:gd name="T84" fmla="*/ 960 w 1152"/>
                <a:gd name="T85" fmla="*/ 192 h 720"/>
                <a:gd name="T86" fmla="*/ 912 w 1152"/>
                <a:gd name="T87" fmla="*/ 192 h 720"/>
                <a:gd name="T88" fmla="*/ 912 w 1152"/>
                <a:gd name="T89" fmla="*/ 288 h 720"/>
                <a:gd name="T90" fmla="*/ 1008 w 1152"/>
                <a:gd name="T91" fmla="*/ 288 h 720"/>
                <a:gd name="T92" fmla="*/ 1008 w 1152"/>
                <a:gd name="T93" fmla="*/ 336 h 720"/>
                <a:gd name="T94" fmla="*/ 1056 w 1152"/>
                <a:gd name="T95" fmla="*/ 336 h 720"/>
                <a:gd name="T96" fmla="*/ 1104 w 1152"/>
                <a:gd name="T97" fmla="*/ 288 h 720"/>
                <a:gd name="T98" fmla="*/ 1152 w 1152"/>
                <a:gd name="T99" fmla="*/ 288 h 720"/>
                <a:gd name="T100" fmla="*/ 1152 w 1152"/>
                <a:gd name="T101" fmla="*/ 432 h 720"/>
                <a:gd name="T102" fmla="*/ 1104 w 1152"/>
                <a:gd name="T103" fmla="*/ 432 h 720"/>
                <a:gd name="T104" fmla="*/ 1056 w 1152"/>
                <a:gd name="T105" fmla="*/ 384 h 720"/>
                <a:gd name="T106" fmla="*/ 1008 w 1152"/>
                <a:gd name="T107" fmla="*/ 384 h 720"/>
                <a:gd name="T108" fmla="*/ 1008 w 1152"/>
                <a:gd name="T109" fmla="*/ 432 h 720"/>
                <a:gd name="T110" fmla="*/ 912 w 1152"/>
                <a:gd name="T111" fmla="*/ 480 h 720"/>
                <a:gd name="T112" fmla="*/ 960 w 1152"/>
                <a:gd name="T113" fmla="*/ 576 h 7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52"/>
                <a:gd name="T172" fmla="*/ 0 h 720"/>
                <a:gd name="T173" fmla="*/ 1152 w 1152"/>
                <a:gd name="T174" fmla="*/ 720 h 7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52" h="720">
                  <a:moveTo>
                    <a:pt x="960" y="576"/>
                  </a:moveTo>
                  <a:lnTo>
                    <a:pt x="864" y="576"/>
                  </a:lnTo>
                  <a:lnTo>
                    <a:pt x="816" y="528"/>
                  </a:lnTo>
                  <a:lnTo>
                    <a:pt x="720" y="528"/>
                  </a:lnTo>
                  <a:lnTo>
                    <a:pt x="672" y="576"/>
                  </a:lnTo>
                  <a:lnTo>
                    <a:pt x="720" y="624"/>
                  </a:lnTo>
                  <a:lnTo>
                    <a:pt x="720" y="672"/>
                  </a:lnTo>
                  <a:lnTo>
                    <a:pt x="672" y="720"/>
                  </a:lnTo>
                  <a:lnTo>
                    <a:pt x="624" y="720"/>
                  </a:lnTo>
                  <a:lnTo>
                    <a:pt x="576" y="672"/>
                  </a:lnTo>
                  <a:lnTo>
                    <a:pt x="528" y="672"/>
                  </a:lnTo>
                  <a:lnTo>
                    <a:pt x="528" y="576"/>
                  </a:lnTo>
                  <a:lnTo>
                    <a:pt x="480" y="528"/>
                  </a:lnTo>
                  <a:lnTo>
                    <a:pt x="432" y="528"/>
                  </a:lnTo>
                  <a:lnTo>
                    <a:pt x="384" y="576"/>
                  </a:lnTo>
                  <a:lnTo>
                    <a:pt x="240" y="576"/>
                  </a:lnTo>
                  <a:lnTo>
                    <a:pt x="240" y="480"/>
                  </a:lnTo>
                  <a:lnTo>
                    <a:pt x="144" y="480"/>
                  </a:lnTo>
                  <a:lnTo>
                    <a:pt x="144" y="432"/>
                  </a:lnTo>
                  <a:lnTo>
                    <a:pt x="0" y="432"/>
                  </a:lnTo>
                  <a:lnTo>
                    <a:pt x="0" y="384"/>
                  </a:lnTo>
                  <a:lnTo>
                    <a:pt x="48" y="288"/>
                  </a:lnTo>
                  <a:lnTo>
                    <a:pt x="144" y="336"/>
                  </a:lnTo>
                  <a:lnTo>
                    <a:pt x="240" y="336"/>
                  </a:lnTo>
                  <a:lnTo>
                    <a:pt x="240" y="288"/>
                  </a:lnTo>
                  <a:lnTo>
                    <a:pt x="288" y="288"/>
                  </a:lnTo>
                  <a:lnTo>
                    <a:pt x="288" y="144"/>
                  </a:lnTo>
                  <a:lnTo>
                    <a:pt x="336" y="144"/>
                  </a:lnTo>
                  <a:lnTo>
                    <a:pt x="384" y="144"/>
                  </a:lnTo>
                  <a:lnTo>
                    <a:pt x="432" y="192"/>
                  </a:lnTo>
                  <a:lnTo>
                    <a:pt x="528" y="144"/>
                  </a:lnTo>
                  <a:lnTo>
                    <a:pt x="528" y="96"/>
                  </a:lnTo>
                  <a:lnTo>
                    <a:pt x="576" y="48"/>
                  </a:lnTo>
                  <a:lnTo>
                    <a:pt x="576" y="96"/>
                  </a:lnTo>
                  <a:lnTo>
                    <a:pt x="624" y="96"/>
                  </a:lnTo>
                  <a:lnTo>
                    <a:pt x="672" y="0"/>
                  </a:lnTo>
                  <a:lnTo>
                    <a:pt x="768" y="0"/>
                  </a:lnTo>
                  <a:lnTo>
                    <a:pt x="768" y="48"/>
                  </a:lnTo>
                  <a:lnTo>
                    <a:pt x="768" y="96"/>
                  </a:lnTo>
                  <a:lnTo>
                    <a:pt x="720" y="96"/>
                  </a:lnTo>
                  <a:lnTo>
                    <a:pt x="720" y="144"/>
                  </a:lnTo>
                  <a:lnTo>
                    <a:pt x="960" y="144"/>
                  </a:lnTo>
                  <a:lnTo>
                    <a:pt x="960" y="192"/>
                  </a:lnTo>
                  <a:lnTo>
                    <a:pt x="912" y="192"/>
                  </a:lnTo>
                  <a:lnTo>
                    <a:pt x="912" y="288"/>
                  </a:lnTo>
                  <a:lnTo>
                    <a:pt x="1008" y="288"/>
                  </a:lnTo>
                  <a:lnTo>
                    <a:pt x="1008" y="336"/>
                  </a:lnTo>
                  <a:lnTo>
                    <a:pt x="1056" y="336"/>
                  </a:lnTo>
                  <a:lnTo>
                    <a:pt x="1104" y="288"/>
                  </a:lnTo>
                  <a:lnTo>
                    <a:pt x="1152" y="288"/>
                  </a:lnTo>
                  <a:lnTo>
                    <a:pt x="1152" y="432"/>
                  </a:lnTo>
                  <a:lnTo>
                    <a:pt x="1104" y="432"/>
                  </a:lnTo>
                  <a:lnTo>
                    <a:pt x="1056" y="384"/>
                  </a:lnTo>
                  <a:lnTo>
                    <a:pt x="1008" y="384"/>
                  </a:lnTo>
                  <a:lnTo>
                    <a:pt x="1008" y="432"/>
                  </a:lnTo>
                  <a:lnTo>
                    <a:pt x="912" y="480"/>
                  </a:lnTo>
                  <a:lnTo>
                    <a:pt x="960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Oval 77"/>
            <p:cNvSpPr>
              <a:spLocks noChangeArrowheads="1"/>
            </p:cNvSpPr>
            <p:nvPr/>
          </p:nvSpPr>
          <p:spPr bwMode="auto">
            <a:xfrm>
              <a:off x="2880" y="268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28</a:t>
              </a:r>
            </a:p>
          </p:txBody>
        </p:sp>
      </p:grpSp>
      <p:grpSp>
        <p:nvGrpSpPr>
          <p:cNvPr id="10309" name="Group 143"/>
          <p:cNvGrpSpPr>
            <a:grpSpLocks/>
          </p:cNvGrpSpPr>
          <p:nvPr/>
        </p:nvGrpSpPr>
        <p:grpSpPr bwMode="auto">
          <a:xfrm>
            <a:off x="6629400" y="5181600"/>
            <a:ext cx="1219200" cy="990600"/>
            <a:chOff x="4176" y="3312"/>
            <a:chExt cx="768" cy="624"/>
          </a:xfrm>
        </p:grpSpPr>
        <p:sp>
          <p:nvSpPr>
            <p:cNvPr id="10308" name="Freeform 41"/>
            <p:cNvSpPr>
              <a:spLocks/>
            </p:cNvSpPr>
            <p:nvPr/>
          </p:nvSpPr>
          <p:spPr bwMode="auto">
            <a:xfrm>
              <a:off x="4176" y="3312"/>
              <a:ext cx="768" cy="624"/>
            </a:xfrm>
            <a:custGeom>
              <a:avLst/>
              <a:gdLst>
                <a:gd name="T0" fmla="*/ 768 w 768"/>
                <a:gd name="T1" fmla="*/ 192 h 624"/>
                <a:gd name="T2" fmla="*/ 624 w 768"/>
                <a:gd name="T3" fmla="*/ 192 h 624"/>
                <a:gd name="T4" fmla="*/ 576 w 768"/>
                <a:gd name="T5" fmla="*/ 144 h 624"/>
                <a:gd name="T6" fmla="*/ 576 w 768"/>
                <a:gd name="T7" fmla="*/ 48 h 624"/>
                <a:gd name="T8" fmla="*/ 480 w 768"/>
                <a:gd name="T9" fmla="*/ 48 h 624"/>
                <a:gd name="T10" fmla="*/ 480 w 768"/>
                <a:gd name="T11" fmla="*/ 96 h 624"/>
                <a:gd name="T12" fmla="*/ 384 w 768"/>
                <a:gd name="T13" fmla="*/ 144 h 624"/>
                <a:gd name="T14" fmla="*/ 336 w 768"/>
                <a:gd name="T15" fmla="*/ 0 h 624"/>
                <a:gd name="T16" fmla="*/ 240 w 768"/>
                <a:gd name="T17" fmla="*/ 96 h 624"/>
                <a:gd name="T18" fmla="*/ 288 w 768"/>
                <a:gd name="T19" fmla="*/ 144 h 624"/>
                <a:gd name="T20" fmla="*/ 288 w 768"/>
                <a:gd name="T21" fmla="*/ 192 h 624"/>
                <a:gd name="T22" fmla="*/ 192 w 768"/>
                <a:gd name="T23" fmla="*/ 192 h 624"/>
                <a:gd name="T24" fmla="*/ 96 w 768"/>
                <a:gd name="T25" fmla="*/ 144 h 624"/>
                <a:gd name="T26" fmla="*/ 0 w 768"/>
                <a:gd name="T27" fmla="*/ 144 h 624"/>
                <a:gd name="T28" fmla="*/ 0 w 768"/>
                <a:gd name="T29" fmla="*/ 240 h 624"/>
                <a:gd name="T30" fmla="*/ 48 w 768"/>
                <a:gd name="T31" fmla="*/ 288 h 624"/>
                <a:gd name="T32" fmla="*/ 48 w 768"/>
                <a:gd name="T33" fmla="*/ 384 h 624"/>
                <a:gd name="T34" fmla="*/ 144 w 768"/>
                <a:gd name="T35" fmla="*/ 384 h 624"/>
                <a:gd name="T36" fmla="*/ 192 w 768"/>
                <a:gd name="T37" fmla="*/ 336 h 624"/>
                <a:gd name="T38" fmla="*/ 240 w 768"/>
                <a:gd name="T39" fmla="*/ 384 h 624"/>
                <a:gd name="T40" fmla="*/ 240 w 768"/>
                <a:gd name="T41" fmla="*/ 432 h 624"/>
                <a:gd name="T42" fmla="*/ 96 w 768"/>
                <a:gd name="T43" fmla="*/ 528 h 624"/>
                <a:gd name="T44" fmla="*/ 48 w 768"/>
                <a:gd name="T45" fmla="*/ 480 h 624"/>
                <a:gd name="T46" fmla="*/ 0 w 768"/>
                <a:gd name="T47" fmla="*/ 528 h 624"/>
                <a:gd name="T48" fmla="*/ 0 w 768"/>
                <a:gd name="T49" fmla="*/ 624 h 624"/>
                <a:gd name="T50" fmla="*/ 768 w 768"/>
                <a:gd name="T51" fmla="*/ 624 h 624"/>
                <a:gd name="T52" fmla="*/ 768 w 768"/>
                <a:gd name="T53" fmla="*/ 192 h 6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68"/>
                <a:gd name="T82" fmla="*/ 0 h 624"/>
                <a:gd name="T83" fmla="*/ 768 w 768"/>
                <a:gd name="T84" fmla="*/ 624 h 6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68" h="624">
                  <a:moveTo>
                    <a:pt x="768" y="192"/>
                  </a:moveTo>
                  <a:lnTo>
                    <a:pt x="624" y="192"/>
                  </a:lnTo>
                  <a:lnTo>
                    <a:pt x="576" y="144"/>
                  </a:lnTo>
                  <a:lnTo>
                    <a:pt x="576" y="48"/>
                  </a:lnTo>
                  <a:lnTo>
                    <a:pt x="480" y="48"/>
                  </a:lnTo>
                  <a:lnTo>
                    <a:pt x="480" y="96"/>
                  </a:lnTo>
                  <a:lnTo>
                    <a:pt x="384" y="144"/>
                  </a:lnTo>
                  <a:lnTo>
                    <a:pt x="336" y="0"/>
                  </a:lnTo>
                  <a:lnTo>
                    <a:pt x="240" y="96"/>
                  </a:lnTo>
                  <a:lnTo>
                    <a:pt x="288" y="144"/>
                  </a:lnTo>
                  <a:lnTo>
                    <a:pt x="288" y="192"/>
                  </a:lnTo>
                  <a:lnTo>
                    <a:pt x="192" y="192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88"/>
                  </a:lnTo>
                  <a:lnTo>
                    <a:pt x="48" y="384"/>
                  </a:lnTo>
                  <a:lnTo>
                    <a:pt x="144" y="384"/>
                  </a:lnTo>
                  <a:lnTo>
                    <a:pt x="192" y="336"/>
                  </a:lnTo>
                  <a:lnTo>
                    <a:pt x="240" y="384"/>
                  </a:lnTo>
                  <a:lnTo>
                    <a:pt x="240" y="432"/>
                  </a:lnTo>
                  <a:lnTo>
                    <a:pt x="96" y="528"/>
                  </a:lnTo>
                  <a:lnTo>
                    <a:pt x="48" y="480"/>
                  </a:lnTo>
                  <a:lnTo>
                    <a:pt x="0" y="528"/>
                  </a:lnTo>
                  <a:lnTo>
                    <a:pt x="0" y="624"/>
                  </a:lnTo>
                  <a:lnTo>
                    <a:pt x="768" y="624"/>
                  </a:lnTo>
                  <a:lnTo>
                    <a:pt x="768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Oval 78"/>
            <p:cNvSpPr>
              <a:spLocks noChangeArrowheads="1"/>
            </p:cNvSpPr>
            <p:nvPr/>
          </p:nvSpPr>
          <p:spPr bwMode="auto">
            <a:xfrm>
              <a:off x="4512" y="360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40</a:t>
              </a:r>
            </a:p>
          </p:txBody>
        </p:sp>
      </p:grpSp>
      <p:grpSp>
        <p:nvGrpSpPr>
          <p:cNvPr id="10311" name="Group 132"/>
          <p:cNvGrpSpPr>
            <a:grpSpLocks/>
          </p:cNvGrpSpPr>
          <p:nvPr/>
        </p:nvGrpSpPr>
        <p:grpSpPr bwMode="auto">
          <a:xfrm>
            <a:off x="5334000" y="3886200"/>
            <a:ext cx="1676400" cy="914400"/>
            <a:chOff x="3360" y="2496"/>
            <a:chExt cx="1056" cy="576"/>
          </a:xfrm>
        </p:grpSpPr>
        <p:sp>
          <p:nvSpPr>
            <p:cNvPr id="10306" name="Freeform 36"/>
            <p:cNvSpPr>
              <a:spLocks/>
            </p:cNvSpPr>
            <p:nvPr/>
          </p:nvSpPr>
          <p:spPr bwMode="auto">
            <a:xfrm>
              <a:off x="3360" y="2496"/>
              <a:ext cx="1056" cy="576"/>
            </a:xfrm>
            <a:custGeom>
              <a:avLst/>
              <a:gdLst>
                <a:gd name="T0" fmla="*/ 864 w 1056"/>
                <a:gd name="T1" fmla="*/ 576 h 576"/>
                <a:gd name="T2" fmla="*/ 816 w 1056"/>
                <a:gd name="T3" fmla="*/ 480 h 576"/>
                <a:gd name="T4" fmla="*/ 720 w 1056"/>
                <a:gd name="T5" fmla="*/ 528 h 576"/>
                <a:gd name="T6" fmla="*/ 720 w 1056"/>
                <a:gd name="T7" fmla="*/ 576 h 576"/>
                <a:gd name="T8" fmla="*/ 576 w 1056"/>
                <a:gd name="T9" fmla="*/ 576 h 576"/>
                <a:gd name="T10" fmla="*/ 624 w 1056"/>
                <a:gd name="T11" fmla="*/ 480 h 576"/>
                <a:gd name="T12" fmla="*/ 624 w 1056"/>
                <a:gd name="T13" fmla="*/ 432 h 576"/>
                <a:gd name="T14" fmla="*/ 528 w 1056"/>
                <a:gd name="T15" fmla="*/ 432 h 576"/>
                <a:gd name="T16" fmla="*/ 480 w 1056"/>
                <a:gd name="T17" fmla="*/ 384 h 576"/>
                <a:gd name="T18" fmla="*/ 384 w 1056"/>
                <a:gd name="T19" fmla="*/ 432 h 576"/>
                <a:gd name="T20" fmla="*/ 384 w 1056"/>
                <a:gd name="T21" fmla="*/ 528 h 576"/>
                <a:gd name="T22" fmla="*/ 336 w 1056"/>
                <a:gd name="T23" fmla="*/ 576 h 576"/>
                <a:gd name="T24" fmla="*/ 192 w 1056"/>
                <a:gd name="T25" fmla="*/ 576 h 576"/>
                <a:gd name="T26" fmla="*/ 144 w 1056"/>
                <a:gd name="T27" fmla="*/ 528 h 576"/>
                <a:gd name="T28" fmla="*/ 48 w 1056"/>
                <a:gd name="T29" fmla="*/ 528 h 576"/>
                <a:gd name="T30" fmla="*/ 0 w 1056"/>
                <a:gd name="T31" fmla="*/ 432 h 576"/>
                <a:gd name="T32" fmla="*/ 96 w 1056"/>
                <a:gd name="T33" fmla="*/ 384 h 576"/>
                <a:gd name="T34" fmla="*/ 96 w 1056"/>
                <a:gd name="T35" fmla="*/ 336 h 576"/>
                <a:gd name="T36" fmla="*/ 144 w 1056"/>
                <a:gd name="T37" fmla="*/ 336 h 576"/>
                <a:gd name="T38" fmla="*/ 192 w 1056"/>
                <a:gd name="T39" fmla="*/ 384 h 576"/>
                <a:gd name="T40" fmla="*/ 240 w 1056"/>
                <a:gd name="T41" fmla="*/ 384 h 576"/>
                <a:gd name="T42" fmla="*/ 240 w 1056"/>
                <a:gd name="T43" fmla="*/ 240 h 576"/>
                <a:gd name="T44" fmla="*/ 192 w 1056"/>
                <a:gd name="T45" fmla="*/ 240 h 576"/>
                <a:gd name="T46" fmla="*/ 144 w 1056"/>
                <a:gd name="T47" fmla="*/ 288 h 576"/>
                <a:gd name="T48" fmla="*/ 96 w 1056"/>
                <a:gd name="T49" fmla="*/ 288 h 576"/>
                <a:gd name="T50" fmla="*/ 96 w 1056"/>
                <a:gd name="T51" fmla="*/ 240 h 576"/>
                <a:gd name="T52" fmla="*/ 0 w 1056"/>
                <a:gd name="T53" fmla="*/ 240 h 576"/>
                <a:gd name="T54" fmla="*/ 0 w 1056"/>
                <a:gd name="T55" fmla="*/ 144 h 576"/>
                <a:gd name="T56" fmla="*/ 48 w 1056"/>
                <a:gd name="T57" fmla="*/ 144 h 576"/>
                <a:gd name="T58" fmla="*/ 48 w 1056"/>
                <a:gd name="T59" fmla="*/ 48 h 576"/>
                <a:gd name="T60" fmla="*/ 240 w 1056"/>
                <a:gd name="T61" fmla="*/ 48 h 576"/>
                <a:gd name="T62" fmla="*/ 288 w 1056"/>
                <a:gd name="T63" fmla="*/ 0 h 576"/>
                <a:gd name="T64" fmla="*/ 384 w 1056"/>
                <a:gd name="T65" fmla="*/ 0 h 576"/>
                <a:gd name="T66" fmla="*/ 432 w 1056"/>
                <a:gd name="T67" fmla="*/ 48 h 576"/>
                <a:gd name="T68" fmla="*/ 432 w 1056"/>
                <a:gd name="T69" fmla="*/ 96 h 576"/>
                <a:gd name="T70" fmla="*/ 384 w 1056"/>
                <a:gd name="T71" fmla="*/ 96 h 576"/>
                <a:gd name="T72" fmla="*/ 432 w 1056"/>
                <a:gd name="T73" fmla="*/ 192 h 576"/>
                <a:gd name="T74" fmla="*/ 528 w 1056"/>
                <a:gd name="T75" fmla="*/ 192 h 576"/>
                <a:gd name="T76" fmla="*/ 624 w 1056"/>
                <a:gd name="T77" fmla="*/ 144 h 576"/>
                <a:gd name="T78" fmla="*/ 624 w 1056"/>
                <a:gd name="T79" fmla="*/ 96 h 576"/>
                <a:gd name="T80" fmla="*/ 576 w 1056"/>
                <a:gd name="T81" fmla="*/ 48 h 576"/>
                <a:gd name="T82" fmla="*/ 672 w 1056"/>
                <a:gd name="T83" fmla="*/ 0 h 576"/>
                <a:gd name="T84" fmla="*/ 816 w 1056"/>
                <a:gd name="T85" fmla="*/ 0 h 576"/>
                <a:gd name="T86" fmla="*/ 864 w 1056"/>
                <a:gd name="T87" fmla="*/ 48 h 576"/>
                <a:gd name="T88" fmla="*/ 912 w 1056"/>
                <a:gd name="T89" fmla="*/ 48 h 576"/>
                <a:gd name="T90" fmla="*/ 912 w 1056"/>
                <a:gd name="T91" fmla="*/ 144 h 576"/>
                <a:gd name="T92" fmla="*/ 864 w 1056"/>
                <a:gd name="T93" fmla="*/ 192 h 576"/>
                <a:gd name="T94" fmla="*/ 864 w 1056"/>
                <a:gd name="T95" fmla="*/ 240 h 576"/>
                <a:gd name="T96" fmla="*/ 1008 w 1056"/>
                <a:gd name="T97" fmla="*/ 192 h 576"/>
                <a:gd name="T98" fmla="*/ 1056 w 1056"/>
                <a:gd name="T99" fmla="*/ 240 h 576"/>
                <a:gd name="T100" fmla="*/ 1056 w 1056"/>
                <a:gd name="T101" fmla="*/ 336 h 576"/>
                <a:gd name="T102" fmla="*/ 1008 w 1056"/>
                <a:gd name="T103" fmla="*/ 384 h 576"/>
                <a:gd name="T104" fmla="*/ 864 w 1056"/>
                <a:gd name="T105" fmla="*/ 336 h 576"/>
                <a:gd name="T106" fmla="*/ 864 w 1056"/>
                <a:gd name="T107" fmla="*/ 432 h 576"/>
                <a:gd name="T108" fmla="*/ 912 w 1056"/>
                <a:gd name="T109" fmla="*/ 432 h 576"/>
                <a:gd name="T110" fmla="*/ 912 w 1056"/>
                <a:gd name="T111" fmla="*/ 576 h 576"/>
                <a:gd name="T112" fmla="*/ 864 w 1056"/>
                <a:gd name="T113" fmla="*/ 576 h 57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56"/>
                <a:gd name="T172" fmla="*/ 0 h 576"/>
                <a:gd name="T173" fmla="*/ 1056 w 1056"/>
                <a:gd name="T174" fmla="*/ 576 h 57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56" h="576">
                  <a:moveTo>
                    <a:pt x="864" y="576"/>
                  </a:moveTo>
                  <a:lnTo>
                    <a:pt x="816" y="480"/>
                  </a:lnTo>
                  <a:lnTo>
                    <a:pt x="720" y="528"/>
                  </a:lnTo>
                  <a:lnTo>
                    <a:pt x="720" y="576"/>
                  </a:lnTo>
                  <a:lnTo>
                    <a:pt x="576" y="576"/>
                  </a:lnTo>
                  <a:lnTo>
                    <a:pt x="624" y="480"/>
                  </a:lnTo>
                  <a:lnTo>
                    <a:pt x="624" y="432"/>
                  </a:lnTo>
                  <a:lnTo>
                    <a:pt x="528" y="432"/>
                  </a:lnTo>
                  <a:lnTo>
                    <a:pt x="480" y="384"/>
                  </a:lnTo>
                  <a:lnTo>
                    <a:pt x="384" y="432"/>
                  </a:lnTo>
                  <a:lnTo>
                    <a:pt x="384" y="528"/>
                  </a:lnTo>
                  <a:lnTo>
                    <a:pt x="336" y="576"/>
                  </a:lnTo>
                  <a:lnTo>
                    <a:pt x="192" y="576"/>
                  </a:lnTo>
                  <a:lnTo>
                    <a:pt x="144" y="528"/>
                  </a:lnTo>
                  <a:lnTo>
                    <a:pt x="48" y="528"/>
                  </a:lnTo>
                  <a:lnTo>
                    <a:pt x="0" y="432"/>
                  </a:lnTo>
                  <a:lnTo>
                    <a:pt x="96" y="384"/>
                  </a:lnTo>
                  <a:lnTo>
                    <a:pt x="96" y="336"/>
                  </a:lnTo>
                  <a:lnTo>
                    <a:pt x="144" y="336"/>
                  </a:lnTo>
                  <a:lnTo>
                    <a:pt x="192" y="384"/>
                  </a:lnTo>
                  <a:lnTo>
                    <a:pt x="240" y="384"/>
                  </a:lnTo>
                  <a:lnTo>
                    <a:pt x="240" y="240"/>
                  </a:lnTo>
                  <a:lnTo>
                    <a:pt x="192" y="240"/>
                  </a:lnTo>
                  <a:lnTo>
                    <a:pt x="144" y="288"/>
                  </a:lnTo>
                  <a:lnTo>
                    <a:pt x="96" y="288"/>
                  </a:lnTo>
                  <a:lnTo>
                    <a:pt x="96" y="240"/>
                  </a:lnTo>
                  <a:lnTo>
                    <a:pt x="0" y="240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48" y="48"/>
                  </a:lnTo>
                  <a:lnTo>
                    <a:pt x="240" y="48"/>
                  </a:lnTo>
                  <a:lnTo>
                    <a:pt x="288" y="0"/>
                  </a:lnTo>
                  <a:lnTo>
                    <a:pt x="384" y="0"/>
                  </a:lnTo>
                  <a:lnTo>
                    <a:pt x="432" y="48"/>
                  </a:lnTo>
                  <a:lnTo>
                    <a:pt x="432" y="96"/>
                  </a:lnTo>
                  <a:lnTo>
                    <a:pt x="384" y="96"/>
                  </a:lnTo>
                  <a:lnTo>
                    <a:pt x="432" y="192"/>
                  </a:lnTo>
                  <a:lnTo>
                    <a:pt x="528" y="192"/>
                  </a:lnTo>
                  <a:lnTo>
                    <a:pt x="624" y="144"/>
                  </a:lnTo>
                  <a:lnTo>
                    <a:pt x="624" y="96"/>
                  </a:lnTo>
                  <a:lnTo>
                    <a:pt x="576" y="48"/>
                  </a:lnTo>
                  <a:lnTo>
                    <a:pt x="672" y="0"/>
                  </a:lnTo>
                  <a:lnTo>
                    <a:pt x="816" y="0"/>
                  </a:lnTo>
                  <a:lnTo>
                    <a:pt x="864" y="48"/>
                  </a:lnTo>
                  <a:lnTo>
                    <a:pt x="912" y="48"/>
                  </a:lnTo>
                  <a:lnTo>
                    <a:pt x="912" y="144"/>
                  </a:lnTo>
                  <a:lnTo>
                    <a:pt x="864" y="192"/>
                  </a:lnTo>
                  <a:lnTo>
                    <a:pt x="864" y="240"/>
                  </a:lnTo>
                  <a:lnTo>
                    <a:pt x="1008" y="192"/>
                  </a:lnTo>
                  <a:lnTo>
                    <a:pt x="1056" y="240"/>
                  </a:lnTo>
                  <a:lnTo>
                    <a:pt x="1056" y="336"/>
                  </a:lnTo>
                  <a:lnTo>
                    <a:pt x="1008" y="384"/>
                  </a:lnTo>
                  <a:lnTo>
                    <a:pt x="864" y="336"/>
                  </a:lnTo>
                  <a:lnTo>
                    <a:pt x="864" y="432"/>
                  </a:lnTo>
                  <a:lnTo>
                    <a:pt x="912" y="432"/>
                  </a:lnTo>
                  <a:lnTo>
                    <a:pt x="912" y="576"/>
                  </a:lnTo>
                  <a:lnTo>
                    <a:pt x="864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Oval 79"/>
            <p:cNvSpPr>
              <a:spLocks noChangeArrowheads="1"/>
            </p:cNvSpPr>
            <p:nvPr/>
          </p:nvSpPr>
          <p:spPr bwMode="auto">
            <a:xfrm>
              <a:off x="3936" y="264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29</a:t>
              </a:r>
            </a:p>
          </p:txBody>
        </p:sp>
      </p:grpSp>
      <p:grpSp>
        <p:nvGrpSpPr>
          <p:cNvPr id="10313" name="Group 138"/>
          <p:cNvGrpSpPr>
            <a:grpSpLocks/>
          </p:cNvGrpSpPr>
          <p:nvPr/>
        </p:nvGrpSpPr>
        <p:grpSpPr bwMode="auto">
          <a:xfrm>
            <a:off x="6324600" y="4648200"/>
            <a:ext cx="1524000" cy="838200"/>
            <a:chOff x="3984" y="2976"/>
            <a:chExt cx="960" cy="528"/>
          </a:xfrm>
        </p:grpSpPr>
        <p:sp>
          <p:nvSpPr>
            <p:cNvPr id="10304" name="Freeform 40"/>
            <p:cNvSpPr>
              <a:spLocks/>
            </p:cNvSpPr>
            <p:nvPr/>
          </p:nvSpPr>
          <p:spPr bwMode="auto">
            <a:xfrm>
              <a:off x="3984" y="2976"/>
              <a:ext cx="960" cy="528"/>
            </a:xfrm>
            <a:custGeom>
              <a:avLst/>
              <a:gdLst>
                <a:gd name="T0" fmla="*/ 960 w 960"/>
                <a:gd name="T1" fmla="*/ 0 h 528"/>
                <a:gd name="T2" fmla="*/ 912 w 960"/>
                <a:gd name="T3" fmla="*/ 0 h 528"/>
                <a:gd name="T4" fmla="*/ 864 w 960"/>
                <a:gd name="T5" fmla="*/ 48 h 528"/>
                <a:gd name="T6" fmla="*/ 768 w 960"/>
                <a:gd name="T7" fmla="*/ 48 h 528"/>
                <a:gd name="T8" fmla="*/ 720 w 960"/>
                <a:gd name="T9" fmla="*/ 96 h 528"/>
                <a:gd name="T10" fmla="*/ 720 w 960"/>
                <a:gd name="T11" fmla="*/ 144 h 528"/>
                <a:gd name="T12" fmla="*/ 672 w 960"/>
                <a:gd name="T13" fmla="*/ 192 h 528"/>
                <a:gd name="T14" fmla="*/ 576 w 960"/>
                <a:gd name="T15" fmla="*/ 192 h 528"/>
                <a:gd name="T16" fmla="*/ 528 w 960"/>
                <a:gd name="T17" fmla="*/ 144 h 528"/>
                <a:gd name="T18" fmla="*/ 528 w 960"/>
                <a:gd name="T19" fmla="*/ 96 h 528"/>
                <a:gd name="T20" fmla="*/ 480 w 960"/>
                <a:gd name="T21" fmla="*/ 48 h 528"/>
                <a:gd name="T22" fmla="*/ 288 w 960"/>
                <a:gd name="T23" fmla="*/ 48 h 528"/>
                <a:gd name="T24" fmla="*/ 288 w 960"/>
                <a:gd name="T25" fmla="*/ 96 h 528"/>
                <a:gd name="T26" fmla="*/ 240 w 960"/>
                <a:gd name="T27" fmla="*/ 96 h 528"/>
                <a:gd name="T28" fmla="*/ 240 w 960"/>
                <a:gd name="T29" fmla="*/ 192 h 528"/>
                <a:gd name="T30" fmla="*/ 192 w 960"/>
                <a:gd name="T31" fmla="*/ 240 h 528"/>
                <a:gd name="T32" fmla="*/ 144 w 960"/>
                <a:gd name="T33" fmla="*/ 240 h 528"/>
                <a:gd name="T34" fmla="*/ 96 w 960"/>
                <a:gd name="T35" fmla="*/ 192 h 528"/>
                <a:gd name="T36" fmla="*/ 48 w 960"/>
                <a:gd name="T37" fmla="*/ 192 h 528"/>
                <a:gd name="T38" fmla="*/ 0 w 960"/>
                <a:gd name="T39" fmla="*/ 288 h 528"/>
                <a:gd name="T40" fmla="*/ 0 w 960"/>
                <a:gd name="T41" fmla="*/ 336 h 528"/>
                <a:gd name="T42" fmla="*/ 96 w 960"/>
                <a:gd name="T43" fmla="*/ 384 h 528"/>
                <a:gd name="T44" fmla="*/ 144 w 960"/>
                <a:gd name="T45" fmla="*/ 336 h 528"/>
                <a:gd name="T46" fmla="*/ 192 w 960"/>
                <a:gd name="T47" fmla="*/ 384 h 528"/>
                <a:gd name="T48" fmla="*/ 192 w 960"/>
                <a:gd name="T49" fmla="*/ 480 h 528"/>
                <a:gd name="T50" fmla="*/ 288 w 960"/>
                <a:gd name="T51" fmla="*/ 480 h 528"/>
                <a:gd name="T52" fmla="*/ 384 w 960"/>
                <a:gd name="T53" fmla="*/ 528 h 528"/>
                <a:gd name="T54" fmla="*/ 480 w 960"/>
                <a:gd name="T55" fmla="*/ 528 h 528"/>
                <a:gd name="T56" fmla="*/ 480 w 960"/>
                <a:gd name="T57" fmla="*/ 480 h 528"/>
                <a:gd name="T58" fmla="*/ 432 w 960"/>
                <a:gd name="T59" fmla="*/ 432 h 528"/>
                <a:gd name="T60" fmla="*/ 528 w 960"/>
                <a:gd name="T61" fmla="*/ 336 h 528"/>
                <a:gd name="T62" fmla="*/ 576 w 960"/>
                <a:gd name="T63" fmla="*/ 480 h 528"/>
                <a:gd name="T64" fmla="*/ 672 w 960"/>
                <a:gd name="T65" fmla="*/ 432 h 528"/>
                <a:gd name="T66" fmla="*/ 672 w 960"/>
                <a:gd name="T67" fmla="*/ 384 h 528"/>
                <a:gd name="T68" fmla="*/ 768 w 960"/>
                <a:gd name="T69" fmla="*/ 384 h 528"/>
                <a:gd name="T70" fmla="*/ 768 w 960"/>
                <a:gd name="T71" fmla="*/ 480 h 528"/>
                <a:gd name="T72" fmla="*/ 816 w 960"/>
                <a:gd name="T73" fmla="*/ 528 h 528"/>
                <a:gd name="T74" fmla="*/ 960 w 960"/>
                <a:gd name="T75" fmla="*/ 528 h 528"/>
                <a:gd name="T76" fmla="*/ 960 w 960"/>
                <a:gd name="T77" fmla="*/ 0 h 5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60"/>
                <a:gd name="T118" fmla="*/ 0 h 528"/>
                <a:gd name="T119" fmla="*/ 960 w 960"/>
                <a:gd name="T120" fmla="*/ 528 h 5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60" h="528">
                  <a:moveTo>
                    <a:pt x="960" y="0"/>
                  </a:moveTo>
                  <a:lnTo>
                    <a:pt x="912" y="0"/>
                  </a:lnTo>
                  <a:lnTo>
                    <a:pt x="864" y="48"/>
                  </a:lnTo>
                  <a:lnTo>
                    <a:pt x="768" y="48"/>
                  </a:lnTo>
                  <a:lnTo>
                    <a:pt x="720" y="96"/>
                  </a:lnTo>
                  <a:lnTo>
                    <a:pt x="720" y="144"/>
                  </a:lnTo>
                  <a:lnTo>
                    <a:pt x="672" y="192"/>
                  </a:lnTo>
                  <a:lnTo>
                    <a:pt x="576" y="192"/>
                  </a:lnTo>
                  <a:lnTo>
                    <a:pt x="528" y="144"/>
                  </a:lnTo>
                  <a:lnTo>
                    <a:pt x="528" y="96"/>
                  </a:lnTo>
                  <a:lnTo>
                    <a:pt x="480" y="48"/>
                  </a:lnTo>
                  <a:lnTo>
                    <a:pt x="288" y="48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240" y="192"/>
                  </a:lnTo>
                  <a:lnTo>
                    <a:pt x="192" y="240"/>
                  </a:lnTo>
                  <a:lnTo>
                    <a:pt x="144" y="240"/>
                  </a:lnTo>
                  <a:lnTo>
                    <a:pt x="96" y="192"/>
                  </a:lnTo>
                  <a:lnTo>
                    <a:pt x="48" y="192"/>
                  </a:lnTo>
                  <a:lnTo>
                    <a:pt x="0" y="288"/>
                  </a:lnTo>
                  <a:lnTo>
                    <a:pt x="0" y="336"/>
                  </a:lnTo>
                  <a:lnTo>
                    <a:pt x="96" y="384"/>
                  </a:lnTo>
                  <a:lnTo>
                    <a:pt x="144" y="336"/>
                  </a:lnTo>
                  <a:lnTo>
                    <a:pt x="192" y="384"/>
                  </a:lnTo>
                  <a:lnTo>
                    <a:pt x="192" y="480"/>
                  </a:lnTo>
                  <a:lnTo>
                    <a:pt x="288" y="480"/>
                  </a:lnTo>
                  <a:lnTo>
                    <a:pt x="384" y="528"/>
                  </a:lnTo>
                  <a:lnTo>
                    <a:pt x="480" y="528"/>
                  </a:lnTo>
                  <a:lnTo>
                    <a:pt x="480" y="480"/>
                  </a:lnTo>
                  <a:lnTo>
                    <a:pt x="432" y="432"/>
                  </a:lnTo>
                  <a:lnTo>
                    <a:pt x="528" y="336"/>
                  </a:lnTo>
                  <a:lnTo>
                    <a:pt x="576" y="480"/>
                  </a:lnTo>
                  <a:lnTo>
                    <a:pt x="672" y="432"/>
                  </a:lnTo>
                  <a:lnTo>
                    <a:pt x="672" y="384"/>
                  </a:lnTo>
                  <a:lnTo>
                    <a:pt x="768" y="384"/>
                  </a:lnTo>
                  <a:lnTo>
                    <a:pt x="768" y="480"/>
                  </a:lnTo>
                  <a:lnTo>
                    <a:pt x="816" y="528"/>
                  </a:lnTo>
                  <a:lnTo>
                    <a:pt x="960" y="528"/>
                  </a:lnTo>
                  <a:lnTo>
                    <a:pt x="96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Oval 80"/>
            <p:cNvSpPr>
              <a:spLocks noChangeArrowheads="1"/>
            </p:cNvSpPr>
            <p:nvPr/>
          </p:nvSpPr>
          <p:spPr bwMode="auto">
            <a:xfrm>
              <a:off x="4224" y="312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35</a:t>
              </a:r>
            </a:p>
          </p:txBody>
        </p:sp>
      </p:grpSp>
      <p:grpSp>
        <p:nvGrpSpPr>
          <p:cNvPr id="10315" name="Group 133"/>
          <p:cNvGrpSpPr>
            <a:grpSpLocks/>
          </p:cNvGrpSpPr>
          <p:nvPr/>
        </p:nvGrpSpPr>
        <p:grpSpPr bwMode="auto">
          <a:xfrm>
            <a:off x="6705600" y="3733800"/>
            <a:ext cx="1143000" cy="1219200"/>
            <a:chOff x="4224" y="2400"/>
            <a:chExt cx="720" cy="768"/>
          </a:xfrm>
        </p:grpSpPr>
        <p:sp>
          <p:nvSpPr>
            <p:cNvPr id="10302" name="Freeform 39"/>
            <p:cNvSpPr>
              <a:spLocks/>
            </p:cNvSpPr>
            <p:nvPr/>
          </p:nvSpPr>
          <p:spPr bwMode="auto">
            <a:xfrm>
              <a:off x="4224" y="2400"/>
              <a:ext cx="720" cy="768"/>
            </a:xfrm>
            <a:custGeom>
              <a:avLst/>
              <a:gdLst>
                <a:gd name="T0" fmla="*/ 720 w 720"/>
                <a:gd name="T1" fmla="*/ 192 h 768"/>
                <a:gd name="T2" fmla="*/ 624 w 720"/>
                <a:gd name="T3" fmla="*/ 192 h 768"/>
                <a:gd name="T4" fmla="*/ 480 w 720"/>
                <a:gd name="T5" fmla="*/ 144 h 768"/>
                <a:gd name="T6" fmla="*/ 432 w 720"/>
                <a:gd name="T7" fmla="*/ 96 h 768"/>
                <a:gd name="T8" fmla="*/ 432 w 720"/>
                <a:gd name="T9" fmla="*/ 48 h 768"/>
                <a:gd name="T10" fmla="*/ 384 w 720"/>
                <a:gd name="T11" fmla="*/ 0 h 768"/>
                <a:gd name="T12" fmla="*/ 336 w 720"/>
                <a:gd name="T13" fmla="*/ 48 h 768"/>
                <a:gd name="T14" fmla="*/ 288 w 720"/>
                <a:gd name="T15" fmla="*/ 48 h 768"/>
                <a:gd name="T16" fmla="*/ 240 w 720"/>
                <a:gd name="T17" fmla="*/ 96 h 768"/>
                <a:gd name="T18" fmla="*/ 192 w 720"/>
                <a:gd name="T19" fmla="*/ 96 h 768"/>
                <a:gd name="T20" fmla="*/ 144 w 720"/>
                <a:gd name="T21" fmla="*/ 144 h 768"/>
                <a:gd name="T22" fmla="*/ 48 w 720"/>
                <a:gd name="T23" fmla="*/ 144 h 768"/>
                <a:gd name="T24" fmla="*/ 48 w 720"/>
                <a:gd name="T25" fmla="*/ 240 h 768"/>
                <a:gd name="T26" fmla="*/ 0 w 720"/>
                <a:gd name="T27" fmla="*/ 288 h 768"/>
                <a:gd name="T28" fmla="*/ 0 w 720"/>
                <a:gd name="T29" fmla="*/ 336 h 768"/>
                <a:gd name="T30" fmla="*/ 144 w 720"/>
                <a:gd name="T31" fmla="*/ 288 h 768"/>
                <a:gd name="T32" fmla="*/ 192 w 720"/>
                <a:gd name="T33" fmla="*/ 336 h 768"/>
                <a:gd name="T34" fmla="*/ 192 w 720"/>
                <a:gd name="T35" fmla="*/ 432 h 768"/>
                <a:gd name="T36" fmla="*/ 144 w 720"/>
                <a:gd name="T37" fmla="*/ 480 h 768"/>
                <a:gd name="T38" fmla="*/ 0 w 720"/>
                <a:gd name="T39" fmla="*/ 432 h 768"/>
                <a:gd name="T40" fmla="*/ 0 w 720"/>
                <a:gd name="T41" fmla="*/ 528 h 768"/>
                <a:gd name="T42" fmla="*/ 48 w 720"/>
                <a:gd name="T43" fmla="*/ 528 h 768"/>
                <a:gd name="T44" fmla="*/ 48 w 720"/>
                <a:gd name="T45" fmla="*/ 624 h 768"/>
                <a:gd name="T46" fmla="*/ 240 w 720"/>
                <a:gd name="T47" fmla="*/ 624 h 768"/>
                <a:gd name="T48" fmla="*/ 288 w 720"/>
                <a:gd name="T49" fmla="*/ 672 h 768"/>
                <a:gd name="T50" fmla="*/ 288 w 720"/>
                <a:gd name="T51" fmla="*/ 720 h 768"/>
                <a:gd name="T52" fmla="*/ 336 w 720"/>
                <a:gd name="T53" fmla="*/ 768 h 768"/>
                <a:gd name="T54" fmla="*/ 432 w 720"/>
                <a:gd name="T55" fmla="*/ 768 h 768"/>
                <a:gd name="T56" fmla="*/ 480 w 720"/>
                <a:gd name="T57" fmla="*/ 720 h 768"/>
                <a:gd name="T58" fmla="*/ 480 w 720"/>
                <a:gd name="T59" fmla="*/ 672 h 768"/>
                <a:gd name="T60" fmla="*/ 528 w 720"/>
                <a:gd name="T61" fmla="*/ 624 h 768"/>
                <a:gd name="T62" fmla="*/ 624 w 720"/>
                <a:gd name="T63" fmla="*/ 624 h 768"/>
                <a:gd name="T64" fmla="*/ 672 w 720"/>
                <a:gd name="T65" fmla="*/ 576 h 768"/>
                <a:gd name="T66" fmla="*/ 720 w 720"/>
                <a:gd name="T67" fmla="*/ 576 h 768"/>
                <a:gd name="T68" fmla="*/ 720 w 720"/>
                <a:gd name="T69" fmla="*/ 192 h 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0"/>
                <a:gd name="T106" fmla="*/ 0 h 768"/>
                <a:gd name="T107" fmla="*/ 720 w 720"/>
                <a:gd name="T108" fmla="*/ 768 h 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0" h="768">
                  <a:moveTo>
                    <a:pt x="720" y="192"/>
                  </a:moveTo>
                  <a:lnTo>
                    <a:pt x="624" y="192"/>
                  </a:lnTo>
                  <a:lnTo>
                    <a:pt x="480" y="144"/>
                  </a:lnTo>
                  <a:lnTo>
                    <a:pt x="432" y="96"/>
                  </a:lnTo>
                  <a:lnTo>
                    <a:pt x="432" y="48"/>
                  </a:lnTo>
                  <a:lnTo>
                    <a:pt x="384" y="0"/>
                  </a:lnTo>
                  <a:lnTo>
                    <a:pt x="336" y="48"/>
                  </a:lnTo>
                  <a:lnTo>
                    <a:pt x="288" y="48"/>
                  </a:lnTo>
                  <a:lnTo>
                    <a:pt x="240" y="96"/>
                  </a:lnTo>
                  <a:lnTo>
                    <a:pt x="192" y="96"/>
                  </a:lnTo>
                  <a:lnTo>
                    <a:pt x="144" y="144"/>
                  </a:lnTo>
                  <a:lnTo>
                    <a:pt x="48" y="144"/>
                  </a:lnTo>
                  <a:lnTo>
                    <a:pt x="48" y="240"/>
                  </a:lnTo>
                  <a:lnTo>
                    <a:pt x="0" y="288"/>
                  </a:lnTo>
                  <a:lnTo>
                    <a:pt x="0" y="336"/>
                  </a:lnTo>
                  <a:lnTo>
                    <a:pt x="144" y="288"/>
                  </a:lnTo>
                  <a:lnTo>
                    <a:pt x="192" y="336"/>
                  </a:lnTo>
                  <a:lnTo>
                    <a:pt x="192" y="432"/>
                  </a:lnTo>
                  <a:lnTo>
                    <a:pt x="144" y="480"/>
                  </a:lnTo>
                  <a:lnTo>
                    <a:pt x="0" y="432"/>
                  </a:lnTo>
                  <a:lnTo>
                    <a:pt x="0" y="528"/>
                  </a:lnTo>
                  <a:lnTo>
                    <a:pt x="48" y="528"/>
                  </a:lnTo>
                  <a:lnTo>
                    <a:pt x="48" y="624"/>
                  </a:lnTo>
                  <a:lnTo>
                    <a:pt x="240" y="624"/>
                  </a:lnTo>
                  <a:lnTo>
                    <a:pt x="288" y="672"/>
                  </a:lnTo>
                  <a:lnTo>
                    <a:pt x="288" y="720"/>
                  </a:lnTo>
                  <a:lnTo>
                    <a:pt x="336" y="768"/>
                  </a:lnTo>
                  <a:lnTo>
                    <a:pt x="432" y="768"/>
                  </a:lnTo>
                  <a:lnTo>
                    <a:pt x="480" y="720"/>
                  </a:lnTo>
                  <a:lnTo>
                    <a:pt x="480" y="672"/>
                  </a:lnTo>
                  <a:lnTo>
                    <a:pt x="528" y="624"/>
                  </a:lnTo>
                  <a:lnTo>
                    <a:pt x="624" y="624"/>
                  </a:lnTo>
                  <a:lnTo>
                    <a:pt x="672" y="576"/>
                  </a:lnTo>
                  <a:lnTo>
                    <a:pt x="720" y="576"/>
                  </a:lnTo>
                  <a:lnTo>
                    <a:pt x="720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Oval 81"/>
            <p:cNvSpPr>
              <a:spLocks noChangeArrowheads="1"/>
            </p:cNvSpPr>
            <p:nvPr/>
          </p:nvSpPr>
          <p:spPr bwMode="auto">
            <a:xfrm>
              <a:off x="4512" y="268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30</a:t>
              </a:r>
            </a:p>
          </p:txBody>
        </p:sp>
      </p:grpSp>
      <p:grpSp>
        <p:nvGrpSpPr>
          <p:cNvPr id="10317" name="Group 125"/>
          <p:cNvGrpSpPr>
            <a:grpSpLocks/>
          </p:cNvGrpSpPr>
          <p:nvPr/>
        </p:nvGrpSpPr>
        <p:grpSpPr bwMode="auto">
          <a:xfrm>
            <a:off x="2514600" y="2971800"/>
            <a:ext cx="1752600" cy="1219200"/>
            <a:chOff x="1584" y="1920"/>
            <a:chExt cx="1104" cy="768"/>
          </a:xfrm>
        </p:grpSpPr>
        <p:sp>
          <p:nvSpPr>
            <p:cNvPr id="10300" name="Freeform 20"/>
            <p:cNvSpPr>
              <a:spLocks/>
            </p:cNvSpPr>
            <p:nvPr/>
          </p:nvSpPr>
          <p:spPr bwMode="auto">
            <a:xfrm>
              <a:off x="1584" y="1920"/>
              <a:ext cx="1104" cy="768"/>
            </a:xfrm>
            <a:custGeom>
              <a:avLst/>
              <a:gdLst>
                <a:gd name="T0" fmla="*/ 1056 w 1104"/>
                <a:gd name="T1" fmla="*/ 144 h 768"/>
                <a:gd name="T2" fmla="*/ 912 w 1104"/>
                <a:gd name="T3" fmla="*/ 144 h 768"/>
                <a:gd name="T4" fmla="*/ 864 w 1104"/>
                <a:gd name="T5" fmla="*/ 192 h 768"/>
                <a:gd name="T6" fmla="*/ 720 w 1104"/>
                <a:gd name="T7" fmla="*/ 192 h 768"/>
                <a:gd name="T8" fmla="*/ 720 w 1104"/>
                <a:gd name="T9" fmla="*/ 144 h 768"/>
                <a:gd name="T10" fmla="*/ 768 w 1104"/>
                <a:gd name="T11" fmla="*/ 96 h 768"/>
                <a:gd name="T12" fmla="*/ 768 w 1104"/>
                <a:gd name="T13" fmla="*/ 48 h 768"/>
                <a:gd name="T14" fmla="*/ 720 w 1104"/>
                <a:gd name="T15" fmla="*/ 48 h 768"/>
                <a:gd name="T16" fmla="*/ 672 w 1104"/>
                <a:gd name="T17" fmla="*/ 0 h 768"/>
                <a:gd name="T18" fmla="*/ 624 w 1104"/>
                <a:gd name="T19" fmla="*/ 0 h 768"/>
                <a:gd name="T20" fmla="*/ 576 w 1104"/>
                <a:gd name="T21" fmla="*/ 48 h 768"/>
                <a:gd name="T22" fmla="*/ 576 w 1104"/>
                <a:gd name="T23" fmla="*/ 144 h 768"/>
                <a:gd name="T24" fmla="*/ 528 w 1104"/>
                <a:gd name="T25" fmla="*/ 240 h 768"/>
                <a:gd name="T26" fmla="*/ 480 w 1104"/>
                <a:gd name="T27" fmla="*/ 240 h 768"/>
                <a:gd name="T28" fmla="*/ 432 w 1104"/>
                <a:gd name="T29" fmla="*/ 192 h 768"/>
                <a:gd name="T30" fmla="*/ 288 w 1104"/>
                <a:gd name="T31" fmla="*/ 192 h 768"/>
                <a:gd name="T32" fmla="*/ 288 w 1104"/>
                <a:gd name="T33" fmla="*/ 288 h 768"/>
                <a:gd name="T34" fmla="*/ 240 w 1104"/>
                <a:gd name="T35" fmla="*/ 336 h 768"/>
                <a:gd name="T36" fmla="*/ 192 w 1104"/>
                <a:gd name="T37" fmla="*/ 336 h 768"/>
                <a:gd name="T38" fmla="*/ 144 w 1104"/>
                <a:gd name="T39" fmla="*/ 288 h 768"/>
                <a:gd name="T40" fmla="*/ 48 w 1104"/>
                <a:gd name="T41" fmla="*/ 336 h 768"/>
                <a:gd name="T42" fmla="*/ 0 w 1104"/>
                <a:gd name="T43" fmla="*/ 432 h 768"/>
                <a:gd name="T44" fmla="*/ 96 w 1104"/>
                <a:gd name="T45" fmla="*/ 480 h 768"/>
                <a:gd name="T46" fmla="*/ 192 w 1104"/>
                <a:gd name="T47" fmla="*/ 480 h 768"/>
                <a:gd name="T48" fmla="*/ 240 w 1104"/>
                <a:gd name="T49" fmla="*/ 528 h 768"/>
                <a:gd name="T50" fmla="*/ 288 w 1104"/>
                <a:gd name="T51" fmla="*/ 528 h 768"/>
                <a:gd name="T52" fmla="*/ 288 w 1104"/>
                <a:gd name="T53" fmla="*/ 624 h 768"/>
                <a:gd name="T54" fmla="*/ 288 w 1104"/>
                <a:gd name="T55" fmla="*/ 672 h 768"/>
                <a:gd name="T56" fmla="*/ 432 w 1104"/>
                <a:gd name="T57" fmla="*/ 672 h 768"/>
                <a:gd name="T58" fmla="*/ 480 w 1104"/>
                <a:gd name="T59" fmla="*/ 624 h 768"/>
                <a:gd name="T60" fmla="*/ 624 w 1104"/>
                <a:gd name="T61" fmla="*/ 624 h 768"/>
                <a:gd name="T62" fmla="*/ 624 w 1104"/>
                <a:gd name="T63" fmla="*/ 672 h 768"/>
                <a:gd name="T64" fmla="*/ 576 w 1104"/>
                <a:gd name="T65" fmla="*/ 720 h 768"/>
                <a:gd name="T66" fmla="*/ 576 w 1104"/>
                <a:gd name="T67" fmla="*/ 768 h 768"/>
                <a:gd name="T68" fmla="*/ 768 w 1104"/>
                <a:gd name="T69" fmla="*/ 768 h 768"/>
                <a:gd name="T70" fmla="*/ 768 w 1104"/>
                <a:gd name="T71" fmla="*/ 672 h 768"/>
                <a:gd name="T72" fmla="*/ 816 w 1104"/>
                <a:gd name="T73" fmla="*/ 624 h 768"/>
                <a:gd name="T74" fmla="*/ 816 w 1104"/>
                <a:gd name="T75" fmla="*/ 576 h 768"/>
                <a:gd name="T76" fmla="*/ 960 w 1104"/>
                <a:gd name="T77" fmla="*/ 576 h 768"/>
                <a:gd name="T78" fmla="*/ 1056 w 1104"/>
                <a:gd name="T79" fmla="*/ 624 h 768"/>
                <a:gd name="T80" fmla="*/ 1104 w 1104"/>
                <a:gd name="T81" fmla="*/ 624 h 768"/>
                <a:gd name="T82" fmla="*/ 1104 w 1104"/>
                <a:gd name="T83" fmla="*/ 480 h 768"/>
                <a:gd name="T84" fmla="*/ 1056 w 1104"/>
                <a:gd name="T85" fmla="*/ 432 h 768"/>
                <a:gd name="T86" fmla="*/ 960 w 1104"/>
                <a:gd name="T87" fmla="*/ 480 h 768"/>
                <a:gd name="T88" fmla="*/ 864 w 1104"/>
                <a:gd name="T89" fmla="*/ 480 h 768"/>
                <a:gd name="T90" fmla="*/ 816 w 1104"/>
                <a:gd name="T91" fmla="*/ 384 h 768"/>
                <a:gd name="T92" fmla="*/ 912 w 1104"/>
                <a:gd name="T93" fmla="*/ 336 h 768"/>
                <a:gd name="T94" fmla="*/ 1008 w 1104"/>
                <a:gd name="T95" fmla="*/ 336 h 768"/>
                <a:gd name="T96" fmla="*/ 1056 w 1104"/>
                <a:gd name="T97" fmla="*/ 384 h 768"/>
                <a:gd name="T98" fmla="*/ 1104 w 1104"/>
                <a:gd name="T99" fmla="*/ 288 h 768"/>
                <a:gd name="T100" fmla="*/ 1104 w 1104"/>
                <a:gd name="T101" fmla="*/ 144 h 768"/>
                <a:gd name="T102" fmla="*/ 1056 w 1104"/>
                <a:gd name="T103" fmla="*/ 144 h 7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4"/>
                <a:gd name="T157" fmla="*/ 0 h 768"/>
                <a:gd name="T158" fmla="*/ 1104 w 1104"/>
                <a:gd name="T159" fmla="*/ 768 h 76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4" h="768">
                  <a:moveTo>
                    <a:pt x="1056" y="144"/>
                  </a:moveTo>
                  <a:lnTo>
                    <a:pt x="912" y="144"/>
                  </a:lnTo>
                  <a:lnTo>
                    <a:pt x="864" y="192"/>
                  </a:lnTo>
                  <a:lnTo>
                    <a:pt x="720" y="192"/>
                  </a:lnTo>
                  <a:lnTo>
                    <a:pt x="720" y="144"/>
                  </a:lnTo>
                  <a:lnTo>
                    <a:pt x="768" y="96"/>
                  </a:lnTo>
                  <a:lnTo>
                    <a:pt x="768" y="48"/>
                  </a:lnTo>
                  <a:lnTo>
                    <a:pt x="720" y="48"/>
                  </a:lnTo>
                  <a:lnTo>
                    <a:pt x="672" y="0"/>
                  </a:lnTo>
                  <a:lnTo>
                    <a:pt x="624" y="0"/>
                  </a:lnTo>
                  <a:lnTo>
                    <a:pt x="576" y="48"/>
                  </a:lnTo>
                  <a:lnTo>
                    <a:pt x="576" y="144"/>
                  </a:lnTo>
                  <a:lnTo>
                    <a:pt x="528" y="240"/>
                  </a:lnTo>
                  <a:lnTo>
                    <a:pt x="480" y="240"/>
                  </a:lnTo>
                  <a:lnTo>
                    <a:pt x="432" y="192"/>
                  </a:lnTo>
                  <a:lnTo>
                    <a:pt x="288" y="192"/>
                  </a:lnTo>
                  <a:lnTo>
                    <a:pt x="288" y="288"/>
                  </a:lnTo>
                  <a:lnTo>
                    <a:pt x="240" y="336"/>
                  </a:lnTo>
                  <a:lnTo>
                    <a:pt x="192" y="336"/>
                  </a:lnTo>
                  <a:lnTo>
                    <a:pt x="144" y="288"/>
                  </a:lnTo>
                  <a:lnTo>
                    <a:pt x="48" y="336"/>
                  </a:lnTo>
                  <a:lnTo>
                    <a:pt x="0" y="432"/>
                  </a:lnTo>
                  <a:lnTo>
                    <a:pt x="96" y="480"/>
                  </a:lnTo>
                  <a:lnTo>
                    <a:pt x="192" y="480"/>
                  </a:lnTo>
                  <a:lnTo>
                    <a:pt x="240" y="528"/>
                  </a:lnTo>
                  <a:lnTo>
                    <a:pt x="288" y="528"/>
                  </a:lnTo>
                  <a:lnTo>
                    <a:pt x="288" y="624"/>
                  </a:lnTo>
                  <a:lnTo>
                    <a:pt x="288" y="672"/>
                  </a:lnTo>
                  <a:lnTo>
                    <a:pt x="432" y="672"/>
                  </a:lnTo>
                  <a:lnTo>
                    <a:pt x="480" y="624"/>
                  </a:lnTo>
                  <a:lnTo>
                    <a:pt x="624" y="624"/>
                  </a:lnTo>
                  <a:lnTo>
                    <a:pt x="624" y="672"/>
                  </a:lnTo>
                  <a:lnTo>
                    <a:pt x="576" y="720"/>
                  </a:lnTo>
                  <a:lnTo>
                    <a:pt x="576" y="768"/>
                  </a:lnTo>
                  <a:lnTo>
                    <a:pt x="768" y="768"/>
                  </a:lnTo>
                  <a:lnTo>
                    <a:pt x="768" y="672"/>
                  </a:lnTo>
                  <a:lnTo>
                    <a:pt x="816" y="624"/>
                  </a:lnTo>
                  <a:lnTo>
                    <a:pt x="816" y="576"/>
                  </a:lnTo>
                  <a:lnTo>
                    <a:pt x="960" y="576"/>
                  </a:lnTo>
                  <a:lnTo>
                    <a:pt x="1056" y="624"/>
                  </a:lnTo>
                  <a:lnTo>
                    <a:pt x="1104" y="624"/>
                  </a:lnTo>
                  <a:lnTo>
                    <a:pt x="1104" y="480"/>
                  </a:lnTo>
                  <a:lnTo>
                    <a:pt x="1056" y="432"/>
                  </a:lnTo>
                  <a:lnTo>
                    <a:pt x="960" y="480"/>
                  </a:lnTo>
                  <a:lnTo>
                    <a:pt x="864" y="480"/>
                  </a:lnTo>
                  <a:lnTo>
                    <a:pt x="816" y="384"/>
                  </a:lnTo>
                  <a:lnTo>
                    <a:pt x="912" y="336"/>
                  </a:lnTo>
                  <a:lnTo>
                    <a:pt x="1008" y="336"/>
                  </a:lnTo>
                  <a:lnTo>
                    <a:pt x="1056" y="384"/>
                  </a:lnTo>
                  <a:lnTo>
                    <a:pt x="1104" y="288"/>
                  </a:lnTo>
                  <a:lnTo>
                    <a:pt x="1104" y="144"/>
                  </a:lnTo>
                  <a:lnTo>
                    <a:pt x="1056" y="144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Oval 82"/>
            <p:cNvSpPr>
              <a:spLocks noChangeArrowheads="1"/>
            </p:cNvSpPr>
            <p:nvPr/>
          </p:nvSpPr>
          <p:spPr bwMode="auto">
            <a:xfrm>
              <a:off x="2064" y="220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22</a:t>
              </a:r>
            </a:p>
          </p:txBody>
        </p:sp>
      </p:grpSp>
      <p:grpSp>
        <p:nvGrpSpPr>
          <p:cNvPr id="10319" name="Group 126"/>
          <p:cNvGrpSpPr>
            <a:grpSpLocks/>
          </p:cNvGrpSpPr>
          <p:nvPr/>
        </p:nvGrpSpPr>
        <p:grpSpPr bwMode="auto">
          <a:xfrm>
            <a:off x="3810000" y="2971800"/>
            <a:ext cx="1905000" cy="1143000"/>
            <a:chOff x="2400" y="1920"/>
            <a:chExt cx="1200" cy="720"/>
          </a:xfrm>
        </p:grpSpPr>
        <p:sp>
          <p:nvSpPr>
            <p:cNvPr id="10298" name="Freeform 33"/>
            <p:cNvSpPr>
              <a:spLocks/>
            </p:cNvSpPr>
            <p:nvPr/>
          </p:nvSpPr>
          <p:spPr bwMode="auto">
            <a:xfrm>
              <a:off x="2400" y="1920"/>
              <a:ext cx="1200" cy="720"/>
            </a:xfrm>
            <a:custGeom>
              <a:avLst/>
              <a:gdLst>
                <a:gd name="T0" fmla="*/ 960 w 1200"/>
                <a:gd name="T1" fmla="*/ 192 h 720"/>
                <a:gd name="T2" fmla="*/ 864 w 1200"/>
                <a:gd name="T3" fmla="*/ 192 h 720"/>
                <a:gd name="T4" fmla="*/ 864 w 1200"/>
                <a:gd name="T5" fmla="*/ 144 h 720"/>
                <a:gd name="T6" fmla="*/ 816 w 1200"/>
                <a:gd name="T7" fmla="*/ 144 h 720"/>
                <a:gd name="T8" fmla="*/ 768 w 1200"/>
                <a:gd name="T9" fmla="*/ 96 h 720"/>
                <a:gd name="T10" fmla="*/ 768 w 1200"/>
                <a:gd name="T11" fmla="*/ 48 h 720"/>
                <a:gd name="T12" fmla="*/ 720 w 1200"/>
                <a:gd name="T13" fmla="*/ 0 h 720"/>
                <a:gd name="T14" fmla="*/ 624 w 1200"/>
                <a:gd name="T15" fmla="*/ 0 h 720"/>
                <a:gd name="T16" fmla="*/ 576 w 1200"/>
                <a:gd name="T17" fmla="*/ 48 h 720"/>
                <a:gd name="T18" fmla="*/ 576 w 1200"/>
                <a:gd name="T19" fmla="*/ 96 h 720"/>
                <a:gd name="T20" fmla="*/ 528 w 1200"/>
                <a:gd name="T21" fmla="*/ 192 h 720"/>
                <a:gd name="T22" fmla="*/ 432 w 1200"/>
                <a:gd name="T23" fmla="*/ 192 h 720"/>
                <a:gd name="T24" fmla="*/ 384 w 1200"/>
                <a:gd name="T25" fmla="*/ 144 h 720"/>
                <a:gd name="T26" fmla="*/ 288 w 1200"/>
                <a:gd name="T27" fmla="*/ 144 h 720"/>
                <a:gd name="T28" fmla="*/ 288 w 1200"/>
                <a:gd name="T29" fmla="*/ 288 h 720"/>
                <a:gd name="T30" fmla="*/ 240 w 1200"/>
                <a:gd name="T31" fmla="*/ 384 h 720"/>
                <a:gd name="T32" fmla="*/ 192 w 1200"/>
                <a:gd name="T33" fmla="*/ 336 h 720"/>
                <a:gd name="T34" fmla="*/ 96 w 1200"/>
                <a:gd name="T35" fmla="*/ 336 h 720"/>
                <a:gd name="T36" fmla="*/ 0 w 1200"/>
                <a:gd name="T37" fmla="*/ 384 h 720"/>
                <a:gd name="T38" fmla="*/ 48 w 1200"/>
                <a:gd name="T39" fmla="*/ 480 h 720"/>
                <a:gd name="T40" fmla="*/ 144 w 1200"/>
                <a:gd name="T41" fmla="*/ 480 h 720"/>
                <a:gd name="T42" fmla="*/ 240 w 1200"/>
                <a:gd name="T43" fmla="*/ 432 h 720"/>
                <a:gd name="T44" fmla="*/ 288 w 1200"/>
                <a:gd name="T45" fmla="*/ 480 h 720"/>
                <a:gd name="T46" fmla="*/ 288 w 1200"/>
                <a:gd name="T47" fmla="*/ 624 h 720"/>
                <a:gd name="T48" fmla="*/ 336 w 1200"/>
                <a:gd name="T49" fmla="*/ 624 h 720"/>
                <a:gd name="T50" fmla="*/ 336 w 1200"/>
                <a:gd name="T51" fmla="*/ 672 h 720"/>
                <a:gd name="T52" fmla="*/ 432 w 1200"/>
                <a:gd name="T53" fmla="*/ 672 h 720"/>
                <a:gd name="T54" fmla="*/ 480 w 1200"/>
                <a:gd name="T55" fmla="*/ 720 h 720"/>
                <a:gd name="T56" fmla="*/ 576 w 1200"/>
                <a:gd name="T57" fmla="*/ 672 h 720"/>
                <a:gd name="T58" fmla="*/ 576 w 1200"/>
                <a:gd name="T59" fmla="*/ 624 h 720"/>
                <a:gd name="T60" fmla="*/ 624 w 1200"/>
                <a:gd name="T61" fmla="*/ 576 h 720"/>
                <a:gd name="T62" fmla="*/ 624 w 1200"/>
                <a:gd name="T63" fmla="*/ 624 h 720"/>
                <a:gd name="T64" fmla="*/ 672 w 1200"/>
                <a:gd name="T65" fmla="*/ 624 h 720"/>
                <a:gd name="T66" fmla="*/ 720 w 1200"/>
                <a:gd name="T67" fmla="*/ 528 h 720"/>
                <a:gd name="T68" fmla="*/ 816 w 1200"/>
                <a:gd name="T69" fmla="*/ 528 h 720"/>
                <a:gd name="T70" fmla="*/ 816 w 1200"/>
                <a:gd name="T71" fmla="*/ 624 h 720"/>
                <a:gd name="T72" fmla="*/ 768 w 1200"/>
                <a:gd name="T73" fmla="*/ 624 h 720"/>
                <a:gd name="T74" fmla="*/ 768 w 1200"/>
                <a:gd name="T75" fmla="*/ 672 h 720"/>
                <a:gd name="T76" fmla="*/ 1008 w 1200"/>
                <a:gd name="T77" fmla="*/ 672 h 720"/>
                <a:gd name="T78" fmla="*/ 1008 w 1200"/>
                <a:gd name="T79" fmla="*/ 624 h 720"/>
                <a:gd name="T80" fmla="*/ 1008 w 1200"/>
                <a:gd name="T81" fmla="*/ 576 h 720"/>
                <a:gd name="T82" fmla="*/ 1056 w 1200"/>
                <a:gd name="T83" fmla="*/ 528 h 720"/>
                <a:gd name="T84" fmla="*/ 1056 w 1200"/>
                <a:gd name="T85" fmla="*/ 480 h 720"/>
                <a:gd name="T86" fmla="*/ 1152 w 1200"/>
                <a:gd name="T87" fmla="*/ 480 h 720"/>
                <a:gd name="T88" fmla="*/ 1200 w 1200"/>
                <a:gd name="T89" fmla="*/ 432 h 720"/>
                <a:gd name="T90" fmla="*/ 1200 w 1200"/>
                <a:gd name="T91" fmla="*/ 384 h 720"/>
                <a:gd name="T92" fmla="*/ 1152 w 1200"/>
                <a:gd name="T93" fmla="*/ 336 h 720"/>
                <a:gd name="T94" fmla="*/ 1104 w 1200"/>
                <a:gd name="T95" fmla="*/ 336 h 720"/>
                <a:gd name="T96" fmla="*/ 1056 w 1200"/>
                <a:gd name="T97" fmla="*/ 384 h 720"/>
                <a:gd name="T98" fmla="*/ 1008 w 1200"/>
                <a:gd name="T99" fmla="*/ 384 h 720"/>
                <a:gd name="T100" fmla="*/ 1008 w 1200"/>
                <a:gd name="T101" fmla="*/ 192 h 720"/>
                <a:gd name="T102" fmla="*/ 960 w 1200"/>
                <a:gd name="T103" fmla="*/ 192 h 7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00"/>
                <a:gd name="T157" fmla="*/ 0 h 720"/>
                <a:gd name="T158" fmla="*/ 1200 w 1200"/>
                <a:gd name="T159" fmla="*/ 720 h 7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00" h="720">
                  <a:moveTo>
                    <a:pt x="960" y="192"/>
                  </a:moveTo>
                  <a:lnTo>
                    <a:pt x="864" y="192"/>
                  </a:lnTo>
                  <a:lnTo>
                    <a:pt x="864" y="144"/>
                  </a:lnTo>
                  <a:lnTo>
                    <a:pt x="816" y="144"/>
                  </a:lnTo>
                  <a:lnTo>
                    <a:pt x="768" y="96"/>
                  </a:lnTo>
                  <a:lnTo>
                    <a:pt x="768" y="48"/>
                  </a:lnTo>
                  <a:lnTo>
                    <a:pt x="720" y="0"/>
                  </a:lnTo>
                  <a:lnTo>
                    <a:pt x="624" y="0"/>
                  </a:lnTo>
                  <a:lnTo>
                    <a:pt x="576" y="48"/>
                  </a:lnTo>
                  <a:lnTo>
                    <a:pt x="576" y="96"/>
                  </a:lnTo>
                  <a:lnTo>
                    <a:pt x="528" y="192"/>
                  </a:lnTo>
                  <a:lnTo>
                    <a:pt x="432" y="192"/>
                  </a:lnTo>
                  <a:lnTo>
                    <a:pt x="384" y="144"/>
                  </a:lnTo>
                  <a:lnTo>
                    <a:pt x="288" y="144"/>
                  </a:lnTo>
                  <a:lnTo>
                    <a:pt x="288" y="288"/>
                  </a:lnTo>
                  <a:lnTo>
                    <a:pt x="240" y="384"/>
                  </a:lnTo>
                  <a:lnTo>
                    <a:pt x="192" y="336"/>
                  </a:lnTo>
                  <a:lnTo>
                    <a:pt x="96" y="336"/>
                  </a:lnTo>
                  <a:lnTo>
                    <a:pt x="0" y="384"/>
                  </a:lnTo>
                  <a:lnTo>
                    <a:pt x="48" y="480"/>
                  </a:lnTo>
                  <a:lnTo>
                    <a:pt x="144" y="480"/>
                  </a:lnTo>
                  <a:lnTo>
                    <a:pt x="240" y="432"/>
                  </a:lnTo>
                  <a:lnTo>
                    <a:pt x="288" y="480"/>
                  </a:lnTo>
                  <a:lnTo>
                    <a:pt x="288" y="624"/>
                  </a:lnTo>
                  <a:lnTo>
                    <a:pt x="336" y="624"/>
                  </a:lnTo>
                  <a:lnTo>
                    <a:pt x="336" y="672"/>
                  </a:lnTo>
                  <a:lnTo>
                    <a:pt x="432" y="672"/>
                  </a:lnTo>
                  <a:lnTo>
                    <a:pt x="480" y="720"/>
                  </a:lnTo>
                  <a:lnTo>
                    <a:pt x="576" y="672"/>
                  </a:lnTo>
                  <a:lnTo>
                    <a:pt x="576" y="624"/>
                  </a:lnTo>
                  <a:lnTo>
                    <a:pt x="624" y="576"/>
                  </a:lnTo>
                  <a:lnTo>
                    <a:pt x="624" y="624"/>
                  </a:lnTo>
                  <a:lnTo>
                    <a:pt x="672" y="624"/>
                  </a:lnTo>
                  <a:lnTo>
                    <a:pt x="720" y="528"/>
                  </a:lnTo>
                  <a:lnTo>
                    <a:pt x="816" y="528"/>
                  </a:lnTo>
                  <a:lnTo>
                    <a:pt x="816" y="624"/>
                  </a:lnTo>
                  <a:lnTo>
                    <a:pt x="768" y="624"/>
                  </a:lnTo>
                  <a:lnTo>
                    <a:pt x="768" y="672"/>
                  </a:lnTo>
                  <a:lnTo>
                    <a:pt x="1008" y="672"/>
                  </a:lnTo>
                  <a:lnTo>
                    <a:pt x="1008" y="624"/>
                  </a:lnTo>
                  <a:lnTo>
                    <a:pt x="1008" y="576"/>
                  </a:lnTo>
                  <a:lnTo>
                    <a:pt x="1056" y="528"/>
                  </a:lnTo>
                  <a:lnTo>
                    <a:pt x="1056" y="480"/>
                  </a:lnTo>
                  <a:lnTo>
                    <a:pt x="1152" y="480"/>
                  </a:lnTo>
                  <a:lnTo>
                    <a:pt x="1200" y="432"/>
                  </a:lnTo>
                  <a:lnTo>
                    <a:pt x="1200" y="384"/>
                  </a:lnTo>
                  <a:lnTo>
                    <a:pt x="1152" y="336"/>
                  </a:lnTo>
                  <a:lnTo>
                    <a:pt x="1104" y="336"/>
                  </a:lnTo>
                  <a:lnTo>
                    <a:pt x="1056" y="384"/>
                  </a:lnTo>
                  <a:lnTo>
                    <a:pt x="1008" y="384"/>
                  </a:lnTo>
                  <a:lnTo>
                    <a:pt x="1008" y="192"/>
                  </a:lnTo>
                  <a:lnTo>
                    <a:pt x="960" y="19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Oval 83"/>
            <p:cNvSpPr>
              <a:spLocks noChangeArrowheads="1"/>
            </p:cNvSpPr>
            <p:nvPr/>
          </p:nvSpPr>
          <p:spPr bwMode="auto">
            <a:xfrm>
              <a:off x="2880" y="216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23</a:t>
              </a:r>
            </a:p>
          </p:txBody>
        </p:sp>
      </p:grpSp>
      <p:grpSp>
        <p:nvGrpSpPr>
          <p:cNvPr id="10321" name="Group 127"/>
          <p:cNvGrpSpPr>
            <a:grpSpLocks/>
          </p:cNvGrpSpPr>
          <p:nvPr/>
        </p:nvGrpSpPr>
        <p:grpSpPr bwMode="auto">
          <a:xfrm>
            <a:off x="5410200" y="3124200"/>
            <a:ext cx="1524000" cy="1066800"/>
            <a:chOff x="3408" y="2016"/>
            <a:chExt cx="960" cy="672"/>
          </a:xfrm>
        </p:grpSpPr>
        <p:sp>
          <p:nvSpPr>
            <p:cNvPr id="10296" name="Freeform 35"/>
            <p:cNvSpPr>
              <a:spLocks/>
            </p:cNvSpPr>
            <p:nvPr/>
          </p:nvSpPr>
          <p:spPr bwMode="auto">
            <a:xfrm>
              <a:off x="3408" y="2016"/>
              <a:ext cx="960" cy="672"/>
            </a:xfrm>
            <a:custGeom>
              <a:avLst/>
              <a:gdLst>
                <a:gd name="T0" fmla="*/ 672 w 960"/>
                <a:gd name="T1" fmla="*/ 48 h 672"/>
                <a:gd name="T2" fmla="*/ 576 w 960"/>
                <a:gd name="T3" fmla="*/ 48 h 672"/>
                <a:gd name="T4" fmla="*/ 576 w 960"/>
                <a:gd name="T5" fmla="*/ 144 h 672"/>
                <a:gd name="T6" fmla="*/ 528 w 960"/>
                <a:gd name="T7" fmla="*/ 192 h 672"/>
                <a:gd name="T8" fmla="*/ 432 w 960"/>
                <a:gd name="T9" fmla="*/ 192 h 672"/>
                <a:gd name="T10" fmla="*/ 384 w 960"/>
                <a:gd name="T11" fmla="*/ 144 h 672"/>
                <a:gd name="T12" fmla="*/ 384 w 960"/>
                <a:gd name="T13" fmla="*/ 48 h 672"/>
                <a:gd name="T14" fmla="*/ 192 w 960"/>
                <a:gd name="T15" fmla="*/ 48 h 672"/>
                <a:gd name="T16" fmla="*/ 144 w 960"/>
                <a:gd name="T17" fmla="*/ 96 h 672"/>
                <a:gd name="T18" fmla="*/ 0 w 960"/>
                <a:gd name="T19" fmla="*/ 96 h 672"/>
                <a:gd name="T20" fmla="*/ 0 w 960"/>
                <a:gd name="T21" fmla="*/ 288 h 672"/>
                <a:gd name="T22" fmla="*/ 48 w 960"/>
                <a:gd name="T23" fmla="*/ 288 h 672"/>
                <a:gd name="T24" fmla="*/ 96 w 960"/>
                <a:gd name="T25" fmla="*/ 240 h 672"/>
                <a:gd name="T26" fmla="*/ 144 w 960"/>
                <a:gd name="T27" fmla="*/ 240 h 672"/>
                <a:gd name="T28" fmla="*/ 192 w 960"/>
                <a:gd name="T29" fmla="*/ 288 h 672"/>
                <a:gd name="T30" fmla="*/ 192 w 960"/>
                <a:gd name="T31" fmla="*/ 336 h 672"/>
                <a:gd name="T32" fmla="*/ 144 w 960"/>
                <a:gd name="T33" fmla="*/ 384 h 672"/>
                <a:gd name="T34" fmla="*/ 48 w 960"/>
                <a:gd name="T35" fmla="*/ 384 h 672"/>
                <a:gd name="T36" fmla="*/ 48 w 960"/>
                <a:gd name="T37" fmla="*/ 432 h 672"/>
                <a:gd name="T38" fmla="*/ 0 w 960"/>
                <a:gd name="T39" fmla="*/ 480 h 672"/>
                <a:gd name="T40" fmla="*/ 0 w 960"/>
                <a:gd name="T41" fmla="*/ 528 h 672"/>
                <a:gd name="T42" fmla="*/ 192 w 960"/>
                <a:gd name="T43" fmla="*/ 528 h 672"/>
                <a:gd name="T44" fmla="*/ 240 w 960"/>
                <a:gd name="T45" fmla="*/ 480 h 672"/>
                <a:gd name="T46" fmla="*/ 336 w 960"/>
                <a:gd name="T47" fmla="*/ 480 h 672"/>
                <a:gd name="T48" fmla="*/ 384 w 960"/>
                <a:gd name="T49" fmla="*/ 528 h 672"/>
                <a:gd name="T50" fmla="*/ 384 w 960"/>
                <a:gd name="T51" fmla="*/ 576 h 672"/>
                <a:gd name="T52" fmla="*/ 336 w 960"/>
                <a:gd name="T53" fmla="*/ 576 h 672"/>
                <a:gd name="T54" fmla="*/ 384 w 960"/>
                <a:gd name="T55" fmla="*/ 672 h 672"/>
                <a:gd name="T56" fmla="*/ 480 w 960"/>
                <a:gd name="T57" fmla="*/ 672 h 672"/>
                <a:gd name="T58" fmla="*/ 576 w 960"/>
                <a:gd name="T59" fmla="*/ 624 h 672"/>
                <a:gd name="T60" fmla="*/ 576 w 960"/>
                <a:gd name="T61" fmla="*/ 576 h 672"/>
                <a:gd name="T62" fmla="*/ 528 w 960"/>
                <a:gd name="T63" fmla="*/ 528 h 672"/>
                <a:gd name="T64" fmla="*/ 624 w 960"/>
                <a:gd name="T65" fmla="*/ 480 h 672"/>
                <a:gd name="T66" fmla="*/ 768 w 960"/>
                <a:gd name="T67" fmla="*/ 480 h 672"/>
                <a:gd name="T68" fmla="*/ 816 w 960"/>
                <a:gd name="T69" fmla="*/ 528 h 672"/>
                <a:gd name="T70" fmla="*/ 864 w 960"/>
                <a:gd name="T71" fmla="*/ 528 h 672"/>
                <a:gd name="T72" fmla="*/ 816 w 960"/>
                <a:gd name="T73" fmla="*/ 432 h 672"/>
                <a:gd name="T74" fmla="*/ 768 w 960"/>
                <a:gd name="T75" fmla="*/ 384 h 672"/>
                <a:gd name="T76" fmla="*/ 768 w 960"/>
                <a:gd name="T77" fmla="*/ 336 h 672"/>
                <a:gd name="T78" fmla="*/ 816 w 960"/>
                <a:gd name="T79" fmla="*/ 336 h 672"/>
                <a:gd name="T80" fmla="*/ 864 w 960"/>
                <a:gd name="T81" fmla="*/ 336 h 672"/>
                <a:gd name="T82" fmla="*/ 960 w 960"/>
                <a:gd name="T83" fmla="*/ 288 h 672"/>
                <a:gd name="T84" fmla="*/ 912 w 960"/>
                <a:gd name="T85" fmla="*/ 240 h 672"/>
                <a:gd name="T86" fmla="*/ 912 w 960"/>
                <a:gd name="T87" fmla="*/ 192 h 672"/>
                <a:gd name="T88" fmla="*/ 864 w 960"/>
                <a:gd name="T89" fmla="*/ 192 h 672"/>
                <a:gd name="T90" fmla="*/ 816 w 960"/>
                <a:gd name="T91" fmla="*/ 288 h 672"/>
                <a:gd name="T92" fmla="*/ 768 w 960"/>
                <a:gd name="T93" fmla="*/ 240 h 672"/>
                <a:gd name="T94" fmla="*/ 768 w 960"/>
                <a:gd name="T95" fmla="*/ 96 h 672"/>
                <a:gd name="T96" fmla="*/ 816 w 960"/>
                <a:gd name="T97" fmla="*/ 96 h 672"/>
                <a:gd name="T98" fmla="*/ 816 w 960"/>
                <a:gd name="T99" fmla="*/ 0 h 672"/>
                <a:gd name="T100" fmla="*/ 720 w 960"/>
                <a:gd name="T101" fmla="*/ 0 h 672"/>
                <a:gd name="T102" fmla="*/ 672 w 960"/>
                <a:gd name="T103" fmla="*/ 48 h 6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0"/>
                <a:gd name="T157" fmla="*/ 0 h 672"/>
                <a:gd name="T158" fmla="*/ 960 w 960"/>
                <a:gd name="T159" fmla="*/ 672 h 6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0" h="672">
                  <a:moveTo>
                    <a:pt x="672" y="48"/>
                  </a:moveTo>
                  <a:lnTo>
                    <a:pt x="576" y="48"/>
                  </a:lnTo>
                  <a:lnTo>
                    <a:pt x="576" y="144"/>
                  </a:lnTo>
                  <a:lnTo>
                    <a:pt x="528" y="192"/>
                  </a:lnTo>
                  <a:lnTo>
                    <a:pt x="432" y="192"/>
                  </a:lnTo>
                  <a:lnTo>
                    <a:pt x="384" y="144"/>
                  </a:lnTo>
                  <a:lnTo>
                    <a:pt x="384" y="48"/>
                  </a:lnTo>
                  <a:lnTo>
                    <a:pt x="192" y="48"/>
                  </a:lnTo>
                  <a:lnTo>
                    <a:pt x="144" y="96"/>
                  </a:lnTo>
                  <a:lnTo>
                    <a:pt x="0" y="96"/>
                  </a:lnTo>
                  <a:lnTo>
                    <a:pt x="0" y="288"/>
                  </a:lnTo>
                  <a:lnTo>
                    <a:pt x="48" y="288"/>
                  </a:lnTo>
                  <a:lnTo>
                    <a:pt x="96" y="240"/>
                  </a:lnTo>
                  <a:lnTo>
                    <a:pt x="144" y="240"/>
                  </a:lnTo>
                  <a:lnTo>
                    <a:pt x="192" y="288"/>
                  </a:lnTo>
                  <a:lnTo>
                    <a:pt x="192" y="336"/>
                  </a:lnTo>
                  <a:lnTo>
                    <a:pt x="144" y="384"/>
                  </a:lnTo>
                  <a:lnTo>
                    <a:pt x="48" y="384"/>
                  </a:lnTo>
                  <a:lnTo>
                    <a:pt x="48" y="432"/>
                  </a:lnTo>
                  <a:lnTo>
                    <a:pt x="0" y="480"/>
                  </a:lnTo>
                  <a:lnTo>
                    <a:pt x="0" y="528"/>
                  </a:lnTo>
                  <a:lnTo>
                    <a:pt x="192" y="528"/>
                  </a:lnTo>
                  <a:lnTo>
                    <a:pt x="240" y="480"/>
                  </a:lnTo>
                  <a:lnTo>
                    <a:pt x="336" y="480"/>
                  </a:lnTo>
                  <a:lnTo>
                    <a:pt x="384" y="528"/>
                  </a:lnTo>
                  <a:lnTo>
                    <a:pt x="384" y="576"/>
                  </a:lnTo>
                  <a:lnTo>
                    <a:pt x="336" y="576"/>
                  </a:lnTo>
                  <a:lnTo>
                    <a:pt x="384" y="672"/>
                  </a:lnTo>
                  <a:lnTo>
                    <a:pt x="480" y="672"/>
                  </a:lnTo>
                  <a:lnTo>
                    <a:pt x="576" y="624"/>
                  </a:lnTo>
                  <a:lnTo>
                    <a:pt x="576" y="576"/>
                  </a:lnTo>
                  <a:lnTo>
                    <a:pt x="528" y="528"/>
                  </a:lnTo>
                  <a:lnTo>
                    <a:pt x="624" y="480"/>
                  </a:lnTo>
                  <a:lnTo>
                    <a:pt x="768" y="480"/>
                  </a:lnTo>
                  <a:lnTo>
                    <a:pt x="816" y="528"/>
                  </a:lnTo>
                  <a:lnTo>
                    <a:pt x="864" y="528"/>
                  </a:lnTo>
                  <a:lnTo>
                    <a:pt x="816" y="432"/>
                  </a:lnTo>
                  <a:lnTo>
                    <a:pt x="768" y="384"/>
                  </a:lnTo>
                  <a:lnTo>
                    <a:pt x="768" y="336"/>
                  </a:lnTo>
                  <a:lnTo>
                    <a:pt x="816" y="336"/>
                  </a:lnTo>
                  <a:lnTo>
                    <a:pt x="864" y="336"/>
                  </a:lnTo>
                  <a:lnTo>
                    <a:pt x="960" y="288"/>
                  </a:lnTo>
                  <a:lnTo>
                    <a:pt x="912" y="240"/>
                  </a:lnTo>
                  <a:lnTo>
                    <a:pt x="912" y="192"/>
                  </a:lnTo>
                  <a:lnTo>
                    <a:pt x="864" y="192"/>
                  </a:lnTo>
                  <a:lnTo>
                    <a:pt x="816" y="288"/>
                  </a:lnTo>
                  <a:lnTo>
                    <a:pt x="768" y="240"/>
                  </a:lnTo>
                  <a:lnTo>
                    <a:pt x="768" y="96"/>
                  </a:lnTo>
                  <a:lnTo>
                    <a:pt x="816" y="96"/>
                  </a:lnTo>
                  <a:lnTo>
                    <a:pt x="816" y="0"/>
                  </a:lnTo>
                  <a:lnTo>
                    <a:pt x="720" y="0"/>
                  </a:lnTo>
                  <a:lnTo>
                    <a:pt x="672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Oval 84"/>
            <p:cNvSpPr>
              <a:spLocks noChangeArrowheads="1"/>
            </p:cNvSpPr>
            <p:nvPr/>
          </p:nvSpPr>
          <p:spPr bwMode="auto">
            <a:xfrm>
              <a:off x="3744" y="225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24</a:t>
              </a:r>
            </a:p>
          </p:txBody>
        </p:sp>
      </p:grpSp>
      <p:grpSp>
        <p:nvGrpSpPr>
          <p:cNvPr id="10323" name="Group 128"/>
          <p:cNvGrpSpPr>
            <a:grpSpLocks/>
          </p:cNvGrpSpPr>
          <p:nvPr/>
        </p:nvGrpSpPr>
        <p:grpSpPr bwMode="auto">
          <a:xfrm>
            <a:off x="6629400" y="3124200"/>
            <a:ext cx="1219200" cy="914400"/>
            <a:chOff x="4176" y="2016"/>
            <a:chExt cx="768" cy="576"/>
          </a:xfrm>
        </p:grpSpPr>
        <p:sp>
          <p:nvSpPr>
            <p:cNvPr id="10294" name="Freeform 38"/>
            <p:cNvSpPr>
              <a:spLocks/>
            </p:cNvSpPr>
            <p:nvPr/>
          </p:nvSpPr>
          <p:spPr bwMode="auto">
            <a:xfrm>
              <a:off x="4176" y="2016"/>
              <a:ext cx="768" cy="576"/>
            </a:xfrm>
            <a:custGeom>
              <a:avLst/>
              <a:gdLst>
                <a:gd name="T0" fmla="*/ 768 w 768"/>
                <a:gd name="T1" fmla="*/ 96 h 576"/>
                <a:gd name="T2" fmla="*/ 672 w 768"/>
                <a:gd name="T3" fmla="*/ 96 h 576"/>
                <a:gd name="T4" fmla="*/ 576 w 768"/>
                <a:gd name="T5" fmla="*/ 0 h 576"/>
                <a:gd name="T6" fmla="*/ 480 w 768"/>
                <a:gd name="T7" fmla="*/ 48 h 576"/>
                <a:gd name="T8" fmla="*/ 528 w 768"/>
                <a:gd name="T9" fmla="*/ 144 h 576"/>
                <a:gd name="T10" fmla="*/ 384 w 768"/>
                <a:gd name="T11" fmla="*/ 144 h 576"/>
                <a:gd name="T12" fmla="*/ 384 w 768"/>
                <a:gd name="T13" fmla="*/ 96 h 576"/>
                <a:gd name="T14" fmla="*/ 336 w 768"/>
                <a:gd name="T15" fmla="*/ 0 h 576"/>
                <a:gd name="T16" fmla="*/ 192 w 768"/>
                <a:gd name="T17" fmla="*/ 0 h 576"/>
                <a:gd name="T18" fmla="*/ 192 w 768"/>
                <a:gd name="T19" fmla="*/ 48 h 576"/>
                <a:gd name="T20" fmla="*/ 48 w 768"/>
                <a:gd name="T21" fmla="*/ 48 h 576"/>
                <a:gd name="T22" fmla="*/ 48 w 768"/>
                <a:gd name="T23" fmla="*/ 96 h 576"/>
                <a:gd name="T24" fmla="*/ 0 w 768"/>
                <a:gd name="T25" fmla="*/ 96 h 576"/>
                <a:gd name="T26" fmla="*/ 0 w 768"/>
                <a:gd name="T27" fmla="*/ 240 h 576"/>
                <a:gd name="T28" fmla="*/ 48 w 768"/>
                <a:gd name="T29" fmla="*/ 288 h 576"/>
                <a:gd name="T30" fmla="*/ 96 w 768"/>
                <a:gd name="T31" fmla="*/ 192 h 576"/>
                <a:gd name="T32" fmla="*/ 144 w 768"/>
                <a:gd name="T33" fmla="*/ 192 h 576"/>
                <a:gd name="T34" fmla="*/ 144 w 768"/>
                <a:gd name="T35" fmla="*/ 240 h 576"/>
                <a:gd name="T36" fmla="*/ 192 w 768"/>
                <a:gd name="T37" fmla="*/ 288 h 576"/>
                <a:gd name="T38" fmla="*/ 96 w 768"/>
                <a:gd name="T39" fmla="*/ 336 h 576"/>
                <a:gd name="T40" fmla="*/ 0 w 768"/>
                <a:gd name="T41" fmla="*/ 336 h 576"/>
                <a:gd name="T42" fmla="*/ 0 w 768"/>
                <a:gd name="T43" fmla="*/ 384 h 576"/>
                <a:gd name="T44" fmla="*/ 48 w 768"/>
                <a:gd name="T45" fmla="*/ 432 h 576"/>
                <a:gd name="T46" fmla="*/ 96 w 768"/>
                <a:gd name="T47" fmla="*/ 528 h 576"/>
                <a:gd name="T48" fmla="*/ 192 w 768"/>
                <a:gd name="T49" fmla="*/ 528 h 576"/>
                <a:gd name="T50" fmla="*/ 240 w 768"/>
                <a:gd name="T51" fmla="*/ 480 h 576"/>
                <a:gd name="T52" fmla="*/ 288 w 768"/>
                <a:gd name="T53" fmla="*/ 480 h 576"/>
                <a:gd name="T54" fmla="*/ 336 w 768"/>
                <a:gd name="T55" fmla="*/ 432 h 576"/>
                <a:gd name="T56" fmla="*/ 384 w 768"/>
                <a:gd name="T57" fmla="*/ 432 h 576"/>
                <a:gd name="T58" fmla="*/ 432 w 768"/>
                <a:gd name="T59" fmla="*/ 384 h 576"/>
                <a:gd name="T60" fmla="*/ 480 w 768"/>
                <a:gd name="T61" fmla="*/ 432 h 576"/>
                <a:gd name="T62" fmla="*/ 480 w 768"/>
                <a:gd name="T63" fmla="*/ 480 h 576"/>
                <a:gd name="T64" fmla="*/ 528 w 768"/>
                <a:gd name="T65" fmla="*/ 528 h 576"/>
                <a:gd name="T66" fmla="*/ 672 w 768"/>
                <a:gd name="T67" fmla="*/ 576 h 576"/>
                <a:gd name="T68" fmla="*/ 768 w 768"/>
                <a:gd name="T69" fmla="*/ 576 h 576"/>
                <a:gd name="T70" fmla="*/ 768 w 768"/>
                <a:gd name="T71" fmla="*/ 96 h 5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68"/>
                <a:gd name="T109" fmla="*/ 0 h 576"/>
                <a:gd name="T110" fmla="*/ 768 w 768"/>
                <a:gd name="T111" fmla="*/ 576 h 5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68" h="576">
                  <a:moveTo>
                    <a:pt x="768" y="96"/>
                  </a:moveTo>
                  <a:lnTo>
                    <a:pt x="672" y="96"/>
                  </a:lnTo>
                  <a:lnTo>
                    <a:pt x="576" y="0"/>
                  </a:lnTo>
                  <a:lnTo>
                    <a:pt x="480" y="48"/>
                  </a:lnTo>
                  <a:lnTo>
                    <a:pt x="528" y="144"/>
                  </a:lnTo>
                  <a:lnTo>
                    <a:pt x="384" y="144"/>
                  </a:lnTo>
                  <a:lnTo>
                    <a:pt x="384" y="96"/>
                  </a:lnTo>
                  <a:lnTo>
                    <a:pt x="336" y="0"/>
                  </a:lnTo>
                  <a:lnTo>
                    <a:pt x="192" y="0"/>
                  </a:lnTo>
                  <a:lnTo>
                    <a:pt x="192" y="48"/>
                  </a:lnTo>
                  <a:lnTo>
                    <a:pt x="48" y="48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240"/>
                  </a:lnTo>
                  <a:lnTo>
                    <a:pt x="48" y="288"/>
                  </a:lnTo>
                  <a:lnTo>
                    <a:pt x="96" y="192"/>
                  </a:lnTo>
                  <a:lnTo>
                    <a:pt x="144" y="192"/>
                  </a:lnTo>
                  <a:lnTo>
                    <a:pt x="144" y="240"/>
                  </a:lnTo>
                  <a:lnTo>
                    <a:pt x="192" y="288"/>
                  </a:lnTo>
                  <a:lnTo>
                    <a:pt x="96" y="336"/>
                  </a:lnTo>
                  <a:lnTo>
                    <a:pt x="0" y="336"/>
                  </a:lnTo>
                  <a:lnTo>
                    <a:pt x="0" y="384"/>
                  </a:lnTo>
                  <a:lnTo>
                    <a:pt x="48" y="432"/>
                  </a:lnTo>
                  <a:lnTo>
                    <a:pt x="96" y="528"/>
                  </a:lnTo>
                  <a:lnTo>
                    <a:pt x="192" y="528"/>
                  </a:lnTo>
                  <a:lnTo>
                    <a:pt x="240" y="480"/>
                  </a:lnTo>
                  <a:lnTo>
                    <a:pt x="288" y="480"/>
                  </a:lnTo>
                  <a:lnTo>
                    <a:pt x="336" y="432"/>
                  </a:lnTo>
                  <a:lnTo>
                    <a:pt x="384" y="432"/>
                  </a:lnTo>
                  <a:lnTo>
                    <a:pt x="432" y="384"/>
                  </a:lnTo>
                  <a:lnTo>
                    <a:pt x="480" y="432"/>
                  </a:lnTo>
                  <a:lnTo>
                    <a:pt x="480" y="480"/>
                  </a:lnTo>
                  <a:lnTo>
                    <a:pt x="528" y="528"/>
                  </a:lnTo>
                  <a:lnTo>
                    <a:pt x="672" y="576"/>
                  </a:lnTo>
                  <a:lnTo>
                    <a:pt x="768" y="576"/>
                  </a:lnTo>
                  <a:lnTo>
                    <a:pt x="768" y="9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Oval 85"/>
            <p:cNvSpPr>
              <a:spLocks noChangeArrowheads="1"/>
            </p:cNvSpPr>
            <p:nvPr/>
          </p:nvSpPr>
          <p:spPr bwMode="auto">
            <a:xfrm>
              <a:off x="4392" y="216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411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25</a:t>
              </a:r>
            </a:p>
          </p:txBody>
        </p:sp>
      </p:grpSp>
      <p:sp>
        <p:nvSpPr>
          <p:cNvPr id="278" name="AutoShape 19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4625" y="4038600"/>
            <a:ext cx="609600" cy="304800"/>
          </a:xfrm>
          <a:prstGeom prst="actionButtonBlank">
            <a:avLst/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view</a:t>
            </a:r>
          </a:p>
        </p:txBody>
      </p:sp>
      <p:sp>
        <p:nvSpPr>
          <p:cNvPr id="279" name="TextBox 278"/>
          <p:cNvSpPr txBox="1">
            <a:spLocks noChangeArrowheads="1"/>
          </p:cNvSpPr>
          <p:nvPr/>
        </p:nvSpPr>
        <p:spPr bwMode="auto">
          <a:xfrm>
            <a:off x="3352800" y="6149975"/>
            <a:ext cx="289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sz="4000" b="1" dirty="0">
                <a:solidFill>
                  <a:schemeClr val="bg1"/>
                </a:solidFill>
              </a:rPr>
              <a:t>ikebana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10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10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10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10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10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10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10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10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10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10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10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10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10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10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2000" fill="hold"/>
                                        <p:tgtEl>
                                          <p:spTgt spid="10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10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10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10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1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 nodeType="clickPar">
                      <p:stCondLst>
                        <p:cond delay="0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0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3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0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 nodeType="clickPar">
                      <p:stCondLst>
                        <p:cond delay="0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0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0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0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0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1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0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 nodeType="clickPar">
                      <p:stCondLst>
                        <p:cond delay="0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0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0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0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0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0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 nodeType="clickPar">
                      <p:stCondLst>
                        <p:cond delay="0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0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0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0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0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7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0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 nodeType="clickPar">
                      <p:stCondLst>
                        <p:cond delay="0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5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0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 nodeType="clickPar">
                      <p:stCondLst>
                        <p:cond delay="0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0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0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0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0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3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0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 nodeType="clickPar">
                      <p:stCondLst>
                        <p:cond delay="0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0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0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10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0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1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10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 nodeType="clickPar">
                      <p:stCondLst>
                        <p:cond delay="0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10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0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0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0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9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10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 nodeType="clickPar">
                      <p:stCondLst>
                        <p:cond delay="0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0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0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10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0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7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0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 nodeType="clickPar">
                      <p:stCondLst>
                        <p:cond delay="0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10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0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0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10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5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 nodeType="clickPar">
                      <p:stCondLst>
                        <p:cond delay="0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 nodeType="clickPar">
                      <p:stCondLst>
                        <p:cond delay="0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 nodeType="clickPar">
                      <p:stCondLst>
                        <p:cond delay="0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 nodeType="clickPar">
                      <p:stCondLst>
                        <p:cond delay="0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 nodeType="clickPar">
                      <p:stCondLst>
                        <p:cond delay="0"/>
                      </p:stCondLst>
                      <p:childTnLst>
                        <p:par>
                          <p:cTn id="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 nodeType="clickPar">
                      <p:stCondLst>
                        <p:cond delay="0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 nodeType="clickPar">
                      <p:stCondLst>
                        <p:cond delay="0"/>
                      </p:stCondLst>
                      <p:childTnLst>
                        <p:par>
                          <p:cTn id="3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 nodeType="clickPar">
                      <p:stCondLst>
                        <p:cond delay="0"/>
                      </p:stCondLst>
                      <p:childTnLst>
                        <p:par>
                          <p:cTn id="3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 nodeType="clickPar">
                      <p:stCondLst>
                        <p:cond delay="0"/>
                      </p:stCondLst>
                      <p:childTnLst>
                        <p:par>
                          <p:cTn id="3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 nodeType="clickPar">
                      <p:stCondLst>
                        <p:cond delay="0"/>
                      </p:stCondLst>
                      <p:childTnLst>
                        <p:par>
                          <p:cTn id="3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 nodeType="clickPar">
                      <p:stCondLst>
                        <p:cond delay="0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 nodeType="clickPar">
                      <p:stCondLst>
                        <p:cond delay="0"/>
                      </p:stCondLst>
                      <p:childTnLst>
                        <p:par>
                          <p:cTn id="3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 nodeType="clickPar">
                      <p:stCondLst>
                        <p:cond delay="0"/>
                      </p:stCondLst>
                      <p:childTnLst>
                        <p:par>
                          <p:cTn id="3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 nodeType="clickPar">
                      <p:stCondLst>
                        <p:cond delay="0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 nodeType="clickPar">
                      <p:stCondLst>
                        <p:cond delay="0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 nodeType="clickPar">
                      <p:stCondLst>
                        <p:cond delay="0"/>
                      </p:stCondLst>
                      <p:childTnLst>
                        <p:par>
                          <p:cTn id="4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 nodeType="clickPar">
                      <p:stCondLst>
                        <p:cond delay="0"/>
                      </p:stCondLst>
                      <p:childTnLst>
                        <p:par>
                          <p:cTn id="4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 nodeType="clickPar">
                      <p:stCondLst>
                        <p:cond delay="0"/>
                      </p:stCondLst>
                      <p:childTnLst>
                        <p:par>
                          <p:cTn id="4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 nodeType="clickPar">
                      <p:stCondLst>
                        <p:cond delay="0"/>
                      </p:stCondLst>
                      <p:childTnLst>
                        <p:par>
                          <p:cTn id="4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 nodeType="clickPar">
                      <p:stCondLst>
                        <p:cond delay="0"/>
                      </p:stCondLst>
                      <p:childTnLst>
                        <p:par>
                          <p:cTn id="4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 nodeType="clickPar">
                      <p:stCondLst>
                        <p:cond delay="0"/>
                      </p:stCondLst>
                      <p:childTnLst>
                        <p:par>
                          <p:cTn id="4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 nodeType="clickPar">
                      <p:stCondLst>
                        <p:cond delay="0"/>
                      </p:stCondLst>
                      <p:childTnLst>
                        <p:par>
                          <p:cTn id="4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 nodeType="clickPar">
                      <p:stCondLst>
                        <p:cond delay="0"/>
                      </p:stCondLst>
                      <p:childTnLst>
                        <p:par>
                          <p:cTn id="4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5" fill="hold" nodeType="clickPar">
                      <p:stCondLst>
                        <p:cond delay="0"/>
                      </p:stCondLst>
                      <p:childTnLst>
                        <p:par>
                          <p:cTn id="4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4" fill="hold" nodeType="clickPar">
                      <p:stCondLst>
                        <p:cond delay="0"/>
                      </p:stCondLst>
                      <p:childTnLst>
                        <p:par>
                          <p:cTn id="4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 nodeType="clickPar">
                      <p:stCondLst>
                        <p:cond delay="0"/>
                      </p:stCondLst>
                      <p:childTnLst>
                        <p:par>
                          <p:cTn id="5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2" fill="hold" nodeType="clickPar">
                      <p:stCondLst>
                        <p:cond delay="0"/>
                      </p:stCondLst>
                      <p:childTnLst>
                        <p:par>
                          <p:cTn id="5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 nodeType="clickPar">
                      <p:stCondLst>
                        <p:cond delay="0"/>
                      </p:stCondLst>
                      <p:childTnLst>
                        <p:par>
                          <p:cTn id="5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 nodeType="clickPar">
                      <p:stCondLst>
                        <p:cond delay="0"/>
                      </p:stCondLst>
                      <p:childTnLst>
                        <p:par>
                          <p:cTn id="5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2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2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2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2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2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2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4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2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6" dur="2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2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2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2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2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7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8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2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5" dur="200" decel="100000"/>
                                        <p:tgtEl>
                                          <p:spTgt spid="10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200" decel="100000"/>
                                        <p:tgtEl>
                                          <p:spTgt spid="10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0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200" decel="100000"/>
                                        <p:tgtEl>
                                          <p:spTgt spid="10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200" decel="100000"/>
                                        <p:tgtEl>
                                          <p:spTgt spid="10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00" decel="100000"/>
                                        <p:tgtEl>
                                          <p:spTgt spid="10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200" decel="100000"/>
                                        <p:tgtEl>
                                          <p:spTgt spid="10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6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9" dur="200" decel="100000"/>
                                        <p:tgtEl>
                                          <p:spTgt spid="10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0" dur="200" decel="100000"/>
                                        <p:tgtEl>
                                          <p:spTgt spid="10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4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00" decel="100000"/>
                                        <p:tgtEl>
                                          <p:spTgt spid="10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00" decel="100000"/>
                                        <p:tgtEl>
                                          <p:spTgt spid="10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2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00" decel="100000"/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6" dur="200" decel="100000"/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0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200" decel="100000"/>
                                        <p:tgtEl>
                                          <p:spTgt spid="10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00" decel="100000"/>
                                        <p:tgtEl>
                                          <p:spTgt spid="10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00" decel="100000"/>
                                        <p:tgtEl>
                                          <p:spTgt spid="10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00" decel="100000"/>
                                        <p:tgtEl>
                                          <p:spTgt spid="10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9" dur="200" decel="100000"/>
                                        <p:tgtEl>
                                          <p:spTgt spid="10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200" decel="100000"/>
                                        <p:tgtEl>
                                          <p:spTgt spid="10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4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7" dur="200" decel="100000"/>
                                        <p:tgtEl>
                                          <p:spTgt spid="10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00" decel="100000"/>
                                        <p:tgtEl>
                                          <p:spTgt spid="10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4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27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452</Words>
  <Application>Microsoft Office PowerPoint</Application>
  <PresentationFormat>On-screen Show (4:3)</PresentationFormat>
  <Paragraphs>442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Mick Hughes</dc:creator>
  <cp:lastModifiedBy>Bill &amp; Inge</cp:lastModifiedBy>
  <cp:revision>31</cp:revision>
  <dcterms:created xsi:type="dcterms:W3CDTF">2006-10-21T04:45:26Z</dcterms:created>
  <dcterms:modified xsi:type="dcterms:W3CDTF">2012-09-12T02:51:25Z</dcterms:modified>
</cp:coreProperties>
</file>