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9" r:id="rId10"/>
    <p:sldId id="280" r:id="rId11"/>
    <p:sldId id="281" r:id="rId12"/>
    <p:sldId id="282" r:id="rId13"/>
    <p:sldId id="269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93FCC-5745-4D99-B119-15E5CD2E5476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C7240D-7F3D-404F-8440-3E150F485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47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CFFFA-ADB6-4664-A135-8C0E0809A1A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82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4057-F56C-4665-955A-8842D5B5C64F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D868F-811A-4A31-AE38-234F62CA4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4057-F56C-4665-955A-8842D5B5C64F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D868F-811A-4A31-AE38-234F62CA4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4057-F56C-4665-955A-8842D5B5C64F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D868F-811A-4A31-AE38-234F62CA4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4057-F56C-4665-955A-8842D5B5C64F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D868F-811A-4A31-AE38-234F62CA4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4057-F56C-4665-955A-8842D5B5C64F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D868F-811A-4A31-AE38-234F62CA4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4057-F56C-4665-955A-8842D5B5C64F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D868F-811A-4A31-AE38-234F62CA4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4057-F56C-4665-955A-8842D5B5C64F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D868F-811A-4A31-AE38-234F62CA4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4057-F56C-4665-955A-8842D5B5C64F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D868F-811A-4A31-AE38-234F62CA4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4057-F56C-4665-955A-8842D5B5C64F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D868F-811A-4A31-AE38-234F62CA4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4057-F56C-4665-955A-8842D5B5C64F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D868F-811A-4A31-AE38-234F62CA4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A4057-F56C-4665-955A-8842D5B5C64F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D868F-811A-4A31-AE38-234F62CA401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26A4057-F56C-4665-955A-8842D5B5C64F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2ED868F-811A-4A31-AE38-234F62CA40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image" Target="../media/image12.jpg"/><Relationship Id="rId7" Type="http://schemas.openxmlformats.org/officeDocument/2006/relationships/image" Target="../media/image16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11" Type="http://schemas.openxmlformats.org/officeDocument/2006/relationships/image" Target="../media/image20.jpg"/><Relationship Id="rId5" Type="http://schemas.openxmlformats.org/officeDocument/2006/relationships/image" Target="../media/image14.jpg"/><Relationship Id="rId10" Type="http://schemas.openxmlformats.org/officeDocument/2006/relationships/image" Target="../media/image19.jpg"/><Relationship Id="rId4" Type="http://schemas.openxmlformats.org/officeDocument/2006/relationships/image" Target="../media/image13.jpg"/><Relationship Id="rId9" Type="http://schemas.openxmlformats.org/officeDocument/2006/relationships/image" Target="../media/image18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4067" y="1044575"/>
            <a:ext cx="7772400" cy="1470025"/>
          </a:xfrm>
          <a:noFill/>
        </p:spPr>
        <p:txBody>
          <a:bodyPr>
            <a:normAutofit/>
          </a:bodyPr>
          <a:lstStyle/>
          <a:p>
            <a:pPr algn="l"/>
            <a:r>
              <a:rPr lang="en-US" altLang="ja-JP" sz="6600" dirty="0" smtClean="0">
                <a:ln w="13970" cmpd="sng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</a:rPr>
              <a:t>Prepositions</a:t>
            </a:r>
            <a:endParaRPr lang="en-US" sz="6600" dirty="0">
              <a:ln w="13970" cmpd="sng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pic>
        <p:nvPicPr>
          <p:cNvPr id="6146" name="Picture 2" descr="http://s3.images.com/huge.10.502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657600"/>
            <a:ext cx="2362200" cy="2443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020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6000" dirty="0" smtClean="0">
                <a:ln w="1397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み</a:t>
            </a:r>
            <a:r>
              <a:rPr lang="ja-JP" altLang="en-US" sz="6000" dirty="0">
                <a:ln w="1397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ぎ　</a:t>
            </a:r>
            <a:r>
              <a:rPr lang="en-US" altLang="ja-JP" sz="6000" dirty="0">
                <a:ln w="1397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MIGI</a:t>
            </a:r>
            <a:endParaRPr lang="en-US" sz="6000" dirty="0">
              <a:ln w="13970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6" name="Bent Arrow 5"/>
          <p:cNvSpPr/>
          <p:nvPr/>
        </p:nvSpPr>
        <p:spPr>
          <a:xfrm rot="10800000" flipH="1" flipV="1">
            <a:off x="3962400" y="1407919"/>
            <a:ext cx="2313750" cy="2463005"/>
          </a:xfrm>
          <a:prstGeom prst="bentArrow">
            <a:avLst>
              <a:gd name="adj1" fmla="val 25000"/>
              <a:gd name="adj2" fmla="val 37113"/>
              <a:gd name="adj3" fmla="val 50000"/>
              <a:gd name="adj4" fmla="val 442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0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ja-JP" altLang="en-US" sz="6000" dirty="0">
                <a:ln w="1397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まっすぐ</a:t>
            </a:r>
            <a:r>
              <a:rPr lang="ja-JP" altLang="en-US" sz="6000" dirty="0" smtClean="0">
                <a:ln w="1397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　</a:t>
            </a:r>
            <a:r>
              <a:rPr lang="en-US" altLang="ja-JP" sz="6000" dirty="0" smtClean="0">
                <a:ln w="1397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MASSUGU</a:t>
            </a:r>
            <a:endParaRPr lang="en-US" sz="6000" dirty="0">
              <a:ln w="13970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3733800" y="1524000"/>
            <a:ext cx="1676400" cy="2514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80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464" y="4266579"/>
            <a:ext cx="2788920" cy="16093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791782"/>
            <a:ext cx="1895856" cy="20501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587" y="795343"/>
            <a:ext cx="1687560" cy="19799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779676"/>
            <a:ext cx="1807348" cy="19799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3305077"/>
            <a:ext cx="1769250" cy="17747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567" y="2983578"/>
            <a:ext cx="1081600" cy="128300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978" y="791782"/>
            <a:ext cx="1991004" cy="196785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14992"/>
            <a:ext cx="3651449" cy="12774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168" y="4347821"/>
            <a:ext cx="1214799" cy="139701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4295980"/>
            <a:ext cx="1023577" cy="1454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533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>Where is the…?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051" y="1690643"/>
            <a:ext cx="7162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GRAMMAR STRUCTURE</a:t>
            </a:r>
          </a:p>
          <a:p>
            <a:pPr algn="ctr"/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Sumimasen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00B050"/>
                </a:solidFill>
              </a:rPr>
              <a:t>PLACE</a:t>
            </a:r>
            <a:r>
              <a:rPr lang="en-US" sz="2800" dirty="0" smtClean="0"/>
              <a:t> </a:t>
            </a:r>
            <a:r>
              <a:rPr lang="en-US" sz="2800" dirty="0" err="1" smtClean="0"/>
              <a:t>wa</a:t>
            </a:r>
            <a:r>
              <a:rPr lang="en-US" sz="2800" dirty="0" smtClean="0"/>
              <a:t> </a:t>
            </a:r>
            <a:r>
              <a:rPr lang="en-US" sz="2800" dirty="0" err="1" smtClean="0"/>
              <a:t>doko</a:t>
            </a:r>
            <a:r>
              <a:rPr lang="en-US" sz="2800" dirty="0" smtClean="0"/>
              <a:t> </a:t>
            </a:r>
            <a:r>
              <a:rPr lang="en-US" sz="2800" dirty="0" err="1" smtClean="0"/>
              <a:t>desu</a:t>
            </a:r>
            <a:r>
              <a:rPr lang="en-US" sz="2800" dirty="0" smtClean="0"/>
              <a:t> </a:t>
            </a:r>
            <a:r>
              <a:rPr lang="en-US" sz="2800" dirty="0" err="1" smtClean="0"/>
              <a:t>ka</a:t>
            </a:r>
            <a:r>
              <a:rPr lang="en-US" sz="2800" dirty="0" smtClean="0"/>
              <a:t>?</a:t>
            </a:r>
          </a:p>
          <a:p>
            <a:endParaRPr lang="en-US" sz="2800" dirty="0" smtClean="0"/>
          </a:p>
          <a:p>
            <a:r>
              <a:rPr lang="en-US" sz="2800" dirty="0" smtClean="0"/>
              <a:t>(</a:t>
            </a:r>
            <a:r>
              <a:rPr lang="en-US" sz="2800" dirty="0" smtClean="0">
                <a:solidFill>
                  <a:srgbClr val="00B050"/>
                </a:solidFill>
              </a:rPr>
              <a:t>PLACE</a:t>
            </a:r>
            <a:r>
              <a:rPr lang="en-US" sz="2800" dirty="0" smtClean="0"/>
              <a:t> </a:t>
            </a:r>
            <a:r>
              <a:rPr lang="en-US" sz="2800" dirty="0" err="1" smtClean="0"/>
              <a:t>wa</a:t>
            </a:r>
            <a:r>
              <a:rPr lang="en-US" sz="2800" dirty="0" smtClean="0"/>
              <a:t>) 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DIRECTION </a:t>
            </a:r>
            <a:r>
              <a:rPr lang="en-US" sz="2800" dirty="0" err="1" smtClean="0"/>
              <a:t>desu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endParaRPr lang="en-US" sz="1200" u="sng" dirty="0" smtClean="0"/>
          </a:p>
          <a:p>
            <a:r>
              <a:rPr lang="en-US" sz="2800" u="sng" dirty="0" smtClean="0"/>
              <a:t>EXAMPLE:</a:t>
            </a:r>
          </a:p>
          <a:p>
            <a:r>
              <a:rPr lang="en-US" sz="2800" dirty="0" err="1" smtClean="0"/>
              <a:t>Sumimasen</a:t>
            </a:r>
            <a:r>
              <a:rPr lang="en-US" sz="2800" dirty="0" smtClean="0"/>
              <a:t>, </a:t>
            </a:r>
            <a:r>
              <a:rPr lang="en-US" sz="2800" dirty="0" err="1" smtClean="0">
                <a:solidFill>
                  <a:srgbClr val="00B050"/>
                </a:solidFill>
              </a:rPr>
              <a:t>eki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/>
              <a:t>wa</a:t>
            </a:r>
            <a:r>
              <a:rPr lang="en-US" sz="2800" dirty="0" smtClean="0"/>
              <a:t> </a:t>
            </a:r>
            <a:r>
              <a:rPr lang="en-US" sz="2800" dirty="0" err="1" smtClean="0"/>
              <a:t>doko</a:t>
            </a:r>
            <a:r>
              <a:rPr lang="en-US" sz="2800" dirty="0" smtClean="0"/>
              <a:t> </a:t>
            </a:r>
            <a:r>
              <a:rPr lang="en-US" sz="2800" dirty="0" err="1" smtClean="0"/>
              <a:t>desu</a:t>
            </a:r>
            <a:r>
              <a:rPr lang="en-US" sz="2800" dirty="0" smtClean="0"/>
              <a:t> </a:t>
            </a:r>
            <a:r>
              <a:rPr lang="en-US" sz="2800" dirty="0" err="1" smtClean="0"/>
              <a:t>ka</a:t>
            </a:r>
            <a:r>
              <a:rPr lang="en-US" sz="2800" dirty="0" smtClean="0"/>
              <a:t>?</a:t>
            </a:r>
          </a:p>
          <a:p>
            <a:r>
              <a:rPr lang="en-US" sz="2800" dirty="0" err="1" smtClean="0">
                <a:solidFill>
                  <a:srgbClr val="00B050"/>
                </a:solidFill>
              </a:rPr>
              <a:t>Eki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/>
              <a:t>wa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massugu</a:t>
            </a:r>
            <a:r>
              <a:rPr lang="en-US" sz="2800" dirty="0" smtClean="0"/>
              <a:t> </a:t>
            </a:r>
            <a:r>
              <a:rPr lang="en-US" sz="2800" dirty="0" err="1" smtClean="0"/>
              <a:t>desu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94944" y="1676400"/>
            <a:ext cx="7353656" cy="2362200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13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>It’s next to the…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4944" y="1676400"/>
            <a:ext cx="8496655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GRAMMAR STRUCTURE</a:t>
            </a:r>
          </a:p>
          <a:p>
            <a:pPr algn="ctr"/>
            <a:r>
              <a:rPr lang="en-US" sz="2800" dirty="0" smtClean="0"/>
              <a:t> </a:t>
            </a:r>
          </a:p>
          <a:p>
            <a:r>
              <a:rPr lang="en-US" sz="2800" dirty="0" smtClean="0">
                <a:solidFill>
                  <a:srgbClr val="00B050"/>
                </a:solidFill>
              </a:rPr>
              <a:t>MAIN PLACE</a:t>
            </a:r>
            <a:r>
              <a:rPr lang="en-US" sz="2800" dirty="0" smtClean="0"/>
              <a:t> </a:t>
            </a:r>
            <a:r>
              <a:rPr lang="en-US" sz="2800" dirty="0" err="1" smtClean="0"/>
              <a:t>wa</a:t>
            </a:r>
            <a:r>
              <a:rPr lang="en-US" sz="2800" dirty="0" smtClean="0"/>
              <a:t> </a:t>
            </a:r>
            <a:r>
              <a:rPr lang="en-US" sz="2800" dirty="0" err="1" smtClean="0"/>
              <a:t>doko</a:t>
            </a:r>
            <a:r>
              <a:rPr lang="en-US" sz="2800" dirty="0" smtClean="0"/>
              <a:t> </a:t>
            </a:r>
            <a:r>
              <a:rPr lang="en-US" sz="2800" dirty="0" err="1" smtClean="0"/>
              <a:t>desu</a:t>
            </a:r>
            <a:r>
              <a:rPr lang="en-US" sz="2800" dirty="0" smtClean="0"/>
              <a:t> </a:t>
            </a:r>
            <a:r>
              <a:rPr lang="en-US" sz="2800" dirty="0" err="1" smtClean="0"/>
              <a:t>ka</a:t>
            </a:r>
            <a:r>
              <a:rPr lang="en-US" sz="2800" dirty="0" smtClean="0"/>
              <a:t>?</a:t>
            </a:r>
          </a:p>
          <a:p>
            <a:endParaRPr lang="en-US" sz="2800" dirty="0" smtClean="0"/>
          </a:p>
          <a:p>
            <a:r>
              <a:rPr lang="en-US" sz="2600" dirty="0" smtClean="0"/>
              <a:t>(</a:t>
            </a:r>
            <a:r>
              <a:rPr lang="en-US" sz="2600" dirty="0" smtClean="0">
                <a:solidFill>
                  <a:srgbClr val="00B050"/>
                </a:solidFill>
              </a:rPr>
              <a:t>MAIN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PLACE</a:t>
            </a:r>
            <a:r>
              <a:rPr lang="en-US" sz="2600" dirty="0" smtClean="0"/>
              <a:t> </a:t>
            </a:r>
            <a:r>
              <a:rPr lang="en-US" sz="2600" dirty="0" err="1" smtClean="0"/>
              <a:t>wa</a:t>
            </a:r>
            <a:r>
              <a:rPr lang="en-US" sz="2600" dirty="0" smtClean="0"/>
              <a:t>) </a:t>
            </a:r>
            <a:r>
              <a:rPr lang="en-US" sz="2600" dirty="0" smtClean="0">
                <a:solidFill>
                  <a:srgbClr val="FF0000"/>
                </a:solidFill>
              </a:rPr>
              <a:t>PLACE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00B0F0"/>
                </a:solidFill>
              </a:rPr>
              <a:t>no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PREPOSITION </a:t>
            </a:r>
            <a:r>
              <a:rPr lang="en-US" sz="2600" dirty="0" err="1" smtClean="0"/>
              <a:t>desu</a:t>
            </a:r>
            <a:r>
              <a:rPr lang="en-US" sz="2600" dirty="0" smtClean="0"/>
              <a:t>.</a:t>
            </a:r>
          </a:p>
          <a:p>
            <a:endParaRPr lang="en-US" sz="2800" dirty="0" smtClean="0"/>
          </a:p>
          <a:p>
            <a:endParaRPr lang="en-US" sz="1200" u="sng" dirty="0" smtClean="0"/>
          </a:p>
          <a:p>
            <a:r>
              <a:rPr lang="en-US" sz="2800" u="sng" dirty="0" smtClean="0"/>
              <a:t>EXAMPLE:</a:t>
            </a:r>
          </a:p>
          <a:p>
            <a:r>
              <a:rPr lang="en-US" sz="2800" dirty="0" err="1" smtClean="0">
                <a:solidFill>
                  <a:srgbClr val="00B050"/>
                </a:solidFill>
              </a:rPr>
              <a:t>Yūbinkyoku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/>
              <a:t>wa</a:t>
            </a:r>
            <a:r>
              <a:rPr lang="en-US" sz="2800" dirty="0" smtClean="0"/>
              <a:t> </a:t>
            </a:r>
            <a:r>
              <a:rPr lang="en-US" sz="2800" dirty="0" err="1" smtClean="0"/>
              <a:t>doko</a:t>
            </a:r>
            <a:r>
              <a:rPr lang="en-US" sz="2800" dirty="0" smtClean="0"/>
              <a:t> </a:t>
            </a:r>
            <a:r>
              <a:rPr lang="en-US" sz="2800" dirty="0" err="1" smtClean="0"/>
              <a:t>desu</a:t>
            </a:r>
            <a:r>
              <a:rPr lang="en-US" sz="2800" dirty="0" smtClean="0"/>
              <a:t> </a:t>
            </a:r>
            <a:r>
              <a:rPr lang="en-US" sz="2800" dirty="0" err="1" smtClean="0"/>
              <a:t>ka</a:t>
            </a:r>
            <a:r>
              <a:rPr lang="en-US" sz="2800" dirty="0" smtClean="0"/>
              <a:t>?</a:t>
            </a:r>
          </a:p>
          <a:p>
            <a:r>
              <a:rPr lang="en-US" sz="2800" dirty="0" err="1">
                <a:solidFill>
                  <a:srgbClr val="00B050"/>
                </a:solidFill>
              </a:rPr>
              <a:t>Yūbinkyoku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 smtClean="0"/>
              <a:t>wa</a:t>
            </a:r>
            <a:r>
              <a:rPr lang="en-US" sz="2800" dirty="0" smtClean="0"/>
              <a:t> </a:t>
            </a:r>
            <a:r>
              <a:rPr lang="en-US" sz="2800" dirty="0" err="1">
                <a:solidFill>
                  <a:srgbClr val="FF0000"/>
                </a:solidFill>
              </a:rPr>
              <a:t>e</a:t>
            </a:r>
            <a:r>
              <a:rPr lang="en-US" sz="2800" dirty="0" err="1" smtClean="0">
                <a:solidFill>
                  <a:srgbClr val="FF0000"/>
                </a:solidFill>
              </a:rPr>
              <a:t>ki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00B0F0"/>
                </a:solidFill>
              </a:rPr>
              <a:t>no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mae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/>
              <a:t>desu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94944" y="1676400"/>
            <a:ext cx="8191856" cy="2362200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78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6000" dirty="0" smtClean="0">
                <a:ln w="1397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となり　</a:t>
            </a:r>
            <a:r>
              <a:rPr lang="en-US" altLang="ja-JP" sz="6000" dirty="0" smtClean="0">
                <a:ln w="1397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TONARI</a:t>
            </a:r>
            <a:endParaRPr lang="en-US" sz="6000" dirty="0">
              <a:ln w="13970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pic>
        <p:nvPicPr>
          <p:cNvPr id="1026" name="Picture 2" descr="http://photolibrary.jp/mhd5/img213/s-201107112308551229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399" y="533400"/>
            <a:ext cx="44196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ight Arrow 7"/>
          <p:cNvSpPr/>
          <p:nvPr/>
        </p:nvSpPr>
        <p:spPr>
          <a:xfrm rot="1126995">
            <a:off x="4721616" y="3619500"/>
            <a:ext cx="762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2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6000" dirty="0" smtClean="0">
                <a:ln w="1397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まえ　</a:t>
            </a:r>
            <a:r>
              <a:rPr lang="en-US" altLang="ja-JP" sz="6000" dirty="0" smtClean="0">
                <a:ln w="1397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MAE</a:t>
            </a:r>
            <a:endParaRPr lang="en-US" sz="6000" dirty="0">
              <a:ln w="13970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pic>
        <p:nvPicPr>
          <p:cNvPr id="2050" name="Picture 2" descr="http://www.hudosantoshi-best.com/images/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661" y="762000"/>
            <a:ext cx="2667000" cy="3823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eft Arrow 3"/>
          <p:cNvSpPr/>
          <p:nvPr/>
        </p:nvSpPr>
        <p:spPr>
          <a:xfrm rot="15453929">
            <a:off x="2864392" y="2913300"/>
            <a:ext cx="8382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0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6000" dirty="0" smtClean="0">
                <a:ln w="1397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なか　</a:t>
            </a:r>
            <a:r>
              <a:rPr lang="en-US" altLang="ja-JP" sz="6000" dirty="0" smtClean="0">
                <a:ln w="1397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NAKA</a:t>
            </a:r>
            <a:endParaRPr lang="en-US" sz="6000" dirty="0">
              <a:ln w="13970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143000"/>
            <a:ext cx="3019048" cy="3276191"/>
          </a:xfrm>
        </p:spPr>
      </p:pic>
      <p:sp>
        <p:nvSpPr>
          <p:cNvPr id="5" name="Right Arrow 4"/>
          <p:cNvSpPr/>
          <p:nvPr/>
        </p:nvSpPr>
        <p:spPr>
          <a:xfrm rot="1038758">
            <a:off x="4007941" y="2820094"/>
            <a:ext cx="609600" cy="609600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5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6000" dirty="0" smtClean="0">
                <a:ln w="1397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うしろ　</a:t>
            </a:r>
            <a:r>
              <a:rPr lang="en-US" altLang="ja-JP" sz="6000" dirty="0" smtClean="0">
                <a:ln w="1397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USHIRO</a:t>
            </a:r>
            <a:endParaRPr lang="en-US" sz="6000" dirty="0">
              <a:ln w="13970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pic>
        <p:nvPicPr>
          <p:cNvPr id="3074" name="Picture 2" descr="http://livedoor.blogimg.jp/keiri123/imgs/8/2/829bfd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523875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4572000" y="2133600"/>
            <a:ext cx="8382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92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6000" dirty="0" smtClean="0">
                <a:ln w="1397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むかい　</a:t>
            </a:r>
            <a:r>
              <a:rPr lang="en-US" altLang="ja-JP" sz="6000" dirty="0" smtClean="0">
                <a:ln w="1397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MUKAI</a:t>
            </a:r>
            <a:endParaRPr lang="en-US" sz="6000" dirty="0">
              <a:ln w="13970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1323975"/>
            <a:ext cx="2259419" cy="1943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345518"/>
            <a:ext cx="2460902" cy="2025950"/>
          </a:xfrm>
          <a:prstGeom prst="rect">
            <a:avLst/>
          </a:prstGeom>
        </p:spPr>
      </p:pic>
      <p:sp>
        <p:nvSpPr>
          <p:cNvPr id="9" name="Left-Right Arrow 8"/>
          <p:cNvSpPr/>
          <p:nvPr/>
        </p:nvSpPr>
        <p:spPr>
          <a:xfrm>
            <a:off x="3791252" y="1981200"/>
            <a:ext cx="1245782" cy="6286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6000" dirty="0" smtClean="0">
                <a:ln w="1397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ちかく　</a:t>
            </a:r>
            <a:r>
              <a:rPr lang="en-US" altLang="ja-JP" sz="6000" dirty="0" smtClean="0">
                <a:ln w="1397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CHIKAKU</a:t>
            </a:r>
            <a:endParaRPr lang="en-US" sz="6000" dirty="0">
              <a:ln w="13970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pic>
        <p:nvPicPr>
          <p:cNvPr id="5122" name="Picture 2" descr="http://www.mayas.co.jp/kenso/img/buildin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685800"/>
            <a:ext cx="4419600" cy="4536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ent Arrow 4"/>
          <p:cNvSpPr/>
          <p:nvPr/>
        </p:nvSpPr>
        <p:spPr>
          <a:xfrm rot="10975256" flipV="1">
            <a:off x="3188589" y="576667"/>
            <a:ext cx="1763724" cy="257213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425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8800" y="1600200"/>
            <a:ext cx="3325738" cy="3581400"/>
          </a:xfrm>
        </p:spPr>
        <p:txBody>
          <a:bodyPr>
            <a:normAutofit/>
          </a:bodyPr>
          <a:lstStyle/>
          <a:p>
            <a:r>
              <a:rPr lang="ja-JP" altLang="en-US" b="0" dirty="0" smtClean="0">
                <a:ln w="1397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この　</a:t>
            </a:r>
            <a:r>
              <a:rPr lang="en-US" altLang="ja-JP" b="0" dirty="0" smtClean="0">
                <a:ln w="1397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KONO</a:t>
            </a:r>
            <a:r>
              <a:rPr lang="ja-JP" altLang="en-US" b="0" dirty="0" smtClean="0">
                <a:ln w="1397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　</a:t>
            </a:r>
            <a:r>
              <a:rPr lang="en-US" altLang="ja-JP" b="0" dirty="0" smtClean="0">
                <a:ln w="1397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/>
            </a:r>
            <a:br>
              <a:rPr lang="en-US" altLang="ja-JP" b="0" dirty="0" smtClean="0">
                <a:ln w="1397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ja-JP" altLang="en-US" b="0" dirty="0" smtClean="0">
                <a:ln w="1397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その　</a:t>
            </a:r>
            <a:r>
              <a:rPr lang="en-US" altLang="ja-JP" b="0" dirty="0" smtClean="0">
                <a:ln w="1397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SONO</a:t>
            </a:r>
            <a:r>
              <a:rPr lang="ja-JP" altLang="en-US" b="0" dirty="0" smtClean="0">
                <a:ln w="1397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　</a:t>
            </a:r>
            <a:r>
              <a:rPr lang="en-US" altLang="ja-JP" b="0" dirty="0" smtClean="0">
                <a:ln w="1397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/>
            </a:r>
            <a:br>
              <a:rPr lang="en-US" altLang="ja-JP" b="0" dirty="0" smtClean="0">
                <a:ln w="1397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ja-JP" altLang="en-US" b="0" dirty="0" smtClean="0">
                <a:ln w="1397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あの　</a:t>
            </a:r>
            <a:r>
              <a:rPr lang="en-US" altLang="ja-JP" b="0" dirty="0" smtClean="0">
                <a:ln w="1397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ANO</a:t>
            </a:r>
            <a:br>
              <a:rPr lang="en-US" altLang="ja-JP" b="0" dirty="0" smtClean="0">
                <a:ln w="1397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ja-JP" altLang="en-US" b="0" dirty="0">
                <a:ln w="1397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ど</a:t>
            </a:r>
            <a:r>
              <a:rPr lang="ja-JP" altLang="en-US" b="0" dirty="0" smtClean="0">
                <a:ln w="1397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の　</a:t>
            </a:r>
            <a:r>
              <a:rPr lang="en-US" altLang="ja-JP" b="0" dirty="0" smtClean="0">
                <a:ln w="1397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DONO?</a:t>
            </a:r>
            <a:r>
              <a:rPr lang="ja-JP" altLang="en-US" dirty="0" smtClean="0">
                <a:ln w="1397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　</a:t>
            </a:r>
            <a:endParaRPr lang="en-US" dirty="0">
              <a:ln w="13970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pic>
        <p:nvPicPr>
          <p:cNvPr id="4" name="Picture 2" descr="http://www.mayas.co.jp/kenso/img/buildin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5562600" cy="5709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http://file.koni005x.blog.shinobi.jp/Img/1304243384/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953000"/>
            <a:ext cx="740065" cy="1104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8916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6000" dirty="0">
                <a:ln w="1397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ひだり　</a:t>
            </a:r>
            <a:r>
              <a:rPr lang="en-US" altLang="ja-JP" sz="6000" dirty="0">
                <a:ln w="1397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HIDARI</a:t>
            </a:r>
            <a:endParaRPr lang="en-US" sz="6000" dirty="0">
              <a:ln w="13970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6" name="Bent Arrow 5"/>
          <p:cNvSpPr/>
          <p:nvPr/>
        </p:nvSpPr>
        <p:spPr>
          <a:xfrm rot="10800000" flipV="1">
            <a:off x="3161526" y="1262467"/>
            <a:ext cx="1763724" cy="2572138"/>
          </a:xfrm>
          <a:prstGeom prst="bentArrow">
            <a:avLst>
              <a:gd name="adj1" fmla="val 25000"/>
              <a:gd name="adj2" fmla="val 39536"/>
              <a:gd name="adj3" fmla="val 50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91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108</TotalTime>
  <Words>106</Words>
  <Application>Microsoft Office PowerPoint</Application>
  <PresentationFormat>On-screen Show (4:3)</PresentationFormat>
  <Paragraphs>34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Aspect</vt:lpstr>
      <vt:lpstr>Prepositions</vt:lpstr>
      <vt:lpstr>となり　TONARI</vt:lpstr>
      <vt:lpstr>まえ　MAE</vt:lpstr>
      <vt:lpstr>なか　NAKA</vt:lpstr>
      <vt:lpstr>うしろ　USHIRO</vt:lpstr>
      <vt:lpstr>むかい　MUKAI</vt:lpstr>
      <vt:lpstr>ちかく　CHIKAKU</vt:lpstr>
      <vt:lpstr>この　KONO　 その　SONO　 あの　ANO どの　DONO?　</vt:lpstr>
      <vt:lpstr>ひだり　HIDARI</vt:lpstr>
      <vt:lpstr>みぎ　MIGI</vt:lpstr>
      <vt:lpstr>まっすぐ　MASSUGU</vt:lpstr>
      <vt:lpstr>PowerPoint Presentation</vt:lpstr>
      <vt:lpstr>Where is the…?</vt:lpstr>
      <vt:lpstr>It’s next to the…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Doko desu ka? どこ　です　か。</dc:title>
  <dc:creator>Bill and Inge</dc:creator>
  <cp:lastModifiedBy>Bill &amp; Inge</cp:lastModifiedBy>
  <cp:revision>13</cp:revision>
  <dcterms:created xsi:type="dcterms:W3CDTF">2011-10-28T23:31:34Z</dcterms:created>
  <dcterms:modified xsi:type="dcterms:W3CDTF">2012-09-26T04:28:14Z</dcterms:modified>
</cp:coreProperties>
</file>