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0" r:id="rId2"/>
  </p:sldMasterIdLst>
  <p:sldIdLst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992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73803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51675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739086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51280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1376007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0740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210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497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891D7-C1AC-44CD-ABB9-C4E3E58007BF}" type="datetime1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30/06/2014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2B84DC-DDE2-40AE-8AC3-36412999B4C0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63641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83264-91D6-4CA8-A80B-C54D5E0C9ACF}" type="datetime1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30/06/2014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4E3F2-C7EE-47D2-8797-748E14C02018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06253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036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931B9-1FC6-4557-86EE-01E5C3BB0D3C}" type="datetime1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30/06/2014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0FE314-8CD4-47ED-9CF5-477FE7B459D0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95549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22052-4DFA-497A-AC7D-82AEEECC98D1}" type="datetime1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30/06/2014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DDB971-18D1-4297-BF87-B327DA334A86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33798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E0C89-EF3D-4331-8EA2-B34A844E6F92}" type="datetime1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30/06/2014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418DC2-4AA9-43BF-9AF4-99097BB66568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1898779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9A9B7-C6DE-474A-8AEE-04EF9406C340}" type="datetime1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30/06/2014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91444A-5D5A-489A-B5E9-D8EA18D45463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987631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69BD5-A4E9-4D13-A60D-2979DE84ED87}" type="datetime1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30/06/2014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35B42-4A72-460C-9A6C-C20C4FFA81D2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909088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9574F-A9AD-4F99-A440-67B316A8F8D3}" type="datetime1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30/06/2014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5247B9-39BB-47FF-A645-AD7B44FE9E8A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768531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E4213-99DA-4699-A04E-8947841971F3}" type="datetime1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30/06/2014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FF4A6C-BDF5-46CB-B296-35EA6B345A54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166494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0BCD9-1700-4464-B064-954466EE0047}" type="datetime1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30/06/2014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851C0-A6C8-406E-870F-A63F3E530C70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482855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BBBDB-9FDD-47E7-8F8F-0BDAD31CB06F}" type="datetime1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30/06/2014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94A22C-9553-462A-BFD4-C93D3E33CC84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99837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950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849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089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920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489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902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699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2415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AU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AU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9681EE-2CC6-481A-A160-A462741CA6DA}" type="datetime1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30/06/2014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DF3912C-B242-4326-A7CE-DC8D4CC40C0A}" type="slidenum">
              <a:rPr lang="en-AU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AU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379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gi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gi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Asking</a:t>
            </a:r>
            <a:r>
              <a:rPr lang="ja-JP" altLang="en-US" dirty="0" smtClean="0"/>
              <a:t> </a:t>
            </a:r>
            <a:r>
              <a:rPr lang="en-US" altLang="ja-JP" dirty="0" smtClean="0"/>
              <a:t>about</a:t>
            </a:r>
            <a:r>
              <a:rPr lang="ja-JP" altLang="en-US" dirty="0" smtClean="0"/>
              <a:t> </a:t>
            </a:r>
            <a:r>
              <a:rPr lang="en-US" altLang="ja-JP" dirty="0" smtClean="0"/>
              <a:t>daily</a:t>
            </a:r>
            <a:r>
              <a:rPr lang="ja-JP" altLang="en-US" dirty="0" smtClean="0"/>
              <a:t> </a:t>
            </a:r>
            <a:r>
              <a:rPr lang="en-US" altLang="ja-JP" dirty="0" smtClean="0"/>
              <a:t>activities</a:t>
            </a:r>
            <a:r>
              <a:rPr lang="ja-JP" altLang="en-US" dirty="0" smtClean="0"/>
              <a:t> </a:t>
            </a:r>
            <a:r>
              <a:rPr lang="en-US" altLang="ja-JP" dirty="0" smtClean="0"/>
              <a:t>using</a:t>
            </a:r>
            <a:r>
              <a:rPr lang="ja-JP" altLang="en-US" dirty="0" smtClean="0"/>
              <a:t>　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します </a:t>
            </a:r>
            <a:r>
              <a:rPr lang="en-US" altLang="ja-JP" dirty="0" smtClean="0"/>
              <a:t>and </a:t>
            </a:r>
            <a:r>
              <a:rPr lang="ja-JP" altLang="en-US" dirty="0" smtClean="0"/>
              <a:t>しません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d</a:t>
            </a:r>
            <a:r>
              <a:rPr lang="en-US" altLang="ja-JP" dirty="0" smtClean="0"/>
              <a:t>o</a:t>
            </a:r>
            <a:r>
              <a:rPr lang="ja-JP" altLang="en-US" dirty="0" smtClean="0"/>
              <a:t> </a:t>
            </a:r>
            <a:r>
              <a:rPr lang="en-US" altLang="ja-JP" dirty="0" smtClean="0"/>
              <a:t>and</a:t>
            </a:r>
            <a:r>
              <a:rPr lang="ja-JP" altLang="en-US" dirty="0" smtClean="0"/>
              <a:t> </a:t>
            </a:r>
            <a:r>
              <a:rPr lang="en-US" altLang="ja-JP" dirty="0" smtClean="0"/>
              <a:t>play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4644008" y="70935"/>
            <a:ext cx="4392488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AU" dirty="0" err="1">
                <a:solidFill>
                  <a:prstClr val="black"/>
                </a:solidFill>
              </a:rPr>
              <a:t>Obento</a:t>
            </a:r>
            <a:r>
              <a:rPr lang="en-AU" dirty="0">
                <a:solidFill>
                  <a:prstClr val="black"/>
                </a:solidFill>
              </a:rPr>
              <a:t> Deluxe </a:t>
            </a:r>
            <a:r>
              <a:rPr lang="en-US" altLang="ja-JP" sz="1050" dirty="0">
                <a:solidFill>
                  <a:prstClr val="black"/>
                </a:solidFill>
                <a:cs typeface="Arial" charset="0"/>
              </a:rPr>
              <a:t>2nd</a:t>
            </a:r>
            <a:r>
              <a:rPr lang="en-AU" sz="105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AU" sz="1050" dirty="0">
                <a:solidFill>
                  <a:prstClr val="black"/>
                </a:solidFill>
              </a:rPr>
              <a:t>Ed </a:t>
            </a:r>
            <a:r>
              <a:rPr lang="en-AU" dirty="0" err="1">
                <a:solidFill>
                  <a:prstClr val="black"/>
                </a:solidFill>
              </a:rPr>
              <a:t>pg</a:t>
            </a:r>
            <a:r>
              <a:rPr lang="en-AU" dirty="0">
                <a:solidFill>
                  <a:prstClr val="black"/>
                </a:solidFill>
              </a:rPr>
              <a:t> </a:t>
            </a:r>
            <a:r>
              <a:rPr lang="en-AU" dirty="0">
                <a:solidFill>
                  <a:prstClr val="black"/>
                </a:solidFill>
              </a:rPr>
              <a:t>1</a:t>
            </a:r>
            <a:r>
              <a:rPr lang="en-US" altLang="ja-JP" dirty="0">
                <a:solidFill>
                  <a:prstClr val="black"/>
                </a:solidFill>
              </a:rPr>
              <a:t>45</a:t>
            </a:r>
            <a:r>
              <a:rPr lang="ja-JP" altLang="en-US" dirty="0">
                <a:solidFill>
                  <a:prstClr val="black"/>
                </a:solidFill>
              </a:rPr>
              <a:t>　百四十五</a:t>
            </a:r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49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4437110"/>
            <a:ext cx="4108565" cy="1224137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ja-JP" altLang="en-US" dirty="0" smtClean="0"/>
              <a:t>ピアノの　れんしゅう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を　します。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778943" y="4440860"/>
            <a:ext cx="4365057" cy="12261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>
                <a:solidFill>
                  <a:prstClr val="black"/>
                </a:solidFill>
              </a:rPr>
              <a:t>ピアノの　れんしゅう</a:t>
            </a:r>
            <a:r>
              <a:rPr lang="ja-JP" altLang="en-US" dirty="0" smtClean="0">
                <a:solidFill>
                  <a:prstClr val="black"/>
                </a:solidFill>
              </a:rPr>
              <a:t>を　しま</a:t>
            </a:r>
            <a:r>
              <a:rPr lang="ja-JP" altLang="en-US" dirty="0" smtClean="0">
                <a:solidFill>
                  <a:srgbClr val="FF0000"/>
                </a:solidFill>
              </a:rPr>
              <a:t>せん</a:t>
            </a:r>
            <a:r>
              <a:rPr lang="ja-JP" altLang="en-US" dirty="0" smtClean="0">
                <a:solidFill>
                  <a:prstClr val="black"/>
                </a:solidFill>
              </a:rPr>
              <a:t>。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41" y="1592795"/>
            <a:ext cx="4084935" cy="27176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649" y="1580133"/>
            <a:ext cx="4084935" cy="27176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450170"/>
            <a:ext cx="1018941" cy="11296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59" y="1580133"/>
            <a:ext cx="1056117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9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4437110"/>
            <a:ext cx="4108565" cy="1224137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ja-JP" altLang="en-US" dirty="0"/>
              <a:t>日</a:t>
            </a:r>
            <a:r>
              <a:rPr lang="ja-JP" altLang="en-US" dirty="0" smtClean="0"/>
              <a:t>本ごの　べんきょう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を　します。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778943" y="4440860"/>
            <a:ext cx="4365057" cy="12261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>
                <a:solidFill>
                  <a:prstClr val="black"/>
                </a:solidFill>
              </a:rPr>
              <a:t>日本ごの　べんきょう</a:t>
            </a:r>
            <a:r>
              <a:rPr lang="ja-JP" altLang="en-US" dirty="0" smtClean="0">
                <a:solidFill>
                  <a:prstClr val="black"/>
                </a:solidFill>
              </a:rPr>
              <a:t>を　しま</a:t>
            </a:r>
            <a:r>
              <a:rPr lang="ja-JP" altLang="en-US" dirty="0" smtClean="0">
                <a:solidFill>
                  <a:srgbClr val="FF0000"/>
                </a:solidFill>
              </a:rPr>
              <a:t>せん</a:t>
            </a:r>
            <a:r>
              <a:rPr lang="ja-JP" altLang="en-US" dirty="0" smtClean="0">
                <a:solidFill>
                  <a:prstClr val="black"/>
                </a:solidFill>
              </a:rPr>
              <a:t>。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1395256"/>
            <a:ext cx="4008818" cy="30061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199" y="1334571"/>
            <a:ext cx="1018941" cy="11296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85" y="1395257"/>
            <a:ext cx="4008818" cy="30061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85" y="1449426"/>
            <a:ext cx="1056117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76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77800" y="1588"/>
            <a:ext cx="4249738" cy="547687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altLang="ja-JP" sz="3200" dirty="0" smtClean="0">
                <a:solidFill>
                  <a:srgbClr val="31859C"/>
                </a:solidFill>
              </a:rPr>
              <a:t>Describe</a:t>
            </a:r>
            <a:r>
              <a:rPr lang="ja-JP" altLang="en-US" sz="3200" dirty="0" smtClean="0">
                <a:solidFill>
                  <a:srgbClr val="31859C"/>
                </a:solidFill>
              </a:rPr>
              <a:t> </a:t>
            </a:r>
            <a:r>
              <a:rPr lang="en-US" altLang="ja-JP" sz="3200" dirty="0" smtClean="0">
                <a:solidFill>
                  <a:srgbClr val="31859C"/>
                </a:solidFill>
              </a:rPr>
              <a:t>what</a:t>
            </a:r>
            <a:r>
              <a:rPr lang="ja-JP" altLang="en-US" sz="3200" dirty="0" smtClean="0">
                <a:solidFill>
                  <a:srgbClr val="31859C"/>
                </a:solidFill>
              </a:rPr>
              <a:t> </a:t>
            </a:r>
            <a:r>
              <a:rPr lang="en-US" altLang="ja-JP" sz="3200" dirty="0" smtClean="0">
                <a:solidFill>
                  <a:srgbClr val="31859C"/>
                </a:solidFill>
              </a:rPr>
              <a:t>you</a:t>
            </a:r>
            <a:r>
              <a:rPr lang="ja-JP" altLang="en-US" sz="3200" dirty="0" smtClean="0">
                <a:solidFill>
                  <a:srgbClr val="31859C"/>
                </a:solidFill>
              </a:rPr>
              <a:t> </a:t>
            </a:r>
            <a:r>
              <a:rPr lang="en-US" altLang="ja-JP" sz="3200" dirty="0" smtClean="0">
                <a:solidFill>
                  <a:srgbClr val="31859C"/>
                </a:solidFill>
              </a:rPr>
              <a:t>do/play</a:t>
            </a:r>
            <a:endParaRPr lang="en-AU" sz="1800" b="1" dirty="0" smtClean="0">
              <a:solidFill>
                <a:srgbClr val="31859C"/>
              </a:solidFill>
            </a:endParaRPr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" y="764704"/>
            <a:ext cx="4537075" cy="599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6" name="TextBox 2"/>
          <p:cNvSpPr txBox="1">
            <a:spLocks noChangeArrowheads="1"/>
          </p:cNvSpPr>
          <p:nvPr/>
        </p:nvSpPr>
        <p:spPr bwMode="auto">
          <a:xfrm>
            <a:off x="4645025" y="2781300"/>
            <a:ext cx="44989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8000" smtClean="0">
                <a:solidFill>
                  <a:srgbClr val="FF0000"/>
                </a:solidFill>
              </a:rPr>
              <a:t>を</a:t>
            </a:r>
            <a:r>
              <a:rPr lang="ja-JP" altLang="en-US" sz="8000" smtClean="0">
                <a:solidFill>
                  <a:prstClr val="black"/>
                </a:solidFill>
              </a:rPr>
              <a:t>　します</a:t>
            </a:r>
            <a:endParaRPr lang="en-AU" altLang="en-US" sz="8000" smtClean="0">
              <a:solidFill>
                <a:prstClr val="black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987675" y="4724400"/>
            <a:ext cx="7207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2" descr="C:\Program Files\Microsoft Office\Media\CntCD1\ClipArt8\j0343473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433739"/>
            <a:ext cx="1490662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4" descr="C:\Program Files\Microsoft Office\Media\CntCD1\ClipArt5\j0280502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307" y="692696"/>
            <a:ext cx="2468562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6" descr="C:\Program Files\Microsoft Office\Media\CntCD1\ClipArt2\j0216670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433094"/>
            <a:ext cx="160496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7" descr="C:\Program Files\Microsoft Office\Media\CntCD1\Animated\j021348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2451100"/>
            <a:ext cx="987425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951376" y="68024"/>
            <a:ext cx="381642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AU" dirty="0" err="1">
                <a:solidFill>
                  <a:prstClr val="black"/>
                </a:solidFill>
              </a:rPr>
              <a:t>Obento</a:t>
            </a:r>
            <a:r>
              <a:rPr lang="en-AU" dirty="0">
                <a:solidFill>
                  <a:prstClr val="black"/>
                </a:solidFill>
              </a:rPr>
              <a:t> Deluxe </a:t>
            </a:r>
            <a:r>
              <a:rPr lang="en-US" altLang="ja-JP" sz="1050" dirty="0">
                <a:solidFill>
                  <a:prstClr val="black"/>
                </a:solidFill>
                <a:cs typeface="Arial" charset="0"/>
              </a:rPr>
              <a:t>2nd</a:t>
            </a:r>
            <a:r>
              <a:rPr lang="en-AU" sz="105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AU" sz="1050" dirty="0">
                <a:solidFill>
                  <a:prstClr val="black"/>
                </a:solidFill>
              </a:rPr>
              <a:t>Ed </a:t>
            </a:r>
            <a:r>
              <a:rPr lang="en-AU" dirty="0" err="1">
                <a:solidFill>
                  <a:prstClr val="black"/>
                </a:solidFill>
              </a:rPr>
              <a:t>pg</a:t>
            </a:r>
            <a:r>
              <a:rPr lang="en-AU" dirty="0">
                <a:solidFill>
                  <a:prstClr val="black"/>
                </a:solidFill>
              </a:rPr>
              <a:t> </a:t>
            </a:r>
            <a:r>
              <a:rPr lang="en-AU" dirty="0">
                <a:solidFill>
                  <a:prstClr val="black"/>
                </a:solidFill>
              </a:rPr>
              <a:t>1</a:t>
            </a:r>
            <a:r>
              <a:rPr lang="en-US" altLang="ja-JP" dirty="0">
                <a:solidFill>
                  <a:prstClr val="black"/>
                </a:solidFill>
              </a:rPr>
              <a:t>5</a:t>
            </a:r>
            <a:r>
              <a:rPr lang="en-US" altLang="ja-JP" dirty="0">
                <a:solidFill>
                  <a:prstClr val="black"/>
                </a:solidFill>
              </a:rPr>
              <a:t>1</a:t>
            </a:r>
            <a:r>
              <a:rPr lang="ja-JP" altLang="en-US" dirty="0">
                <a:solidFill>
                  <a:prstClr val="black"/>
                </a:solidFill>
              </a:rPr>
              <a:t>　百五十一</a:t>
            </a:r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28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27430" y="168341"/>
            <a:ext cx="5336657" cy="547687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altLang="ja-JP" sz="3200" dirty="0" smtClean="0">
                <a:solidFill>
                  <a:srgbClr val="31859C"/>
                </a:solidFill>
              </a:rPr>
              <a:t>Describe</a:t>
            </a:r>
            <a:r>
              <a:rPr lang="ja-JP" altLang="en-US" sz="3200" dirty="0" smtClean="0">
                <a:solidFill>
                  <a:srgbClr val="31859C"/>
                </a:solidFill>
              </a:rPr>
              <a:t> </a:t>
            </a:r>
            <a:r>
              <a:rPr lang="en-US" altLang="ja-JP" sz="3200" dirty="0" smtClean="0">
                <a:solidFill>
                  <a:srgbClr val="31859C"/>
                </a:solidFill>
              </a:rPr>
              <a:t>what</a:t>
            </a:r>
            <a:r>
              <a:rPr lang="ja-JP" altLang="en-US" sz="3200" dirty="0" smtClean="0">
                <a:solidFill>
                  <a:srgbClr val="31859C"/>
                </a:solidFill>
              </a:rPr>
              <a:t> </a:t>
            </a:r>
            <a:r>
              <a:rPr lang="en-US" altLang="ja-JP" sz="3200" dirty="0" smtClean="0">
                <a:solidFill>
                  <a:srgbClr val="31859C"/>
                </a:solidFill>
              </a:rPr>
              <a:t>you</a:t>
            </a:r>
            <a:r>
              <a:rPr lang="ja-JP" altLang="en-US" sz="3200" dirty="0" smtClean="0">
                <a:solidFill>
                  <a:srgbClr val="31859C"/>
                </a:solidFill>
              </a:rPr>
              <a:t> </a:t>
            </a:r>
            <a:r>
              <a:rPr lang="en-US" altLang="ja-JP" sz="3200" dirty="0" smtClean="0">
                <a:solidFill>
                  <a:srgbClr val="31859C"/>
                </a:solidFill>
              </a:rPr>
              <a:t>don’t do/play</a:t>
            </a:r>
            <a:endParaRPr lang="en-AU" sz="1800" b="1" dirty="0" smtClean="0">
              <a:solidFill>
                <a:srgbClr val="31859C"/>
              </a:solidFill>
            </a:endParaRPr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" y="764704"/>
            <a:ext cx="4537075" cy="599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6" name="TextBox 2"/>
          <p:cNvSpPr txBox="1">
            <a:spLocks noChangeArrowheads="1"/>
          </p:cNvSpPr>
          <p:nvPr/>
        </p:nvSpPr>
        <p:spPr bwMode="auto">
          <a:xfrm>
            <a:off x="4645025" y="2781300"/>
            <a:ext cx="449897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6600" dirty="0" smtClean="0">
                <a:solidFill>
                  <a:srgbClr val="FF0000"/>
                </a:solidFill>
              </a:rPr>
              <a:t>を</a:t>
            </a:r>
            <a:r>
              <a:rPr lang="ja-JP" altLang="en-US" sz="6600" dirty="0" smtClean="0">
                <a:solidFill>
                  <a:prstClr val="black"/>
                </a:solidFill>
              </a:rPr>
              <a:t>　しません</a:t>
            </a:r>
            <a:endParaRPr lang="en-AU" altLang="en-US" sz="6600" dirty="0" smtClean="0">
              <a:solidFill>
                <a:prstClr val="black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987675" y="4724400"/>
            <a:ext cx="7207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2" descr="C:\Program Files\Microsoft Office\Media\CntCD1\ClipArt8\j0343473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433739"/>
            <a:ext cx="1490662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4" descr="C:\Program Files\Microsoft Office\Media\CntCD1\ClipArt5\j0280502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307" y="692696"/>
            <a:ext cx="2468562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6" descr="C:\Program Files\Microsoft Office\Media\CntCD1\ClipArt2\j0216670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433094"/>
            <a:ext cx="160496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7" descr="C:\Program Files\Microsoft Office\Media\CntCD1\Animated\j021348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2451100"/>
            <a:ext cx="987425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292080" y="87464"/>
            <a:ext cx="381642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AU" dirty="0" err="1">
                <a:solidFill>
                  <a:prstClr val="black"/>
                </a:solidFill>
              </a:rPr>
              <a:t>Obento</a:t>
            </a:r>
            <a:r>
              <a:rPr lang="en-AU" dirty="0">
                <a:solidFill>
                  <a:prstClr val="black"/>
                </a:solidFill>
              </a:rPr>
              <a:t> Deluxe </a:t>
            </a:r>
            <a:r>
              <a:rPr lang="en-US" altLang="ja-JP" sz="1050" dirty="0">
                <a:solidFill>
                  <a:prstClr val="black"/>
                </a:solidFill>
                <a:cs typeface="Arial" charset="0"/>
              </a:rPr>
              <a:t>2nd</a:t>
            </a:r>
            <a:r>
              <a:rPr lang="en-AU" sz="105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AU" sz="1050" dirty="0">
                <a:solidFill>
                  <a:prstClr val="black"/>
                </a:solidFill>
              </a:rPr>
              <a:t>Ed </a:t>
            </a:r>
            <a:r>
              <a:rPr lang="en-AU" dirty="0" err="1">
                <a:solidFill>
                  <a:prstClr val="black"/>
                </a:solidFill>
              </a:rPr>
              <a:t>pg</a:t>
            </a:r>
            <a:r>
              <a:rPr lang="en-AU" dirty="0">
                <a:solidFill>
                  <a:prstClr val="black"/>
                </a:solidFill>
              </a:rPr>
              <a:t> </a:t>
            </a:r>
            <a:r>
              <a:rPr lang="en-AU" dirty="0">
                <a:solidFill>
                  <a:prstClr val="black"/>
                </a:solidFill>
              </a:rPr>
              <a:t>1</a:t>
            </a:r>
            <a:r>
              <a:rPr lang="en-US" altLang="ja-JP" dirty="0">
                <a:solidFill>
                  <a:prstClr val="black"/>
                </a:solidFill>
              </a:rPr>
              <a:t>5</a:t>
            </a:r>
            <a:r>
              <a:rPr lang="en-US" altLang="ja-JP" dirty="0">
                <a:solidFill>
                  <a:prstClr val="black"/>
                </a:solidFill>
              </a:rPr>
              <a:t>1</a:t>
            </a:r>
            <a:r>
              <a:rPr lang="ja-JP" altLang="en-US" dirty="0">
                <a:solidFill>
                  <a:prstClr val="black"/>
                </a:solidFill>
              </a:rPr>
              <a:t>　百五十一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151" y="1108114"/>
            <a:ext cx="577751" cy="6405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360" y="5282041"/>
            <a:ext cx="577751" cy="640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05" y="5281882"/>
            <a:ext cx="577751" cy="64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1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ja-JP" altLang="en-US" sz="4800" dirty="0">
                <a:latin typeface="S2G Sea font-PRO" pitchFamily="2" charset="-128"/>
                <a:ea typeface="S2G Sea font-PRO" pitchFamily="2" charset="-128"/>
              </a:rPr>
              <a:t>何</a:t>
            </a:r>
            <a:r>
              <a:rPr lang="ja-JP" altLang="en-US" sz="4800" dirty="0" smtClean="0">
                <a:latin typeface="S2G Sea font-PRO" pitchFamily="2" charset="-128"/>
                <a:ea typeface="S2G Sea font-PRO" pitchFamily="2" charset="-128"/>
              </a:rPr>
              <a:t>を　しますか。 </a:t>
            </a:r>
            <a:r>
              <a:rPr lang="en-US" altLang="ja-JP" sz="4800" dirty="0" smtClean="0">
                <a:latin typeface="S2G Sea font-PRO" pitchFamily="2" charset="-128"/>
                <a:ea typeface="S2G Sea font-PRO" pitchFamily="2" charset="-128"/>
              </a:rPr>
              <a:t/>
            </a:r>
            <a:br>
              <a:rPr lang="en-US" altLang="ja-JP" sz="4800" dirty="0" smtClean="0">
                <a:latin typeface="S2G Sea font-PRO" pitchFamily="2" charset="-128"/>
                <a:ea typeface="S2G Sea font-PRO" pitchFamily="2" charset="-128"/>
              </a:rPr>
            </a:br>
            <a:r>
              <a:rPr lang="en-AU" altLang="ja-JP" sz="3200" dirty="0" smtClean="0">
                <a:latin typeface="S2G Sea font-PRO" pitchFamily="2" charset="-128"/>
                <a:ea typeface="S2G Sea font-PRO" pitchFamily="2" charset="-128"/>
              </a:rPr>
              <a:t>What are you doing?</a:t>
            </a:r>
            <a:endParaRPr lang="en-AU" sz="4800" dirty="0">
              <a:latin typeface="S2G Sea font-PRO" pitchFamily="2" charset="-128"/>
              <a:ea typeface="S2G Sea font-PRO" pitchFamily="2" charset="-128"/>
            </a:endParaRPr>
          </a:p>
        </p:txBody>
      </p:sp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827584" y="3573016"/>
            <a:ext cx="5256583" cy="267765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Examples</a:t>
            </a:r>
            <a:r>
              <a:rPr lang="ja-JP" altLang="en-US" sz="24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：</a:t>
            </a:r>
            <a:endParaRPr lang="en-US" altLang="ja-JP" sz="24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なにを　しますか。</a:t>
            </a:r>
            <a:endParaRPr lang="en-US" altLang="ja-JP" sz="24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しゅくだいを　します。</a:t>
            </a:r>
            <a:endParaRPr lang="en-US" altLang="ja-JP" sz="24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きょう　ともだちと　チャットをします。</a:t>
            </a:r>
            <a:endParaRPr lang="en-US" altLang="ja-JP" sz="24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ja-JP" sz="24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日曜</a:t>
            </a:r>
            <a:r>
              <a:rPr lang="ja-JP" altLang="en-US" sz="24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日</a:t>
            </a:r>
            <a:r>
              <a:rPr lang="ja-JP" altLang="en-US" sz="2400" b="1" dirty="0" smtClean="0">
                <a:solidFill>
                  <a:srgbClr val="FF0000"/>
                </a:solidFill>
                <a:latin typeface="S2G Sea font-PRO" pitchFamily="2" charset="-128"/>
                <a:ea typeface="S2G Sea font-PRO" pitchFamily="2" charset="-128"/>
              </a:rPr>
              <a:t>に</a:t>
            </a:r>
            <a:r>
              <a:rPr lang="ja-JP" altLang="en-US" sz="24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　なにを　しますか。</a:t>
            </a:r>
            <a:endParaRPr lang="en-US" altLang="ja-JP" sz="24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日曜日</a:t>
            </a:r>
            <a:r>
              <a:rPr lang="ja-JP" altLang="en-US" sz="2400" dirty="0" smtClean="0">
                <a:solidFill>
                  <a:srgbClr val="FF0000"/>
                </a:solidFill>
                <a:latin typeface="S2G Sea font-PRO" pitchFamily="2" charset="-128"/>
                <a:ea typeface="S2G Sea font-PRO" pitchFamily="2" charset="-128"/>
              </a:rPr>
              <a:t>に</a:t>
            </a:r>
            <a:r>
              <a:rPr lang="ja-JP" altLang="en-US" sz="24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　</a:t>
            </a:r>
            <a:r>
              <a:rPr lang="ja-JP" altLang="en-US" sz="2400" dirty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ピアノ</a:t>
            </a:r>
            <a:r>
              <a:rPr lang="ja-JP" altLang="en-US" sz="24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の</a:t>
            </a:r>
            <a:r>
              <a:rPr lang="ja-JP" altLang="en-US" sz="2400" dirty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れんしゅう</a:t>
            </a:r>
            <a:r>
              <a:rPr lang="ja-JP" altLang="en-US" sz="24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をします</a:t>
            </a:r>
            <a:r>
              <a:rPr lang="ja-JP" altLang="en-US" sz="2400" dirty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。</a:t>
            </a:r>
            <a:endParaRPr lang="en-AU" altLang="en-US" sz="40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07504" y="1276654"/>
          <a:ext cx="6265951" cy="21234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65392"/>
                <a:gridCol w="3568311"/>
                <a:gridCol w="223224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ja-JP" b="0" dirty="0" smtClean="0"/>
                        <a:t>Q</a:t>
                      </a:r>
                      <a:r>
                        <a:rPr lang="ja-JP" altLang="en-US" b="0" dirty="0" smtClean="0"/>
                        <a:t>：</a:t>
                      </a:r>
                      <a:endParaRPr lang="en-A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b="0" dirty="0" smtClean="0"/>
                        <a:t>なにを　しますか？</a:t>
                      </a:r>
                      <a:endParaRPr lang="en-US" altLang="ja-JP" b="0" dirty="0" smtClean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A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dirty="0" smtClean="0">
                          <a:solidFill>
                            <a:srgbClr val="7030A0"/>
                          </a:solidFill>
                        </a:rPr>
                        <a:t>DAY</a:t>
                      </a:r>
                      <a:r>
                        <a:rPr lang="ja-JP" altLang="en-US" dirty="0" smtClean="0">
                          <a:solidFill>
                            <a:srgbClr val="FF0000"/>
                          </a:solidFill>
                        </a:rPr>
                        <a:t>に</a:t>
                      </a:r>
                      <a:r>
                        <a:rPr lang="ja-JP" altLang="en-US" b="0" dirty="0" smtClean="0"/>
                        <a:t>　なにを　しますか？</a:t>
                      </a:r>
                      <a:endParaRPr lang="en-AU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A: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あした</a:t>
                      </a:r>
                      <a:endParaRPr lang="en-US" altLang="ja-JP" dirty="0" smtClean="0"/>
                    </a:p>
                    <a:p>
                      <a:r>
                        <a:rPr lang="ja-JP" altLang="en-US" dirty="0" smtClean="0"/>
                        <a:t>きょう</a:t>
                      </a:r>
                      <a:endParaRPr lang="en-AU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altLang="ja-JP" dirty="0" smtClean="0">
                          <a:solidFill>
                            <a:srgbClr val="00B0F0"/>
                          </a:solidFill>
                        </a:rPr>
                        <a:t>ACTIVITY</a:t>
                      </a:r>
                      <a:r>
                        <a:rPr lang="ja-JP" altLang="en-US" dirty="0" smtClean="0"/>
                        <a:t>　を　します。</a:t>
                      </a:r>
                      <a:endParaRPr lang="en-A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しゅうまつ</a:t>
                      </a:r>
                      <a:r>
                        <a:rPr lang="ja-JP" altLang="en-US" dirty="0" smtClean="0">
                          <a:solidFill>
                            <a:srgbClr val="FF0000"/>
                          </a:solidFill>
                        </a:rPr>
                        <a:t>に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>
                          <a:solidFill>
                            <a:srgbClr val="7030A0"/>
                          </a:solidFill>
                        </a:rPr>
                        <a:t>DAY</a:t>
                      </a:r>
                      <a:r>
                        <a:rPr lang="ja-JP" altLang="en-US" dirty="0" smtClean="0">
                          <a:solidFill>
                            <a:srgbClr val="FF0000"/>
                          </a:solidFill>
                        </a:rPr>
                        <a:t>に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2204864"/>
            <a:ext cx="2402299" cy="317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5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107950" y="115888"/>
            <a:ext cx="3465513" cy="922337"/>
          </a:xfrm>
        </p:spPr>
        <p:txBody>
          <a:bodyPr/>
          <a:lstStyle/>
          <a:p>
            <a:pPr algn="l" eaLnBrk="1" hangingPunct="1"/>
            <a:r>
              <a:rPr lang="en-AU" altLang="en-US" sz="2000" smtClean="0">
                <a:solidFill>
                  <a:schemeClr val="bg1"/>
                </a:solidFill>
              </a:rPr>
              <a:t>Plan Your Week</a:t>
            </a:r>
          </a:p>
        </p:txBody>
      </p:sp>
      <p:pic>
        <p:nvPicPr>
          <p:cNvPr id="409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9" y="1628800"/>
            <a:ext cx="8751888" cy="396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850" y="184150"/>
            <a:ext cx="4824413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4000" dirty="0">
                <a:solidFill>
                  <a:srgbClr val="9BBB59">
                    <a:lumMod val="75000"/>
                  </a:srgbClr>
                </a:solidFill>
                <a:latin typeface="S2G Sea font-PRO" pitchFamily="2" charset="-128"/>
                <a:ea typeface="S2G Sea font-PRO" pitchFamily="2" charset="-128"/>
                <a:cs typeface="Arial" charset="0"/>
              </a:rPr>
              <a:t>何</a:t>
            </a:r>
            <a:r>
              <a:rPr lang="ja-JP" altLang="en-US" sz="4000" dirty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  <a:cs typeface="Arial" charset="0"/>
              </a:rPr>
              <a:t>　を　しますか。</a:t>
            </a:r>
            <a:endParaRPr lang="en-US" altLang="ja-JP" sz="4000" dirty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  <a:cs typeface="Arial" charset="0"/>
              </a:rPr>
              <a:t>Write</a:t>
            </a:r>
            <a:r>
              <a:rPr lang="ja-JP" altLang="en-US" sz="1600" dirty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  <a:cs typeface="Arial" charset="0"/>
              </a:rPr>
              <a:t> </a:t>
            </a:r>
            <a:r>
              <a:rPr lang="en-US" altLang="ja-JP" sz="1600" dirty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  <a:cs typeface="Arial" charset="0"/>
              </a:rPr>
              <a:t>a</a:t>
            </a:r>
            <a:r>
              <a:rPr lang="ja-JP" altLang="en-US" sz="1600" dirty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  <a:cs typeface="Arial" charset="0"/>
              </a:rPr>
              <a:t> </a:t>
            </a:r>
            <a:r>
              <a:rPr lang="en-US" altLang="ja-JP" sz="1600" dirty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  <a:cs typeface="Arial" charset="0"/>
              </a:rPr>
              <a:t>sentence</a:t>
            </a:r>
            <a:r>
              <a:rPr lang="ja-JP" altLang="en-US" sz="1600" dirty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  <a:cs typeface="Arial" charset="0"/>
              </a:rPr>
              <a:t> </a:t>
            </a:r>
            <a:r>
              <a:rPr lang="en-US" altLang="ja-JP" sz="1600" dirty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  <a:cs typeface="Arial" charset="0"/>
              </a:rPr>
              <a:t>for</a:t>
            </a:r>
            <a:r>
              <a:rPr lang="ja-JP" altLang="en-US" sz="1600" dirty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  <a:cs typeface="Arial" charset="0"/>
              </a:rPr>
              <a:t> </a:t>
            </a:r>
            <a:r>
              <a:rPr lang="en-US" altLang="ja-JP" sz="1600" dirty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  <a:cs typeface="Arial" charset="0"/>
              </a:rPr>
              <a:t>each</a:t>
            </a:r>
            <a:r>
              <a:rPr lang="ja-JP" altLang="en-US" sz="1600" dirty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  <a:cs typeface="Arial" charset="0"/>
              </a:rPr>
              <a:t> </a:t>
            </a:r>
            <a:r>
              <a:rPr lang="en-US" altLang="ja-JP" sz="1600" dirty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  <a:cs typeface="Arial" charset="0"/>
              </a:rPr>
              <a:t>picture</a:t>
            </a:r>
            <a:r>
              <a:rPr lang="ja-JP" altLang="en-US" sz="1600" dirty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  <a:cs typeface="Arial" charset="0"/>
              </a:rPr>
              <a:t> </a:t>
            </a:r>
            <a:r>
              <a:rPr lang="en-US" altLang="ja-JP" sz="1600" dirty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  <a:cs typeface="Arial" charset="0"/>
              </a:rPr>
              <a:t>clue.</a:t>
            </a:r>
            <a:r>
              <a:rPr lang="ja-JP" altLang="en-US" sz="1600" dirty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  <a:cs typeface="Arial" charset="0"/>
              </a:rPr>
              <a:t> </a:t>
            </a:r>
            <a:r>
              <a:rPr lang="en-AU" sz="1600" dirty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  <a:cs typeface="Arial" charset="0"/>
              </a:rPr>
              <a:t> </a:t>
            </a:r>
            <a:endParaRPr lang="en-AU" sz="1600" dirty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  <a:cs typeface="Arial" charset="0"/>
            </a:endParaRPr>
          </a:p>
        </p:txBody>
      </p:sp>
      <p:sp>
        <p:nvSpPr>
          <p:cNvPr id="4101" name="TextBox 4"/>
          <p:cNvSpPr txBox="1">
            <a:spLocks noChangeArrowheads="1"/>
          </p:cNvSpPr>
          <p:nvPr/>
        </p:nvSpPr>
        <p:spPr bwMode="auto">
          <a:xfrm>
            <a:off x="323850" y="0"/>
            <a:ext cx="719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mtClean="0">
                <a:solidFill>
                  <a:prstClr val="black"/>
                </a:solidFill>
              </a:rPr>
              <a:t>なに</a:t>
            </a:r>
            <a:endParaRPr lang="en-AU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09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ja-JP" altLang="en-US" sz="6000" dirty="0" smtClean="0">
                <a:latin typeface="S2G Sea font-PRO" pitchFamily="2" charset="-128"/>
                <a:ea typeface="S2G Sea font-PRO" pitchFamily="2" charset="-128"/>
              </a:rPr>
              <a:t>いつ？     </a:t>
            </a:r>
            <a:r>
              <a:rPr lang="en-AU" altLang="ja-JP" sz="6000" dirty="0" smtClean="0">
                <a:latin typeface="S2G Sea font-PRO" pitchFamily="2" charset="-128"/>
                <a:ea typeface="S2G Sea font-PRO" pitchFamily="2" charset="-128"/>
              </a:rPr>
              <a:t>When?</a:t>
            </a:r>
            <a:endParaRPr lang="en-AU" sz="6000" dirty="0">
              <a:latin typeface="S2G Sea font-PRO" pitchFamily="2" charset="-128"/>
              <a:ea typeface="S2G Sea font-PRO" pitchFamily="2" charset="-128"/>
            </a:endParaRPr>
          </a:p>
        </p:txBody>
      </p:sp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827584" y="3573016"/>
            <a:ext cx="5256583" cy="304698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Examples</a:t>
            </a:r>
            <a:r>
              <a:rPr lang="ja-JP" altLang="en-US" sz="24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：</a:t>
            </a:r>
            <a:endParaRPr lang="en-US" altLang="ja-JP" sz="24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いつ　しますか。</a:t>
            </a:r>
            <a:endParaRPr lang="en-US" altLang="ja-JP" sz="24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あした　</a:t>
            </a:r>
            <a:r>
              <a:rPr lang="ja-JP" altLang="en-US" sz="2400" dirty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し</a:t>
            </a:r>
            <a:r>
              <a:rPr lang="ja-JP" altLang="en-US" sz="24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ゅくだいを　します。</a:t>
            </a:r>
            <a:endParaRPr lang="en-US" altLang="ja-JP" sz="24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きょう　かいものを　します。</a:t>
            </a:r>
            <a:endParaRPr lang="en-US" altLang="ja-JP" sz="24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しゅうまつ</a:t>
            </a:r>
            <a:r>
              <a:rPr lang="ja-JP" altLang="en-US" sz="2400" dirty="0" smtClean="0">
                <a:solidFill>
                  <a:srgbClr val="FF0000"/>
                </a:solidFill>
                <a:latin typeface="S2G Sea font-PRO" pitchFamily="2" charset="-128"/>
                <a:ea typeface="S2G Sea font-PRO" pitchFamily="2" charset="-128"/>
              </a:rPr>
              <a:t>に</a:t>
            </a:r>
            <a:r>
              <a:rPr lang="ja-JP" altLang="en-US" sz="24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　パーティーをします。</a:t>
            </a:r>
            <a:endParaRPr lang="en-US" altLang="ja-JP" sz="24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ja-JP" sz="24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何曜日</a:t>
            </a:r>
            <a:r>
              <a:rPr lang="ja-JP" altLang="en-US" sz="2400" b="1" dirty="0" smtClean="0">
                <a:solidFill>
                  <a:srgbClr val="FF0000"/>
                </a:solidFill>
                <a:latin typeface="S2G Sea font-PRO" pitchFamily="2" charset="-128"/>
                <a:ea typeface="S2G Sea font-PRO" pitchFamily="2" charset="-128"/>
              </a:rPr>
              <a:t>に</a:t>
            </a:r>
            <a:r>
              <a:rPr lang="ja-JP" altLang="en-US" sz="24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　カラオケを　しますか。</a:t>
            </a:r>
            <a:endParaRPr lang="en-US" altLang="ja-JP" sz="24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土曜日</a:t>
            </a:r>
            <a:r>
              <a:rPr lang="ja-JP" altLang="en-US" sz="2400" dirty="0" smtClean="0">
                <a:solidFill>
                  <a:srgbClr val="FF0000"/>
                </a:solidFill>
                <a:latin typeface="S2G Sea font-PRO" pitchFamily="2" charset="-128"/>
                <a:ea typeface="S2G Sea font-PRO" pitchFamily="2" charset="-128"/>
              </a:rPr>
              <a:t>に</a:t>
            </a:r>
            <a:r>
              <a:rPr lang="ja-JP" altLang="en-US" sz="24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　</a:t>
            </a:r>
            <a:r>
              <a:rPr lang="ja-JP" altLang="en-US" sz="2400" dirty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カラオ</a:t>
            </a:r>
            <a:r>
              <a:rPr lang="ja-JP" altLang="en-US" sz="24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ケを　します。</a:t>
            </a:r>
            <a:endParaRPr lang="en-AU" altLang="en-US" sz="40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07504" y="1276654"/>
          <a:ext cx="6265951" cy="21234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65392"/>
                <a:gridCol w="3568311"/>
                <a:gridCol w="223224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ja-JP" b="0" dirty="0" smtClean="0"/>
                        <a:t>Q</a:t>
                      </a:r>
                      <a:r>
                        <a:rPr lang="ja-JP" altLang="en-US" b="0" dirty="0" smtClean="0"/>
                        <a:t>：</a:t>
                      </a:r>
                      <a:endParaRPr lang="en-A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b="0" dirty="0" smtClean="0"/>
                        <a:t>いつ　　（</a:t>
                      </a:r>
                      <a:r>
                        <a:rPr lang="en-US" altLang="ja-JP" b="0" dirty="0" smtClean="0">
                          <a:solidFill>
                            <a:srgbClr val="00B0F0"/>
                          </a:solidFill>
                        </a:rPr>
                        <a:t>ACTIVITY</a:t>
                      </a:r>
                      <a:r>
                        <a:rPr lang="ja-JP" altLang="en-US" b="0" dirty="0" smtClean="0"/>
                        <a:t>を）　しますか？</a:t>
                      </a:r>
                      <a:endParaRPr lang="en-US" altLang="ja-JP" b="0" dirty="0" smtClean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A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b="0" dirty="0" smtClean="0"/>
                        <a:t>何曜日　（</a:t>
                      </a:r>
                      <a:r>
                        <a:rPr lang="en-US" altLang="ja-JP" b="0" dirty="0" smtClean="0">
                          <a:solidFill>
                            <a:srgbClr val="00B0F0"/>
                          </a:solidFill>
                        </a:rPr>
                        <a:t>ACTIVITY</a:t>
                      </a:r>
                      <a:r>
                        <a:rPr lang="ja-JP" altLang="en-US" b="0" dirty="0" smtClean="0"/>
                        <a:t>を）　しますか？</a:t>
                      </a:r>
                      <a:endParaRPr lang="en-AU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A: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あした</a:t>
                      </a:r>
                      <a:endParaRPr lang="en-US" altLang="ja-JP" dirty="0" smtClean="0"/>
                    </a:p>
                    <a:p>
                      <a:r>
                        <a:rPr lang="ja-JP" altLang="en-US" dirty="0" smtClean="0"/>
                        <a:t>きょう</a:t>
                      </a:r>
                      <a:endParaRPr lang="en-AU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altLang="ja-JP" dirty="0" smtClean="0">
                          <a:solidFill>
                            <a:srgbClr val="00B0F0"/>
                          </a:solidFill>
                        </a:rPr>
                        <a:t>ACTIVITY</a:t>
                      </a:r>
                      <a:r>
                        <a:rPr lang="ja-JP" altLang="en-US" dirty="0" smtClean="0"/>
                        <a:t>　を　します。</a:t>
                      </a:r>
                      <a:endParaRPr lang="en-A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しゅうまつ</a:t>
                      </a:r>
                      <a:r>
                        <a:rPr lang="ja-JP" altLang="en-US" dirty="0" smtClean="0">
                          <a:solidFill>
                            <a:srgbClr val="FF0000"/>
                          </a:solidFill>
                        </a:rPr>
                        <a:t>に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>
                          <a:solidFill>
                            <a:srgbClr val="7030A0"/>
                          </a:solidFill>
                        </a:rPr>
                        <a:t>DAY</a:t>
                      </a:r>
                      <a:r>
                        <a:rPr lang="ja-JP" altLang="en-US" dirty="0" smtClean="0">
                          <a:solidFill>
                            <a:srgbClr val="FF0000"/>
                          </a:solidFill>
                        </a:rPr>
                        <a:t>に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2204864"/>
            <a:ext cx="2402299" cy="317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57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317500" y="115888"/>
            <a:ext cx="8480425" cy="1052512"/>
          </a:xfrm>
        </p:spPr>
        <p:txBody>
          <a:bodyPr/>
          <a:lstStyle/>
          <a:p>
            <a:pPr algn="l" eaLnBrk="1" hangingPunct="1">
              <a:defRPr/>
            </a:pPr>
            <a:r>
              <a:rPr lang="en-A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2G Sea font-PRO" pitchFamily="2" charset="-128"/>
                <a:ea typeface="S2G Sea font-PRO" pitchFamily="2" charset="-128"/>
              </a:rPr>
              <a:t>Plan Your weekend. </a:t>
            </a:r>
            <a:r>
              <a:rPr lang="en-A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2G Sea font-PRO" pitchFamily="2" charset="-128"/>
                <a:ea typeface="S2G Sea font-PRO" pitchFamily="2" charset="-128"/>
              </a:rPr>
              <a:t>– </a:t>
            </a:r>
            <a:r>
              <a:rPr lang="en-A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2G Sea font-PRO" pitchFamily="2" charset="-128"/>
                <a:ea typeface="S2G Sea font-PRO" pitchFamily="2" charset="-128"/>
              </a:rPr>
              <a:t/>
            </a:r>
            <a:br>
              <a:rPr lang="en-A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2G Sea font-PRO" pitchFamily="2" charset="-128"/>
                <a:ea typeface="S2G Sea font-PRO" pitchFamily="2" charset="-128"/>
              </a:rPr>
            </a:br>
            <a:r>
              <a:rPr lang="en-A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2G Sea font-PRO" pitchFamily="2" charset="-128"/>
                <a:ea typeface="S2G Sea font-PRO" pitchFamily="2" charset="-128"/>
              </a:rPr>
              <a:t>Write Sentences using the joining words </a:t>
            </a:r>
            <a:r>
              <a:rPr lang="ja-JP" altLang="en-US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2G Sea font-PRO" pitchFamily="2" charset="-128"/>
                <a:ea typeface="S2G Sea font-PRO" pitchFamily="2" charset="-128"/>
              </a:rPr>
              <a:t>そして</a:t>
            </a:r>
            <a:r>
              <a:rPr lang="en-AU" altLang="ja-JP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2G Sea font-PRO" pitchFamily="2" charset="-128"/>
                <a:ea typeface="S2G Sea font-PRO" pitchFamily="2" charset="-128"/>
              </a:rPr>
              <a:t> and </a:t>
            </a:r>
            <a:r>
              <a:rPr lang="ja-JP" altLang="en-US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2G Sea font-PRO" pitchFamily="2" charset="-128"/>
                <a:ea typeface="S2G Sea font-PRO" pitchFamily="2" charset="-128"/>
              </a:rPr>
              <a:t>それから。</a:t>
            </a:r>
            <a:r>
              <a:rPr lang="en-US" altLang="ja-JP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2G Sea font-PRO" pitchFamily="2" charset="-128"/>
                <a:ea typeface="S2G Sea font-PRO" pitchFamily="2" charset="-128"/>
              </a:rPr>
              <a:t/>
            </a:r>
            <a:br>
              <a:rPr lang="en-US" altLang="ja-JP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2G Sea font-PRO" pitchFamily="2" charset="-128"/>
                <a:ea typeface="S2G Sea font-PRO" pitchFamily="2" charset="-128"/>
              </a:rPr>
            </a:br>
            <a:r>
              <a:rPr lang="en-AU" altLang="ja-JP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2G Sea font-PRO" pitchFamily="2" charset="-128"/>
                <a:ea typeface="S2G Sea font-PRO" pitchFamily="2" charset="-128"/>
              </a:rPr>
              <a:t>(Use </a:t>
            </a:r>
            <a:r>
              <a:rPr lang="ja-JP" altLang="en-US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2G Sea font-PRO" pitchFamily="2" charset="-128"/>
                <a:ea typeface="S2G Sea font-PRO" pitchFamily="2" charset="-128"/>
              </a:rPr>
              <a:t>行きます</a:t>
            </a:r>
            <a:r>
              <a:rPr lang="en-AU" altLang="ja-JP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2G Sea font-PRO" pitchFamily="2" charset="-128"/>
                <a:ea typeface="S2G Sea font-PRO" pitchFamily="2" charset="-128"/>
              </a:rPr>
              <a:t> and </a:t>
            </a:r>
            <a:r>
              <a:rPr lang="ja-JP" altLang="en-US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2G Sea font-PRO" pitchFamily="2" charset="-128"/>
                <a:ea typeface="S2G Sea font-PRO" pitchFamily="2" charset="-128"/>
              </a:rPr>
              <a:t>します</a:t>
            </a:r>
            <a:r>
              <a:rPr lang="en-AU" altLang="ja-JP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2G Sea font-PRO" pitchFamily="2" charset="-128"/>
                <a:ea typeface="S2G Sea font-PRO" pitchFamily="2" charset="-128"/>
              </a:rPr>
              <a:t>.)</a:t>
            </a:r>
            <a:r>
              <a:rPr lang="en-AU" altLang="ja-JP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2G Sea font-PRO" pitchFamily="2" charset="-128"/>
                <a:ea typeface="S2G Sea font-PRO" pitchFamily="2" charset="-128"/>
              </a:rPr>
              <a:t/>
            </a:r>
            <a:br>
              <a:rPr lang="en-AU" altLang="ja-JP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2G Sea font-PRO" pitchFamily="2" charset="-128"/>
                <a:ea typeface="S2G Sea font-PRO" pitchFamily="2" charset="-128"/>
              </a:rPr>
            </a:br>
            <a:endParaRPr lang="en-AU" sz="2000" b="1" dirty="0" smtClean="0">
              <a:solidFill>
                <a:schemeClr val="tx2">
                  <a:lumMod val="60000"/>
                  <a:lumOff val="40000"/>
                </a:schemeClr>
              </a:solidFill>
              <a:latin typeface="S2G Sea font-PRO" pitchFamily="2" charset="-128"/>
              <a:ea typeface="S2G Sea font-PRO" pitchFamily="2" charset="-128"/>
            </a:endParaRPr>
          </a:p>
        </p:txBody>
      </p:sp>
      <p:pic>
        <p:nvPicPr>
          <p:cNvPr id="614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1341438"/>
            <a:ext cx="9048750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4288" y="4365625"/>
            <a:ext cx="9144001" cy="17224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dirty="0">
                <a:solidFill>
                  <a:prstClr val="black"/>
                </a:solidFill>
                <a:cs typeface="Arial" charset="0"/>
              </a:rPr>
              <a:t>e.g.</a:t>
            </a:r>
            <a:endParaRPr lang="en-US" dirty="0">
              <a:solidFill>
                <a:prstClr val="black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dirty="0">
                <a:solidFill>
                  <a:prstClr val="black"/>
                </a:solidFill>
                <a:latin typeface="YOzFontEF" pitchFamily="49" charset="-128"/>
                <a:ea typeface="YOzFontEF" pitchFamily="49" charset="-128"/>
                <a:cs typeface="YOzFontEF" pitchFamily="49" charset="-128"/>
              </a:rPr>
              <a:t>土曜日に　バス　で　町　に　行きます。　</a:t>
            </a:r>
            <a:r>
              <a:rPr lang="ja-JP" altLang="en-US" b="1" dirty="0">
                <a:solidFill>
                  <a:prstClr val="black"/>
                </a:solidFill>
                <a:latin typeface="YOzFontEF" pitchFamily="49" charset="-128"/>
                <a:ea typeface="YOzFontEF" pitchFamily="49" charset="-128"/>
                <a:cs typeface="YOzFontEF" pitchFamily="49" charset="-128"/>
              </a:rPr>
              <a:t>それから</a:t>
            </a:r>
            <a:r>
              <a:rPr lang="ja-JP" altLang="en-US" dirty="0">
                <a:solidFill>
                  <a:prstClr val="black"/>
                </a:solidFill>
                <a:latin typeface="YOzFontEF" pitchFamily="49" charset="-128"/>
                <a:ea typeface="YOzFontEF" pitchFamily="49" charset="-128"/>
                <a:cs typeface="YOzFontEF" pitchFamily="49" charset="-128"/>
              </a:rPr>
              <a:t>、　かいもの　を　します。</a:t>
            </a:r>
            <a:endParaRPr lang="en-US" altLang="ja-JP" dirty="0">
              <a:solidFill>
                <a:prstClr val="black"/>
              </a:solidFill>
              <a:latin typeface="YOzFontEF" pitchFamily="49" charset="-128"/>
              <a:ea typeface="YOzFontEF" pitchFamily="49" charset="-128"/>
              <a:cs typeface="YOzFontEF" pitchFamily="49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600" dirty="0">
                <a:solidFill>
                  <a:prstClr val="black"/>
                </a:solidFill>
                <a:latin typeface="YOzFontEF" pitchFamily="49" charset="-128"/>
                <a:ea typeface="YOzFontEF" pitchFamily="49" charset="-128"/>
                <a:cs typeface="YOzFontEF" pitchFamily="49" charset="-128"/>
              </a:rPr>
              <a:t>日曜日に　ともだち　の　うち　に　じてん車　で　行きます。</a:t>
            </a:r>
            <a:r>
              <a:rPr lang="ja-JP" altLang="en-US" sz="1600" b="1" dirty="0">
                <a:solidFill>
                  <a:prstClr val="black"/>
                </a:solidFill>
                <a:latin typeface="YOzFontEF" pitchFamily="49" charset="-128"/>
                <a:ea typeface="YOzFontEF" pitchFamily="49" charset="-128"/>
                <a:cs typeface="YOzFontEF" pitchFamily="49" charset="-128"/>
              </a:rPr>
              <a:t>そして　</a:t>
            </a:r>
            <a:r>
              <a:rPr lang="ja-JP" altLang="en-US" sz="1600" dirty="0">
                <a:solidFill>
                  <a:prstClr val="black"/>
                </a:solidFill>
                <a:latin typeface="YOzFontEF" pitchFamily="49" charset="-128"/>
                <a:ea typeface="YOzFontEF" pitchFamily="49" charset="-128"/>
                <a:cs typeface="YOzFontEF" pitchFamily="49" charset="-128"/>
              </a:rPr>
              <a:t>パーティーを　します。</a:t>
            </a:r>
            <a:endParaRPr lang="en-US" altLang="ja-JP" sz="1600" dirty="0">
              <a:solidFill>
                <a:prstClr val="black"/>
              </a:solidFill>
              <a:latin typeface="YOzFontEF" pitchFamily="49" charset="-128"/>
              <a:ea typeface="YOzFontEF" pitchFamily="49" charset="-128"/>
              <a:cs typeface="YOzFontEF" pitchFamily="49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AU" dirty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32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84784"/>
            <a:ext cx="4108565" cy="273630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4437111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ja-JP" altLang="en-US" smtClean="0"/>
              <a:t>でんわを　します。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743447" y="4435094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 smtClean="0">
                <a:solidFill>
                  <a:prstClr val="black"/>
                </a:solidFill>
              </a:rPr>
              <a:t>でんわを　しま</a:t>
            </a:r>
            <a:r>
              <a:rPr lang="ja-JP" altLang="en-US" dirty="0" smtClean="0">
                <a:solidFill>
                  <a:srgbClr val="FF0000"/>
                </a:solidFill>
              </a:rPr>
              <a:t>せん</a:t>
            </a:r>
            <a:r>
              <a:rPr lang="ja-JP" altLang="en-US" dirty="0" smtClean="0">
                <a:solidFill>
                  <a:prstClr val="black"/>
                </a:solidFill>
              </a:rPr>
              <a:t>。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484784"/>
            <a:ext cx="4108565" cy="27363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518832"/>
            <a:ext cx="1018941" cy="11296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123" y="1628800"/>
            <a:ext cx="1056117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46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990601"/>
            <a:ext cx="3670077" cy="343510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4437111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ja-JP" altLang="en-US" dirty="0" smtClean="0"/>
              <a:t>れん</a:t>
            </a:r>
            <a:r>
              <a:rPr lang="ja-JP" altLang="en-US" dirty="0"/>
              <a:t>し</a:t>
            </a:r>
            <a:r>
              <a:rPr lang="ja-JP" altLang="en-US" dirty="0" smtClean="0"/>
              <a:t>ゅ</a:t>
            </a:r>
            <a:r>
              <a:rPr lang="ja-JP" altLang="en-US" dirty="0"/>
              <a:t>う</a:t>
            </a:r>
            <a:r>
              <a:rPr lang="ja-JP" altLang="en-US" dirty="0" smtClean="0"/>
              <a:t>を　します。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644008" y="4437111"/>
            <a:ext cx="4464496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 smtClean="0">
                <a:solidFill>
                  <a:prstClr val="black"/>
                </a:solidFill>
              </a:rPr>
              <a:t>れんしゅうを　しま</a:t>
            </a:r>
            <a:r>
              <a:rPr lang="ja-JP" altLang="en-US" dirty="0" smtClean="0">
                <a:solidFill>
                  <a:srgbClr val="FF0000"/>
                </a:solidFill>
              </a:rPr>
              <a:t>せん</a:t>
            </a:r>
            <a:r>
              <a:rPr lang="ja-JP" altLang="en-US" dirty="0" smtClean="0">
                <a:solidFill>
                  <a:prstClr val="black"/>
                </a:solidFill>
              </a:rPr>
              <a:t>。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953984"/>
            <a:ext cx="1018941" cy="11296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55" y="1002008"/>
            <a:ext cx="3670077" cy="34351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22788"/>
            <a:ext cx="1056117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059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44" y="1550163"/>
            <a:ext cx="4022690" cy="26817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1550163"/>
            <a:ext cx="4022690" cy="268179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4437111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ja-JP" altLang="en-US" dirty="0"/>
              <a:t>し</a:t>
            </a:r>
            <a:r>
              <a:rPr lang="ja-JP" altLang="en-US" dirty="0" smtClean="0"/>
              <a:t>ゅくだ</a:t>
            </a:r>
            <a:r>
              <a:rPr lang="ja-JP" altLang="en-US" dirty="0"/>
              <a:t>い</a:t>
            </a:r>
            <a:r>
              <a:rPr lang="ja-JP" altLang="en-US" dirty="0" smtClean="0"/>
              <a:t>を　します。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743447" y="4435093"/>
            <a:ext cx="4365057" cy="86611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800" dirty="0" smtClean="0">
                <a:solidFill>
                  <a:prstClr val="black"/>
                </a:solidFill>
              </a:rPr>
              <a:t>しゅくだいを　しま</a:t>
            </a:r>
            <a:r>
              <a:rPr lang="ja-JP" altLang="en-US" sz="2800" dirty="0" smtClean="0">
                <a:solidFill>
                  <a:srgbClr val="FF0000"/>
                </a:solidFill>
              </a:rPr>
              <a:t>せん</a:t>
            </a:r>
            <a:r>
              <a:rPr lang="ja-JP" altLang="en-US" sz="2800" dirty="0" smtClean="0">
                <a:solidFill>
                  <a:prstClr val="black"/>
                </a:solidFill>
              </a:rPr>
              <a:t>。</a:t>
            </a:r>
            <a:endParaRPr lang="en-AU" sz="2800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104" y="1534041"/>
            <a:ext cx="1018941" cy="11296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1056117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90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927" y="1844824"/>
            <a:ext cx="3912096" cy="238393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4437111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ja-JP" altLang="en-US" dirty="0"/>
              <a:t>パーティ</a:t>
            </a:r>
            <a:r>
              <a:rPr lang="ja-JP" altLang="en-US" dirty="0" smtClean="0"/>
              <a:t>ーを　します。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743447" y="4435093"/>
            <a:ext cx="4365057" cy="86611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800" dirty="0" smtClean="0">
                <a:solidFill>
                  <a:prstClr val="black"/>
                </a:solidFill>
              </a:rPr>
              <a:t>パーティーを　しま</a:t>
            </a:r>
            <a:r>
              <a:rPr lang="ja-JP" altLang="en-US" sz="2800" dirty="0" smtClean="0">
                <a:solidFill>
                  <a:srgbClr val="FF0000"/>
                </a:solidFill>
              </a:rPr>
              <a:t>せん</a:t>
            </a:r>
            <a:r>
              <a:rPr lang="ja-JP" altLang="en-US" sz="2800" dirty="0" smtClean="0">
                <a:solidFill>
                  <a:prstClr val="black"/>
                </a:solidFill>
              </a:rPr>
              <a:t>。</a:t>
            </a:r>
            <a:endParaRPr lang="en-AU" sz="2800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104" y="1534041"/>
            <a:ext cx="1018941" cy="1129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46" y="1844824"/>
            <a:ext cx="3912096" cy="23839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1056117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99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692" y="1432508"/>
            <a:ext cx="4108565" cy="27411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1432508"/>
            <a:ext cx="4108565" cy="274118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4437111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ja-JP" altLang="en-US" dirty="0" smtClean="0"/>
              <a:t>かいも</a:t>
            </a:r>
            <a:r>
              <a:rPr lang="ja-JP" altLang="en-US" dirty="0"/>
              <a:t>の</a:t>
            </a:r>
            <a:r>
              <a:rPr lang="ja-JP" altLang="en-US" dirty="0" smtClean="0"/>
              <a:t>を　します。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743447" y="4435093"/>
            <a:ext cx="4365057" cy="86611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 smtClean="0">
                <a:solidFill>
                  <a:prstClr val="black"/>
                </a:solidFill>
              </a:rPr>
              <a:t>かいも</a:t>
            </a:r>
            <a:r>
              <a:rPr lang="ja-JP" altLang="en-US" dirty="0">
                <a:solidFill>
                  <a:prstClr val="black"/>
                </a:solidFill>
              </a:rPr>
              <a:t>の</a:t>
            </a:r>
            <a:r>
              <a:rPr lang="ja-JP" altLang="en-US" dirty="0" smtClean="0">
                <a:solidFill>
                  <a:prstClr val="black"/>
                </a:solidFill>
              </a:rPr>
              <a:t>を　しま</a:t>
            </a:r>
            <a:r>
              <a:rPr lang="ja-JP" altLang="en-US" dirty="0" smtClean="0">
                <a:solidFill>
                  <a:srgbClr val="FF0000"/>
                </a:solidFill>
              </a:rPr>
              <a:t>せん</a:t>
            </a:r>
            <a:r>
              <a:rPr lang="ja-JP" altLang="en-US" dirty="0" smtClean="0">
                <a:solidFill>
                  <a:prstClr val="black"/>
                </a:solidFill>
              </a:rPr>
              <a:t>。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713" y="1287674"/>
            <a:ext cx="1018941" cy="11296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56478"/>
            <a:ext cx="1056117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25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447" y="1446912"/>
            <a:ext cx="4222601" cy="281252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4437111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ja-JP" altLang="en-US" dirty="0" smtClean="0"/>
              <a:t>カラオケを　します。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743447" y="4435093"/>
            <a:ext cx="4365057" cy="86611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 smtClean="0">
                <a:solidFill>
                  <a:prstClr val="black"/>
                </a:solidFill>
              </a:rPr>
              <a:t>カラオケを　しま</a:t>
            </a:r>
            <a:r>
              <a:rPr lang="ja-JP" altLang="en-US" dirty="0" smtClean="0">
                <a:solidFill>
                  <a:srgbClr val="FF0000"/>
                </a:solidFill>
              </a:rPr>
              <a:t>せん</a:t>
            </a:r>
            <a:r>
              <a:rPr lang="ja-JP" altLang="en-US" dirty="0" smtClean="0">
                <a:solidFill>
                  <a:prstClr val="black"/>
                </a:solidFill>
              </a:rPr>
              <a:t>。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79432"/>
            <a:ext cx="1018941" cy="1129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29851"/>
            <a:ext cx="4222601" cy="28125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46912"/>
            <a:ext cx="1056117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81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4437111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ja-JP" altLang="en-US" dirty="0"/>
              <a:t>チャット</a:t>
            </a:r>
            <a:r>
              <a:rPr lang="ja-JP" altLang="en-US" dirty="0" smtClean="0"/>
              <a:t>を　します。</a:t>
            </a:r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197" y="1660567"/>
            <a:ext cx="4111555" cy="2432670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4743447" y="4435093"/>
            <a:ext cx="4365057" cy="86611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 smtClean="0">
                <a:solidFill>
                  <a:prstClr val="black"/>
                </a:solidFill>
              </a:rPr>
              <a:t>チャットを　しま</a:t>
            </a:r>
            <a:r>
              <a:rPr lang="ja-JP" altLang="en-US" dirty="0" smtClean="0">
                <a:solidFill>
                  <a:srgbClr val="FF0000"/>
                </a:solidFill>
              </a:rPr>
              <a:t>せん</a:t>
            </a:r>
            <a:r>
              <a:rPr lang="ja-JP" altLang="en-US" dirty="0" smtClean="0">
                <a:solidFill>
                  <a:prstClr val="black"/>
                </a:solidFill>
              </a:rPr>
              <a:t>。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79432"/>
            <a:ext cx="1018941" cy="11296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22" y="1700808"/>
            <a:ext cx="4111555" cy="24326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46912"/>
            <a:ext cx="1056117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31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4437110"/>
            <a:ext cx="4108565" cy="1224137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ja-JP" altLang="en-US" dirty="0" smtClean="0"/>
              <a:t>やきゅうの　しあい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を　します。</a:t>
            </a:r>
            <a:endParaRPr lang="en-AU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692" y="1196752"/>
            <a:ext cx="4108565" cy="3081423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4743447" y="4435093"/>
            <a:ext cx="4365057" cy="12261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 smtClean="0">
                <a:solidFill>
                  <a:prstClr val="black"/>
                </a:solidFill>
              </a:rPr>
              <a:t>やきゅうの　しあい</a:t>
            </a:r>
            <a:endParaRPr lang="en-US" altLang="ja-JP" dirty="0" smtClean="0">
              <a:solidFill>
                <a:prstClr val="black"/>
              </a:solidFill>
            </a:endParaRPr>
          </a:p>
          <a:p>
            <a:r>
              <a:rPr lang="ja-JP" altLang="en-US" dirty="0" smtClean="0">
                <a:solidFill>
                  <a:prstClr val="black"/>
                </a:solidFill>
              </a:rPr>
              <a:t>を　しま</a:t>
            </a:r>
            <a:r>
              <a:rPr lang="ja-JP" altLang="en-US" dirty="0" smtClean="0">
                <a:solidFill>
                  <a:srgbClr val="FF0000"/>
                </a:solidFill>
              </a:rPr>
              <a:t>せん</a:t>
            </a:r>
            <a:r>
              <a:rPr lang="ja-JP" altLang="en-US" dirty="0" smtClean="0">
                <a:solidFill>
                  <a:prstClr val="black"/>
                </a:solidFill>
              </a:rPr>
              <a:t>。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316" y="1196752"/>
            <a:ext cx="1018941" cy="1129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7993"/>
            <a:ext cx="4108565" cy="30814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196752"/>
            <a:ext cx="1056117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21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221</Words>
  <Application>Microsoft Office PowerPoint</Application>
  <PresentationFormat>On-screen Show (4:3)</PresentationFormat>
  <Paragraphs>75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メイリオ</vt:lpstr>
      <vt:lpstr>ＭＳ Ｐゴシック</vt:lpstr>
      <vt:lpstr>S2G Sea font-PRO</vt:lpstr>
      <vt:lpstr>YOzFontEF</vt:lpstr>
      <vt:lpstr>Arial</vt:lpstr>
      <vt:lpstr>Calibri</vt:lpstr>
      <vt:lpstr>Century Gothic</vt:lpstr>
      <vt:lpstr>Wingdings 3</vt:lpstr>
      <vt:lpstr>Slice</vt:lpstr>
      <vt:lpstr>1_Office Theme</vt:lpstr>
      <vt:lpstr>Asking about daily activities using　 します and しません</vt:lpstr>
      <vt:lpstr>でんわを　します。</vt:lpstr>
      <vt:lpstr>れんしゅうを　します。</vt:lpstr>
      <vt:lpstr>しゅくだいを　します。</vt:lpstr>
      <vt:lpstr>パーティーを　します。</vt:lpstr>
      <vt:lpstr>かいものを　します。</vt:lpstr>
      <vt:lpstr>カラオケを　します。</vt:lpstr>
      <vt:lpstr>チャットを　します。</vt:lpstr>
      <vt:lpstr>やきゅうの　しあい を　します。</vt:lpstr>
      <vt:lpstr>ピアノの　れんしゅう を　します。</vt:lpstr>
      <vt:lpstr>日本ごの　べんきょう を　します。</vt:lpstr>
      <vt:lpstr>Describe what you do/play</vt:lpstr>
      <vt:lpstr>Describe what you don’t do/play</vt:lpstr>
      <vt:lpstr>何を　しますか。  What are you doing?</vt:lpstr>
      <vt:lpstr>Plan Your Week</vt:lpstr>
      <vt:lpstr>いつ？     When?</vt:lpstr>
      <vt:lpstr>Plan Your weekend. –  Write Sentences using the joining words そして and それから。 (Use 行きます and します.)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Asking about daily activities using　 します and しません</dc:title>
  <dc:creator>Inge Foley</dc:creator>
  <cp:lastModifiedBy>Inge Foley</cp:lastModifiedBy>
  <cp:revision>1</cp:revision>
  <dcterms:created xsi:type="dcterms:W3CDTF">2014-06-30T01:34:04Z</dcterms:created>
  <dcterms:modified xsi:type="dcterms:W3CDTF">2014-06-30T01:34:40Z</dcterms:modified>
</cp:coreProperties>
</file>