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2129B65-F1C8-4B14-9C69-A33DF382051A}" type="datetimeFigureOut">
              <a:rPr lang="en-US" smtClean="0"/>
              <a:t>8/25/2011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88BDD63-3182-4716-920C-6310C63D1727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29B65-F1C8-4B14-9C69-A33DF382051A}" type="datetimeFigureOut">
              <a:rPr lang="en-US" smtClean="0"/>
              <a:t>8/25/2011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BDD63-3182-4716-920C-6310C63D17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29B65-F1C8-4B14-9C69-A33DF382051A}" type="datetimeFigureOut">
              <a:rPr lang="en-US" smtClean="0"/>
              <a:t>8/25/2011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BDD63-3182-4716-920C-6310C63D17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29B65-F1C8-4B14-9C69-A33DF382051A}" type="datetimeFigureOut">
              <a:rPr lang="en-US" smtClean="0"/>
              <a:t>8/25/2011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BDD63-3182-4716-920C-6310C63D17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29B65-F1C8-4B14-9C69-A33DF382051A}" type="datetimeFigureOut">
              <a:rPr lang="en-US" smtClean="0"/>
              <a:t>8/25/2011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BDD63-3182-4716-920C-6310C63D17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29B65-F1C8-4B14-9C69-A33DF382051A}" type="datetimeFigureOut">
              <a:rPr lang="en-US" smtClean="0"/>
              <a:t>8/25/2011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BDD63-3182-4716-920C-6310C63D172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29B65-F1C8-4B14-9C69-A33DF382051A}" type="datetimeFigureOut">
              <a:rPr lang="en-US" smtClean="0"/>
              <a:t>8/25/2011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BDD63-3182-4716-920C-6310C63D17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29B65-F1C8-4B14-9C69-A33DF382051A}" type="datetimeFigureOut">
              <a:rPr lang="en-US" smtClean="0"/>
              <a:t>8/25/2011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BDD63-3182-4716-920C-6310C63D17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29B65-F1C8-4B14-9C69-A33DF382051A}" type="datetimeFigureOut">
              <a:rPr lang="en-US" smtClean="0"/>
              <a:t>8/25/2011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BDD63-3182-4716-920C-6310C63D17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29B65-F1C8-4B14-9C69-A33DF382051A}" type="datetimeFigureOut">
              <a:rPr lang="en-US" smtClean="0"/>
              <a:t>8/25/2011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BDD63-3182-4716-920C-6310C63D1727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29B65-F1C8-4B14-9C69-A33DF382051A}" type="datetimeFigureOut">
              <a:rPr lang="en-US" smtClean="0"/>
              <a:t>8/25/2011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BDD63-3182-4716-920C-6310C63D17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2129B65-F1C8-4B14-9C69-A33DF382051A}" type="datetimeFigureOut">
              <a:rPr lang="en-US" smtClean="0"/>
              <a:t>8/25/2011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88BDD63-3182-4716-920C-6310C63D172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5800" y="3435746"/>
            <a:ext cx="4253224" cy="1918493"/>
          </a:xfrm>
        </p:spPr>
        <p:txBody>
          <a:bodyPr>
            <a:noAutofit/>
          </a:bodyPr>
          <a:lstStyle/>
          <a:p>
            <a:r>
              <a:rPr lang="ja-JP" altLang="en-US" sz="6600" dirty="0" smtClean="0">
                <a:solidFill>
                  <a:schemeClr val="tx1"/>
                </a:solidFill>
              </a:rPr>
              <a:t>あいさつ</a:t>
            </a:r>
            <a:endParaRPr lang="en-US" sz="6600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124200"/>
            <a:ext cx="2200275" cy="254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136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95400"/>
            <a:ext cx="7924800" cy="1143000"/>
          </a:xfrm>
        </p:spPr>
        <p:txBody>
          <a:bodyPr>
            <a:noAutofit/>
          </a:bodyPr>
          <a:lstStyle/>
          <a:p>
            <a:r>
              <a:rPr lang="ja-JP" altLang="en-US" sz="6600" dirty="0">
                <a:solidFill>
                  <a:schemeClr val="tx1"/>
                </a:solidFill>
              </a:rPr>
              <a:t>おはようございま</a:t>
            </a:r>
            <a:r>
              <a:rPr lang="ja-JP" altLang="en-US" sz="6600" dirty="0" smtClean="0">
                <a:solidFill>
                  <a:schemeClr val="tx1"/>
                </a:solidFill>
              </a:rPr>
              <a:t>す</a:t>
            </a:r>
            <a:endParaRPr lang="en-US" sz="6600" dirty="0">
              <a:solidFill>
                <a:schemeClr val="tx1"/>
              </a:solidFill>
            </a:endParaRPr>
          </a:p>
        </p:txBody>
      </p:sp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999" y="2743200"/>
            <a:ext cx="3908425" cy="347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438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819400"/>
            <a:ext cx="343852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1468398"/>
            <a:ext cx="7696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600" dirty="0" smtClean="0"/>
              <a:t>こんにちは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4503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667000"/>
            <a:ext cx="381000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914400"/>
            <a:ext cx="7696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600" dirty="0" smtClean="0"/>
              <a:t>こんばんは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63999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819400"/>
            <a:ext cx="4286250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914400"/>
            <a:ext cx="7696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600" dirty="0"/>
              <a:t>おやすみなさ</a:t>
            </a:r>
            <a:r>
              <a:rPr lang="ja-JP" altLang="en-US" sz="6600" dirty="0" smtClean="0"/>
              <a:t>い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516431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438400"/>
            <a:ext cx="3657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914400"/>
            <a:ext cx="7696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600" dirty="0" smtClean="0"/>
              <a:t>じゃ、また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429953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6858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ja-JP" altLang="en-US" sz="6600" dirty="0" smtClean="0">
                <a:solidFill>
                  <a:schemeClr val="tx1"/>
                </a:solidFill>
              </a:rPr>
              <a:t>さようなら</a:t>
            </a:r>
            <a:endParaRPr lang="en-US" sz="6600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81200"/>
            <a:ext cx="4349750" cy="434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2398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ja-JP" altLang="en-US" sz="6600" dirty="0" smtClean="0">
                <a:solidFill>
                  <a:schemeClr val="tx1"/>
                </a:solidFill>
              </a:rPr>
              <a:t>また　らいしゅう</a:t>
            </a:r>
            <a:endParaRPr lang="en-US" sz="6600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362200"/>
            <a:ext cx="4130675" cy="41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78693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15</TotalTime>
  <Words>42</Words>
  <Application>Microsoft Office PowerPoint</Application>
  <PresentationFormat>On-screen Show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Austin</vt:lpstr>
      <vt:lpstr>あいさつ</vt:lpstr>
      <vt:lpstr>おはようございます</vt:lpstr>
      <vt:lpstr>PowerPoint Presentation</vt:lpstr>
      <vt:lpstr>PowerPoint Presentation</vt:lpstr>
      <vt:lpstr>PowerPoint Presentation</vt:lpstr>
      <vt:lpstr>PowerPoint Presentation</vt:lpstr>
      <vt:lpstr>さようなら</vt:lpstr>
      <vt:lpstr>また　らいしゅう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あいさつ</dc:title>
  <dc:creator>Bill &amp; Inge</dc:creator>
  <cp:lastModifiedBy>Bill &amp; Inge</cp:lastModifiedBy>
  <cp:revision>2</cp:revision>
  <dcterms:created xsi:type="dcterms:W3CDTF">2011-08-25T02:25:43Z</dcterms:created>
  <dcterms:modified xsi:type="dcterms:W3CDTF">2011-08-25T02:41:14Z</dcterms:modified>
</cp:coreProperties>
</file>