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92" r:id="rId2"/>
    <p:sldId id="293" r:id="rId3"/>
    <p:sldId id="270" r:id="rId4"/>
    <p:sldId id="271" r:id="rId5"/>
    <p:sldId id="280" r:id="rId6"/>
    <p:sldId id="275" r:id="rId7"/>
    <p:sldId id="276" r:id="rId8"/>
    <p:sldId id="272" r:id="rId9"/>
    <p:sldId id="274" r:id="rId10"/>
    <p:sldId id="277" r:id="rId11"/>
    <p:sldId id="279" r:id="rId12"/>
    <p:sldId id="283" r:id="rId13"/>
    <p:sldId id="284" r:id="rId14"/>
    <p:sldId id="285" r:id="rId15"/>
    <p:sldId id="287" r:id="rId16"/>
    <p:sldId id="286" r:id="rId17"/>
    <p:sldId id="273" r:id="rId18"/>
    <p:sldId id="278" r:id="rId19"/>
    <p:sldId id="290" r:id="rId20"/>
    <p:sldId id="288" r:id="rId21"/>
    <p:sldId id="289" r:id="rId22"/>
    <p:sldId id="307" r:id="rId23"/>
    <p:sldId id="294" r:id="rId24"/>
    <p:sldId id="295" r:id="rId25"/>
    <p:sldId id="296" r:id="rId26"/>
    <p:sldId id="298" r:id="rId27"/>
    <p:sldId id="299" r:id="rId28"/>
    <p:sldId id="303" r:id="rId29"/>
    <p:sldId id="300" r:id="rId30"/>
    <p:sldId id="259" r:id="rId31"/>
    <p:sldId id="263" r:id="rId32"/>
    <p:sldId id="265" r:id="rId33"/>
    <p:sldId id="301" r:id="rId34"/>
    <p:sldId id="261" r:id="rId35"/>
    <p:sldId id="267" r:id="rId36"/>
    <p:sldId id="257" r:id="rId37"/>
    <p:sldId id="302" r:id="rId38"/>
    <p:sldId id="304" r:id="rId39"/>
    <p:sldId id="305" r:id="rId40"/>
    <p:sldId id="306" r:id="rId41"/>
    <p:sldId id="308" r:id="rId42"/>
    <p:sldId id="311" r:id="rId43"/>
    <p:sldId id="315" r:id="rId44"/>
    <p:sldId id="312" r:id="rId45"/>
    <p:sldId id="316" r:id="rId46"/>
    <p:sldId id="309" r:id="rId47"/>
    <p:sldId id="318" r:id="rId48"/>
    <p:sldId id="317" r:id="rId49"/>
    <p:sldId id="319" r:id="rId50"/>
    <p:sldId id="313" r:id="rId51"/>
    <p:sldId id="314" r:id="rId5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51E30-1EAD-430D-9016-516E69D01805}" type="datetimeFigureOut">
              <a:rPr lang="en-US" smtClean="0"/>
              <a:t>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3E06B-1E08-4087-909D-8C2114FB9B7F}" type="slidenum">
              <a:rPr lang="en-US" smtClean="0"/>
              <a:t>‹#›</a:t>
            </a:fld>
            <a:endParaRPr lang="en-US"/>
          </a:p>
        </p:txBody>
      </p:sp>
    </p:spTree>
    <p:extLst>
      <p:ext uri="{BB962C8B-B14F-4D97-AF65-F5344CB8AC3E}">
        <p14:creationId xmlns:p14="http://schemas.microsoft.com/office/powerpoint/2010/main" val="30977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3E06B-1E08-4087-909D-8C2114FB9B7F}" type="slidenum">
              <a:rPr lang="en-US" smtClean="0"/>
              <a:t>29</a:t>
            </a:fld>
            <a:endParaRPr lang="en-US"/>
          </a:p>
        </p:txBody>
      </p:sp>
    </p:spTree>
    <p:extLst>
      <p:ext uri="{BB962C8B-B14F-4D97-AF65-F5344CB8AC3E}">
        <p14:creationId xmlns:p14="http://schemas.microsoft.com/office/powerpoint/2010/main" val="247817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ltLang="ko-KR"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ko-KR"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2C814E3-53E2-461A-95AF-28139220915D}" type="datetimeFigureOut">
              <a:rPr lang="ko-KR" altLang="en-US" smtClean="0"/>
              <a:t>2013-03-01</a:t>
            </a:fld>
            <a:endParaRPr lang="ko-KR" alt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ko-KR" alt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B5E962F-EB09-4434-AE78-014349F9DFC4}" type="slidenum">
              <a:rPr lang="ko-KR" altLang="en-US" smtClean="0"/>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ko-K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altLang="ko-KR"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2C814E3-53E2-461A-95AF-28139220915D}" type="datetimeFigureOut">
              <a:rPr lang="ko-KR" altLang="en-US" smtClean="0"/>
              <a:t>2013-03-01</a:t>
            </a:fld>
            <a:endParaRPr lang="ko-KR" alt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ko-KR" alt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B5E962F-EB09-4434-AE78-014349F9DFC4}" type="slidenum">
              <a:rPr lang="ko-KR" altLang="en-US" smtClean="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99DEE-CD01-402A-B201-52C880044A05}" type="slidenum">
              <a:rPr lang="en-US"/>
              <a:pPr>
                <a:defRPr/>
              </a:pPr>
              <a:t>‹#›</a:t>
            </a:fld>
            <a:endParaRPr lang="en-US"/>
          </a:p>
        </p:txBody>
      </p:sp>
    </p:spTree>
    <p:extLst>
      <p:ext uri="{BB962C8B-B14F-4D97-AF65-F5344CB8AC3E}">
        <p14:creationId xmlns:p14="http://schemas.microsoft.com/office/powerpoint/2010/main" val="56749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ko-KR"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ltLang="ko-KR"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ko-KR"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2C814E3-53E2-461A-95AF-28139220915D}" type="datetimeFigureOut">
              <a:rPr lang="ko-KR" altLang="en-US" smtClean="0"/>
              <a:t>2013-03-01</a:t>
            </a:fld>
            <a:endParaRPr lang="ko-KR" alt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ko-KR" alt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B5E962F-EB09-4434-AE78-014349F9DFC4}" type="slidenum">
              <a:rPr lang="ko-KR" altLang="en-US" smtClean="0"/>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altLang="ko-KR"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5" name="Date Placeholder 4"/>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6" name="Footer Placeholder 5"/>
          <p:cNvSpPr>
            <a:spLocks noGrp="1"/>
          </p:cNvSpPr>
          <p:nvPr>
            <p:ph type="ftr" sz="quarter" idx="11"/>
          </p:nvPr>
        </p:nvSpPr>
        <p:spPr/>
        <p:txBody>
          <a:bodyPr/>
          <a:lstStyle>
            <a:extLst/>
          </a:lstStyle>
          <a:p>
            <a:endParaRPr lang="ko-KR" altLang="en-US"/>
          </a:p>
        </p:txBody>
      </p:sp>
      <p:sp>
        <p:nvSpPr>
          <p:cNvPr id="7" name="Slide Number Placeholder 6"/>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ltLang="ko-KR"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ko-KR"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ko-KR"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7" name="Date Placeholder 6"/>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8" name="Footer Placeholder 7"/>
          <p:cNvSpPr>
            <a:spLocks noGrp="1"/>
          </p:cNvSpPr>
          <p:nvPr>
            <p:ph type="ftr" sz="quarter" idx="11"/>
          </p:nvPr>
        </p:nvSpPr>
        <p:spPr/>
        <p:txBody>
          <a:bodyPr/>
          <a:lstStyle>
            <a:extLst/>
          </a:lstStyle>
          <a:p>
            <a:endParaRPr lang="ko-KR" altLang="en-US"/>
          </a:p>
        </p:txBody>
      </p:sp>
      <p:sp>
        <p:nvSpPr>
          <p:cNvPr id="9" name="Slide Number Placeholder 8"/>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altLang="ko-KR"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4" name="Footer Placeholder 3"/>
          <p:cNvSpPr>
            <a:spLocks noGrp="1"/>
          </p:cNvSpPr>
          <p:nvPr>
            <p:ph type="ftr" sz="quarter" idx="11"/>
          </p:nvPr>
        </p:nvSpPr>
        <p:spPr/>
        <p:txBody>
          <a:bodyPr/>
          <a:lstStyle>
            <a:extLst/>
          </a:lstStyle>
          <a:p>
            <a:endParaRPr lang="ko-KR" altLang="en-US"/>
          </a:p>
        </p:txBody>
      </p:sp>
      <p:sp>
        <p:nvSpPr>
          <p:cNvPr id="5" name="Slide Number Placeholder 4"/>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2C814E3-53E2-461A-95AF-28139220915D}" type="datetimeFigureOut">
              <a:rPr lang="ko-KR" altLang="en-US" smtClean="0"/>
              <a:t>2013-03-01</a:t>
            </a:fld>
            <a:endParaRPr lang="ko-KR" alt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ko-KR" altLang="en-US"/>
          </a:p>
        </p:txBody>
      </p:sp>
      <p:sp>
        <p:nvSpPr>
          <p:cNvPr id="4" name="Slide Number Placeholder 3"/>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ltLang="ko-KR"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ltLang="ko-KR"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5" name="Date Placeholder 4"/>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6" name="Footer Placeholder 5"/>
          <p:cNvSpPr>
            <a:spLocks noGrp="1"/>
          </p:cNvSpPr>
          <p:nvPr>
            <p:ph type="ftr" sz="quarter" idx="11"/>
          </p:nvPr>
        </p:nvSpPr>
        <p:spPr/>
        <p:txBody>
          <a:bodyPr/>
          <a:lstStyle>
            <a:extLst/>
          </a:lstStyle>
          <a:p>
            <a:endParaRPr lang="ko-KR" altLang="en-US"/>
          </a:p>
        </p:txBody>
      </p:sp>
      <p:sp>
        <p:nvSpPr>
          <p:cNvPr id="7" name="Slide Number Placeholder 6"/>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ltLang="ko-KR"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ltLang="ko-KR" smtClean="0"/>
              <a:t>Click to edit Master text styles</a:t>
            </a:r>
          </a:p>
        </p:txBody>
      </p:sp>
      <p:sp>
        <p:nvSpPr>
          <p:cNvPr id="5" name="Date Placeholder 4"/>
          <p:cNvSpPr>
            <a:spLocks noGrp="1"/>
          </p:cNvSpPr>
          <p:nvPr>
            <p:ph type="dt" sz="half" idx="10"/>
          </p:nvPr>
        </p:nvSpPr>
        <p:spPr/>
        <p:txBody>
          <a:bodyPr/>
          <a:lstStyle>
            <a:extLst/>
          </a:lstStyle>
          <a:p>
            <a:fld id="{12C814E3-53E2-461A-95AF-28139220915D}" type="datetimeFigureOut">
              <a:rPr lang="ko-KR" altLang="en-US" smtClean="0"/>
              <a:t>2013-03-01</a:t>
            </a:fld>
            <a:endParaRPr lang="ko-KR" altLang="en-US"/>
          </a:p>
        </p:txBody>
      </p:sp>
      <p:sp>
        <p:nvSpPr>
          <p:cNvPr id="6" name="Footer Placeholder 5"/>
          <p:cNvSpPr>
            <a:spLocks noGrp="1"/>
          </p:cNvSpPr>
          <p:nvPr>
            <p:ph type="ftr" sz="quarter" idx="11"/>
          </p:nvPr>
        </p:nvSpPr>
        <p:spPr/>
        <p:txBody>
          <a:bodyPr/>
          <a:lstStyle>
            <a:extLst/>
          </a:lstStyle>
          <a:p>
            <a:endParaRPr lang="ko-KR" altLang="en-US"/>
          </a:p>
        </p:txBody>
      </p:sp>
      <p:sp>
        <p:nvSpPr>
          <p:cNvPr id="7" name="Slide Number Placeholder 6"/>
          <p:cNvSpPr>
            <a:spLocks noGrp="1"/>
          </p:cNvSpPr>
          <p:nvPr>
            <p:ph type="sldNum" sz="quarter" idx="12"/>
          </p:nvPr>
        </p:nvSpPr>
        <p:spPr/>
        <p:txBody>
          <a:bodyPr/>
          <a:lstStyle>
            <a:extLst/>
          </a:lstStyle>
          <a:p>
            <a:fld id="{6B5E962F-EB09-4434-AE78-014349F9DFC4}" type="slidenum">
              <a:rPr lang="ko-KR" altLang="en-US" smtClean="0"/>
              <a:t>‹#›</a:t>
            </a:fld>
            <a:endParaRPr lang="ko-KR" alt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ltLang="ko-KR"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altLang="ko-KR"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altLang="ko-KR" smtClean="0"/>
              <a:t>Click to edit Master text styles</a:t>
            </a:r>
          </a:p>
          <a:p>
            <a:pPr lvl="1" eaLnBrk="1" latinLnBrk="0" hangingPunct="1"/>
            <a:r>
              <a:rPr kumimoji="0" lang="en-US" altLang="ko-KR" smtClean="0"/>
              <a:t>Second level</a:t>
            </a:r>
          </a:p>
          <a:p>
            <a:pPr lvl="2" eaLnBrk="1" latinLnBrk="0" hangingPunct="1"/>
            <a:r>
              <a:rPr kumimoji="0" lang="en-US" altLang="ko-KR" smtClean="0"/>
              <a:t>Third level</a:t>
            </a:r>
          </a:p>
          <a:p>
            <a:pPr lvl="3" eaLnBrk="1" latinLnBrk="0" hangingPunct="1"/>
            <a:r>
              <a:rPr kumimoji="0" lang="en-US" altLang="ko-KR" smtClean="0"/>
              <a:t>Fourth level</a:t>
            </a:r>
          </a:p>
          <a:p>
            <a:pPr lvl="4" eaLnBrk="1" latinLnBrk="0" hangingPunct="1"/>
            <a:r>
              <a:rPr kumimoji="0" lang="en-US" altLang="ko-KR"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2C814E3-53E2-461A-95AF-28139220915D}" type="datetimeFigureOut">
              <a:rPr lang="ko-KR" altLang="en-US" smtClean="0"/>
              <a:t>2013-03-01</a:t>
            </a:fld>
            <a:endParaRPr lang="ko-KR" alt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ko-KR" alt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B5E962F-EB09-4434-AE78-014349F9DFC4}"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1"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1"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1"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1"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1"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1"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1"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1"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1"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1"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11.gif"/><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11.gif"/><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771800" y="1916832"/>
            <a:ext cx="5616624" cy="4032448"/>
          </a:xfrm>
          <a:prstGeom prst="rect">
            <a:avLst/>
          </a:prstGeom>
          <a:noFill/>
          <a:ln>
            <a:noFill/>
          </a:ln>
          <a:effectLst/>
        </p:spPr>
        <p:txBody>
          <a:bodyPr wrap="none"/>
          <a:lstStyle/>
          <a:p>
            <a:pPr algn="ctr">
              <a:lnSpc>
                <a:spcPct val="115000"/>
              </a:lnSpc>
              <a:spcAft>
                <a:spcPts val="100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A</a:t>
            </a:r>
            <a:r>
              <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ND</a:t>
            </a:r>
          </a:p>
          <a:p>
            <a:pPr algn="ctr">
              <a:lnSpc>
                <a:spcPct val="115000"/>
              </a:lnSpc>
              <a:spcAft>
                <a:spcPts val="1000"/>
              </a:spcAft>
              <a:defRPr/>
            </a:pPr>
            <a:r>
              <a:rPr lang="ja-JP" alt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て</a:t>
            </a:r>
            <a:r>
              <a:rPr lang="en-US" altLang="ja-JP"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form</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2084387"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473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1625" y="228600"/>
            <a:ext cx="8540750" cy="1544638"/>
          </a:xfrm>
        </p:spPr>
        <p:txBody>
          <a:bodyPr/>
          <a:lstStyle/>
          <a:p>
            <a:pPr eaLnBrk="1" hangingPunct="1"/>
            <a:r>
              <a:rPr lang="en-US" altLang="ja-JP" sz="3200" smtClean="0">
                <a:ea typeface="ＭＳ Ｐゴシック" pitchFamily="34" charset="-128"/>
              </a:rPr>
              <a:t>kusai</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くさい</a:t>
            </a:r>
          </a:p>
        </p:txBody>
      </p:sp>
      <p:sp>
        <p:nvSpPr>
          <p:cNvPr id="16388"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Stinky</a:t>
            </a:r>
            <a:endParaRPr lang="en-US" sz="2800" smtClean="0">
              <a:ea typeface="ＭＳ Ｐゴシック" pitchFamily="34" charset="-128"/>
            </a:endParaRPr>
          </a:p>
        </p:txBody>
      </p:sp>
      <p:pic>
        <p:nvPicPr>
          <p:cNvPr id="9220" name="Picture 5" descr="skun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06713" y="1990725"/>
            <a:ext cx="3408362" cy="309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5662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osoi</a:t>
            </a:r>
            <a:br>
              <a:rPr lang="en-US" altLang="ja-JP" smtClean="0">
                <a:ea typeface="ＭＳ Ｐゴシック" pitchFamily="34" charset="-128"/>
              </a:rPr>
            </a:br>
            <a:r>
              <a:rPr lang="ja-JP" altLang="en-US" smtClean="0">
                <a:ea typeface="ＭＳ Ｐゴシック" pitchFamily="34" charset="-128"/>
              </a:rPr>
              <a:t>おそい</a:t>
            </a:r>
          </a:p>
        </p:txBody>
      </p:sp>
      <p:sp>
        <p:nvSpPr>
          <p:cNvPr id="18436"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Slow</a:t>
            </a:r>
            <a:endParaRPr lang="en-US" sz="2800" smtClean="0">
              <a:ea typeface="ＭＳ Ｐゴシック" pitchFamily="34" charset="-128"/>
            </a:endParaRPr>
          </a:p>
        </p:txBody>
      </p:sp>
      <p:pic>
        <p:nvPicPr>
          <p:cNvPr id="11268" name="Picture 5" descr="ZD_13_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68613" y="2465388"/>
            <a:ext cx="3448050" cy="2557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6708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hayai</a:t>
            </a:r>
            <a:br>
              <a:rPr lang="en-US" altLang="ja-JP" smtClean="0">
                <a:ea typeface="ＭＳ Ｐゴシック" pitchFamily="34" charset="-128"/>
              </a:rPr>
            </a:br>
            <a:r>
              <a:rPr lang="ja-JP" altLang="en-US" smtClean="0">
                <a:ea typeface="ＭＳ Ｐゴシック" pitchFamily="34" charset="-128"/>
              </a:rPr>
              <a:t>はやい</a:t>
            </a:r>
          </a:p>
        </p:txBody>
      </p:sp>
      <p:sp>
        <p:nvSpPr>
          <p:cNvPr id="22532"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Fast</a:t>
            </a:r>
            <a:endParaRPr lang="en-US" sz="2800" smtClean="0">
              <a:ea typeface="ＭＳ Ｐゴシック" pitchFamily="34" charset="-128"/>
            </a:endParaRPr>
          </a:p>
        </p:txBody>
      </p:sp>
      <p:pic>
        <p:nvPicPr>
          <p:cNvPr id="15364" name="Picture 6" descr="RoadRunner-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0938"/>
            <a:ext cx="468947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630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kawaii </a:t>
            </a:r>
            <a:br>
              <a:rPr lang="en-US" altLang="ja-JP" smtClean="0">
                <a:ea typeface="ＭＳ Ｐゴシック" pitchFamily="34" charset="-128"/>
              </a:rPr>
            </a:br>
            <a:r>
              <a:rPr lang="ja-JP" altLang="en-US" smtClean="0">
                <a:ea typeface="ＭＳ Ｐゴシック" pitchFamily="34" charset="-128"/>
              </a:rPr>
              <a:t>かわいい</a:t>
            </a:r>
          </a:p>
        </p:txBody>
      </p:sp>
      <p:sp>
        <p:nvSpPr>
          <p:cNvPr id="23556"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Cute</a:t>
            </a:r>
            <a:endParaRPr lang="en-US" sz="2800" smtClean="0">
              <a:ea typeface="ＭＳ Ｐゴシック" pitchFamily="34" charset="-128"/>
            </a:endParaRPr>
          </a:p>
        </p:txBody>
      </p:sp>
      <p:pic>
        <p:nvPicPr>
          <p:cNvPr id="16388" name="Picture 5" descr="ZD_15_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89250" y="2270125"/>
            <a:ext cx="3406775" cy="294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1813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kitanai</a:t>
            </a:r>
            <a:br>
              <a:rPr lang="en-US" altLang="ja-JP" smtClean="0">
                <a:ea typeface="ＭＳ Ｐゴシック" pitchFamily="34" charset="-128"/>
              </a:rPr>
            </a:br>
            <a:r>
              <a:rPr lang="ja-JP" altLang="en-US" smtClean="0">
                <a:ea typeface="ＭＳ Ｐゴシック" pitchFamily="34" charset="-128"/>
              </a:rPr>
              <a:t>きたない</a:t>
            </a:r>
          </a:p>
        </p:txBody>
      </p:sp>
      <p:sp>
        <p:nvSpPr>
          <p:cNvPr id="24580"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Dirty</a:t>
            </a:r>
            <a:endParaRPr lang="en-US" sz="2800" smtClean="0">
              <a:ea typeface="ＭＳ Ｐゴシック" pitchFamily="34" charset="-128"/>
            </a:endParaRPr>
          </a:p>
        </p:txBody>
      </p:sp>
      <p:pic>
        <p:nvPicPr>
          <p:cNvPr id="17412" name="Picture 5" descr="ZD_12_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5913" y="2335213"/>
            <a:ext cx="3473450" cy="281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560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hen</a:t>
            </a:r>
            <a:br>
              <a:rPr lang="en-US" altLang="ja-JP" smtClean="0">
                <a:ea typeface="ＭＳ Ｐゴシック" pitchFamily="34" charset="-128"/>
              </a:rPr>
            </a:br>
            <a:r>
              <a:rPr lang="ja-JP" altLang="en-US" smtClean="0">
                <a:ea typeface="ＭＳ Ｐゴシック" pitchFamily="34" charset="-128"/>
              </a:rPr>
              <a:t>へん</a:t>
            </a:r>
          </a:p>
        </p:txBody>
      </p:sp>
      <p:sp>
        <p:nvSpPr>
          <p:cNvPr id="26628"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Strange</a:t>
            </a:r>
            <a:endParaRPr lang="en-US" sz="2800" smtClean="0">
              <a:ea typeface="ＭＳ Ｐゴシック" pitchFamily="34" charset="-128"/>
            </a:endParaRPr>
          </a:p>
        </p:txBody>
      </p:sp>
      <p:pic>
        <p:nvPicPr>
          <p:cNvPr id="19460" name="Picture 5" descr="ZD_12_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35288" y="2063750"/>
            <a:ext cx="3314700"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2366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228600"/>
            <a:ext cx="8540750" cy="1544638"/>
          </a:xfrm>
        </p:spPr>
        <p:txBody>
          <a:bodyPr/>
          <a:lstStyle/>
          <a:p>
            <a:pPr eaLnBrk="1" hangingPunct="1"/>
            <a:r>
              <a:rPr lang="en-US" altLang="ja-JP" sz="4000" smtClean="0">
                <a:ea typeface="ＭＳ Ｐゴシック" pitchFamily="34" charset="-128"/>
              </a:rPr>
              <a:t>genki</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げんき</a:t>
            </a:r>
          </a:p>
        </p:txBody>
      </p:sp>
      <p:sp>
        <p:nvSpPr>
          <p:cNvPr id="10244"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Energetic</a:t>
            </a:r>
            <a:endParaRPr lang="en-US" sz="2800" smtClean="0">
              <a:ea typeface="ＭＳ Ｐゴシック" pitchFamily="34" charset="-128"/>
            </a:endParaRPr>
          </a:p>
        </p:txBody>
      </p:sp>
      <p:pic>
        <p:nvPicPr>
          <p:cNvPr id="18436" name="Picture 5" descr="ZD_17_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65463" y="2063750"/>
            <a:ext cx="3054350"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649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1625" y="228600"/>
            <a:ext cx="8540750" cy="1544638"/>
          </a:xfrm>
        </p:spPr>
        <p:txBody>
          <a:bodyPr/>
          <a:lstStyle/>
          <a:p>
            <a:pPr eaLnBrk="1" hangingPunct="1"/>
            <a:r>
              <a:rPr lang="en-US" altLang="ja-JP" sz="3600" smtClean="0">
                <a:ea typeface="ＭＳ Ｐゴシック" pitchFamily="34" charset="-128"/>
              </a:rPr>
              <a:t>shizuka</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しずか</a:t>
            </a:r>
          </a:p>
        </p:txBody>
      </p:sp>
      <p:sp>
        <p:nvSpPr>
          <p:cNvPr id="11268"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Quiet</a:t>
            </a:r>
            <a:endParaRPr lang="en-US" sz="2800" smtClean="0">
              <a:ea typeface="ＭＳ Ｐゴシック" pitchFamily="34" charset="-128"/>
            </a:endParaRPr>
          </a:p>
        </p:txBody>
      </p:sp>
      <p:pic>
        <p:nvPicPr>
          <p:cNvPr id="5124" name="Picture 5" descr="ZD_08_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414713" y="2063750"/>
            <a:ext cx="2355850"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8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1625" y="228600"/>
            <a:ext cx="8540750" cy="1544638"/>
          </a:xfrm>
        </p:spPr>
        <p:txBody>
          <a:bodyPr/>
          <a:lstStyle/>
          <a:p>
            <a:pPr eaLnBrk="1" hangingPunct="1"/>
            <a:r>
              <a:rPr lang="en-US" altLang="ja-JP" sz="3600" smtClean="0">
                <a:ea typeface="ＭＳ Ｐゴシック" pitchFamily="34" charset="-128"/>
              </a:rPr>
              <a:t>namakemono</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なまけもの</a:t>
            </a:r>
          </a:p>
        </p:txBody>
      </p:sp>
      <p:sp>
        <p:nvSpPr>
          <p:cNvPr id="17412"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Lazy</a:t>
            </a:r>
            <a:endParaRPr lang="en-US" sz="2800" smtClean="0">
              <a:ea typeface="ＭＳ Ｐゴシック" pitchFamily="34" charset="-128"/>
            </a:endParaRPr>
          </a:p>
        </p:txBody>
      </p:sp>
      <p:pic>
        <p:nvPicPr>
          <p:cNvPr id="10244" name="Picture 5" descr="ZD_08_3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28900" y="2281238"/>
            <a:ext cx="4075113" cy="258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948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311" y="1212325"/>
            <a:ext cx="1132543"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950" y="1042987"/>
            <a:ext cx="1816100" cy="10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1000"/>
            <a:ext cx="1117444" cy="107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52455"/>
            <a:ext cx="1274504"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093" y="2527992"/>
            <a:ext cx="1262981" cy="12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3950" y="2204530"/>
            <a:ext cx="17526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8255" y="1866147"/>
            <a:ext cx="1535598"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6664" y="1867960"/>
            <a:ext cx="1874838" cy="13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RoadRunner-02-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8989" y="4176161"/>
            <a:ext cx="1674891" cy="7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93950" y="3826568"/>
            <a:ext cx="1550988" cy="13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400" y="3590338"/>
            <a:ext cx="1584325" cy="128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8942" y="3392531"/>
            <a:ext cx="1654969" cy="167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0" y="5283859"/>
            <a:ext cx="1399139" cy="15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9912" y="5026025"/>
            <a:ext cx="1286538"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44477" y="5373654"/>
            <a:ext cx="1885950" cy="11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76672"/>
            <a:ext cx="3634328" cy="369332"/>
          </a:xfrm>
          <a:prstGeom prst="rect">
            <a:avLst/>
          </a:prstGeom>
          <a:solidFill>
            <a:schemeClr val="accent6">
              <a:lumMod val="60000"/>
              <a:lumOff val="40000"/>
            </a:schemeClr>
          </a:solidFill>
        </p:spPr>
        <p:txBody>
          <a:bodyPr wrap="none" rtlCol="0">
            <a:spAutoFit/>
          </a:bodyPr>
          <a:lstStyle/>
          <a:p>
            <a:r>
              <a:rPr lang="en-US" dirty="0" smtClean="0"/>
              <a:t>How do you say these adjectives?</a:t>
            </a:r>
            <a:endParaRPr lang="en-US" dirty="0"/>
          </a:p>
        </p:txBody>
      </p:sp>
    </p:spTree>
    <p:extLst>
      <p:ext uri="{BB962C8B-B14F-4D97-AF65-F5344CB8AC3E}">
        <p14:creationId xmlns:p14="http://schemas.microsoft.com/office/powerpoint/2010/main" val="85295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 </a:t>
            </a:r>
            <a:r>
              <a:rPr lang="ja-JP" alt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て </a:t>
            </a:r>
            <a:r>
              <a:rPr lang="en-US" altLang="ja-JP"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orm Adjectives </a:t>
            </a:r>
            <a:endParaRPr 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4294967295"/>
          </p:nvPr>
        </p:nvSpPr>
        <p:spPr>
          <a:xfrm>
            <a:off x="251520" y="1916832"/>
            <a:ext cx="8064896" cy="4539531"/>
          </a:xfrm>
        </p:spPr>
        <p:txBody>
          <a:bodyPr>
            <a:normAutofit lnSpcReduction="10000"/>
          </a:bodyPr>
          <a:lstStyle/>
          <a:p>
            <a:pPr marL="0" indent="0">
              <a:buNone/>
            </a:pPr>
            <a:r>
              <a:rPr lang="en-US" dirty="0" smtClean="0"/>
              <a:t>To join sentences in English we use ‘and’.</a:t>
            </a:r>
          </a:p>
          <a:p>
            <a:pPr marL="0" indent="0">
              <a:buNone/>
            </a:pPr>
            <a:r>
              <a:rPr lang="en-US" dirty="0" smtClean="0"/>
              <a:t>To join sentences in Japanese we use the ‘</a:t>
            </a:r>
            <a:r>
              <a:rPr lang="ja-JP" altLang="en-US" dirty="0" smtClean="0"/>
              <a:t>て</a:t>
            </a:r>
            <a:r>
              <a:rPr lang="en-US" altLang="ja-JP" dirty="0" smtClean="0"/>
              <a:t>form’.</a:t>
            </a:r>
          </a:p>
          <a:p>
            <a:pPr marL="0" indent="0">
              <a:buNone/>
            </a:pPr>
            <a:endParaRPr lang="en-US" dirty="0"/>
          </a:p>
          <a:p>
            <a:pPr marL="0" indent="0">
              <a:buNone/>
            </a:pPr>
            <a:r>
              <a:rPr lang="en-US" u="sng" dirty="0" smtClean="0"/>
              <a:t>Example adjectives:</a:t>
            </a:r>
          </a:p>
          <a:p>
            <a:pPr marL="0" indent="0">
              <a:buNone/>
            </a:pPr>
            <a:r>
              <a:rPr lang="en-US" sz="2500" dirty="0" smtClean="0"/>
              <a:t>		It is big.  It is fun.  		</a:t>
            </a:r>
          </a:p>
          <a:p>
            <a:pPr marL="0" indent="0">
              <a:buNone/>
            </a:pPr>
            <a:r>
              <a:rPr lang="en-US" altLang="ja-JP" sz="2500" dirty="0" smtClean="0"/>
              <a:t>		</a:t>
            </a:r>
            <a:r>
              <a:rPr lang="ja-JP" altLang="en-US" sz="2500" dirty="0" smtClean="0"/>
              <a:t>お</a:t>
            </a:r>
            <a:r>
              <a:rPr lang="ja-JP" altLang="en-US" sz="2500" dirty="0"/>
              <a:t>おきいです</a:t>
            </a:r>
            <a:r>
              <a:rPr lang="ja-JP" altLang="en-US" sz="2500" dirty="0" smtClean="0"/>
              <a:t>。たのしいです。</a:t>
            </a:r>
            <a:endParaRPr lang="en-US" altLang="ja-JP" sz="2000" dirty="0" smtClean="0"/>
          </a:p>
          <a:p>
            <a:pPr marL="0" indent="0">
              <a:buNone/>
            </a:pPr>
            <a:endParaRPr lang="en-US" sz="2000" dirty="0"/>
          </a:p>
          <a:p>
            <a:pPr marL="0" indent="0">
              <a:buNone/>
            </a:pPr>
            <a:endParaRPr lang="en-US" sz="2000" dirty="0" smtClean="0"/>
          </a:p>
          <a:p>
            <a:pPr marL="0" indent="0">
              <a:buNone/>
            </a:pPr>
            <a:r>
              <a:rPr lang="en-US" sz="2700" dirty="0" smtClean="0"/>
              <a:t>		It </a:t>
            </a:r>
            <a:r>
              <a:rPr lang="en-US" sz="2700" dirty="0"/>
              <a:t>is big and fun</a:t>
            </a:r>
            <a:r>
              <a:rPr lang="en-US" sz="2700" dirty="0" smtClean="0"/>
              <a:t>.</a:t>
            </a:r>
          </a:p>
          <a:p>
            <a:pPr marL="0" indent="0">
              <a:buNone/>
            </a:pPr>
            <a:r>
              <a:rPr lang="en-US" altLang="ja-JP" sz="2700" dirty="0" smtClean="0"/>
              <a:t>		</a:t>
            </a:r>
            <a:r>
              <a:rPr lang="ja-JP" altLang="en-US" sz="2700" dirty="0" smtClean="0"/>
              <a:t>お</a:t>
            </a:r>
            <a:r>
              <a:rPr lang="ja-JP" altLang="en-US" sz="2700" dirty="0"/>
              <a:t>おきく</a:t>
            </a:r>
            <a:r>
              <a:rPr lang="ja-JP" altLang="en-US" sz="2700" dirty="0">
                <a:solidFill>
                  <a:srgbClr val="FF0000"/>
                </a:solidFill>
              </a:rPr>
              <a:t>て</a:t>
            </a:r>
            <a:r>
              <a:rPr lang="ja-JP" altLang="en-US" sz="2700" dirty="0"/>
              <a:t>　たのしいです</a:t>
            </a:r>
            <a:r>
              <a:rPr lang="ja-JP" altLang="en-US" sz="2700" dirty="0" smtClean="0"/>
              <a:t>。</a:t>
            </a:r>
            <a:endParaRPr lang="en-US" sz="2000" dirty="0"/>
          </a:p>
        </p:txBody>
      </p:sp>
      <p:sp>
        <p:nvSpPr>
          <p:cNvPr id="5" name="Right Arrow 4"/>
          <p:cNvSpPr/>
          <p:nvPr/>
        </p:nvSpPr>
        <p:spPr>
          <a:xfrm rot="5400000">
            <a:off x="3419872" y="4689140"/>
            <a:ext cx="576064"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52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7704856" cy="2304256"/>
          </a:xfrm>
        </p:spPr>
        <p:style>
          <a:lnRef idx="2">
            <a:schemeClr val="accent2"/>
          </a:lnRef>
          <a:fillRef idx="1">
            <a:schemeClr val="lt1"/>
          </a:fillRef>
          <a:effectRef idx="0">
            <a:schemeClr val="accent2"/>
          </a:effectRef>
          <a:fontRef idx="minor">
            <a:schemeClr val="dk1"/>
          </a:fontRef>
        </p:style>
        <p:txBody>
          <a:bodyPr>
            <a:normAutofit/>
          </a:bodyPr>
          <a:lstStyle/>
          <a:p>
            <a:pPr algn="ctr"/>
            <a:r>
              <a:rPr lang="ja-JP" altLang="en-US"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い </a:t>
            </a:r>
            <a: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ADJECTIVES</a:t>
            </a:r>
            <a:b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AU" altLang="ko-KR" sz="2000" dirty="0" smtClean="0"/>
              <a:t/>
            </a:r>
            <a:br>
              <a:rPr lang="en-AU" altLang="ko-KR" sz="2000" dirty="0" smtClean="0"/>
            </a:br>
            <a:r>
              <a:rPr lang="en-AU" altLang="ko-KR" sz="2000" dirty="0" smtClean="0"/>
              <a:t>Adjectives that end in </a:t>
            </a:r>
            <a:r>
              <a:rPr lang="ja-JP" altLang="en-US" sz="2000" dirty="0" smtClean="0"/>
              <a:t>い </a:t>
            </a:r>
            <a:r>
              <a:rPr lang="en-US" altLang="ja-JP" sz="2000" dirty="0" smtClean="0"/>
              <a:t>are called ‘</a:t>
            </a:r>
            <a:r>
              <a:rPr lang="ja-JP" altLang="en-US" sz="2000" dirty="0" smtClean="0"/>
              <a:t>い</a:t>
            </a:r>
            <a:r>
              <a:rPr lang="en-US" altLang="ja-JP" sz="2000" dirty="0" smtClean="0"/>
              <a:t>adjectives’</a:t>
            </a:r>
            <a:br>
              <a:rPr lang="en-US" altLang="ja-JP" sz="2000" dirty="0" smtClean="0"/>
            </a:br>
            <a:r>
              <a:rPr lang="en-US" altLang="ja-JP" sz="2000" dirty="0" smtClean="0"/>
              <a:t>To change these into the ‘</a:t>
            </a:r>
            <a:r>
              <a:rPr lang="ja-JP" altLang="en-US" sz="2000" dirty="0" smtClean="0"/>
              <a:t>て</a:t>
            </a:r>
            <a:r>
              <a:rPr lang="en-US" altLang="ja-JP" sz="2000" dirty="0" smtClean="0"/>
              <a:t>form’</a:t>
            </a:r>
            <a:br>
              <a:rPr lang="en-US" altLang="ja-JP" sz="2000" dirty="0" smtClean="0"/>
            </a:br>
            <a:r>
              <a:rPr lang="en-US" altLang="ja-JP" sz="2000" dirty="0" smtClean="0"/>
              <a:t/>
            </a:r>
            <a:br>
              <a:rPr lang="en-US" altLang="ja-JP" sz="2000" dirty="0" smtClean="0"/>
            </a:br>
            <a:r>
              <a:rPr lang="en-AU" altLang="ko-KR" sz="2700" dirty="0" smtClean="0"/>
              <a:t>drop </a:t>
            </a:r>
            <a:r>
              <a:rPr lang="en-AU" altLang="ko-KR" sz="2700" dirty="0" err="1" smtClean="0"/>
              <a:t>thE</a:t>
            </a:r>
            <a:r>
              <a:rPr lang="en-AU" altLang="ko-KR" sz="2700" dirty="0" smtClean="0"/>
              <a:t> </a:t>
            </a:r>
            <a:r>
              <a:rPr lang="ja-JP" altLang="en-US" sz="2700" dirty="0" smtClean="0">
                <a:solidFill>
                  <a:srgbClr val="FF0000"/>
                </a:solidFill>
              </a:rPr>
              <a:t>ーい　</a:t>
            </a:r>
            <a:r>
              <a:rPr lang="en-AU" altLang="ja-JP" sz="2700" dirty="0" smtClean="0"/>
              <a:t>add </a:t>
            </a:r>
            <a:r>
              <a:rPr lang="ja-JP" altLang="en-US" sz="2500" dirty="0">
                <a:solidFill>
                  <a:srgbClr val="FF0000"/>
                </a:solidFill>
              </a:rPr>
              <a:t>く</a:t>
            </a:r>
            <a:r>
              <a:rPr lang="ja-JP" altLang="en-US" sz="2500" dirty="0" smtClean="0">
                <a:solidFill>
                  <a:srgbClr val="FF0000"/>
                </a:solidFill>
              </a:rPr>
              <a:t>て</a:t>
            </a:r>
            <a:r>
              <a:rPr lang="en-AU" altLang="ja-JP" sz="2500" dirty="0" smtClean="0">
                <a:solidFill>
                  <a:srgbClr val="FF0000"/>
                </a:solidFill>
              </a:rPr>
              <a:t> </a:t>
            </a:r>
            <a:r>
              <a:rPr lang="ja-JP" altLang="en-US" sz="2700" dirty="0" smtClean="0"/>
              <a:t>。</a:t>
            </a:r>
            <a:endParaRPr lang="en-AU" sz="2000" b="0" dirty="0"/>
          </a:p>
        </p:txBody>
      </p:sp>
      <p:sp>
        <p:nvSpPr>
          <p:cNvPr id="21" name="Text Placeholder 20"/>
          <p:cNvSpPr>
            <a:spLocks noGrp="1"/>
          </p:cNvSpPr>
          <p:nvPr>
            <p:ph type="body" idx="1"/>
          </p:nvPr>
        </p:nvSpPr>
        <p:spPr>
          <a:xfrm>
            <a:off x="457200" y="5949280"/>
            <a:ext cx="3520440" cy="504056"/>
          </a:xfrm>
        </p:spPr>
        <p:txBody>
          <a:bodyPr>
            <a:normAutofit/>
          </a:bodyPr>
          <a:lstStyle/>
          <a:p>
            <a:r>
              <a:rPr lang="ja-JP" altLang="en-US" sz="2400" dirty="0">
                <a:solidFill>
                  <a:srgbClr val="FF0000"/>
                </a:solidFill>
              </a:rPr>
              <a:t>い</a:t>
            </a:r>
            <a:r>
              <a:rPr lang="en-US" altLang="ja-JP" sz="2400" dirty="0">
                <a:solidFill>
                  <a:srgbClr val="FF0000"/>
                </a:solidFill>
              </a:rPr>
              <a:t>ADJECTIVE</a:t>
            </a:r>
            <a:endParaRPr lang="ko-KR" altLang="en-US" sz="2400" dirty="0"/>
          </a:p>
        </p:txBody>
      </p:sp>
      <p:sp>
        <p:nvSpPr>
          <p:cNvPr id="22" name="Text Placeholder 21"/>
          <p:cNvSpPr>
            <a:spLocks noGrp="1"/>
          </p:cNvSpPr>
          <p:nvPr>
            <p:ph type="body" sz="half" idx="3"/>
          </p:nvPr>
        </p:nvSpPr>
        <p:spPr>
          <a:xfrm>
            <a:off x="4178808" y="5949280"/>
            <a:ext cx="3520440" cy="504056"/>
          </a:xfrm>
        </p:spPr>
        <p:txBody>
          <a:bodyPr>
            <a:normAutofit/>
          </a:bodyPr>
          <a:lstStyle/>
          <a:p>
            <a:r>
              <a:rPr lang="en-AU" altLang="ko-KR" sz="2400" dirty="0" smtClean="0"/>
              <a:t>Te form</a:t>
            </a:r>
            <a:endParaRPr lang="ko-KR" altLang="en-US" sz="2400" dirty="0"/>
          </a:p>
        </p:txBody>
      </p:sp>
      <p:sp>
        <p:nvSpPr>
          <p:cNvPr id="5" name="Content Placeholder 2"/>
          <p:cNvSpPr>
            <a:spLocks noGrp="1"/>
          </p:cNvSpPr>
          <p:nvPr>
            <p:ph sz="quarter" idx="2"/>
          </p:nvPr>
        </p:nvSpPr>
        <p:spPr>
          <a:xfrm>
            <a:off x="457200"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AU" altLang="ja-JP" dirty="0" err="1" smtClean="0"/>
              <a:t>Eg</a:t>
            </a:r>
            <a:r>
              <a:rPr lang="en-AU" altLang="ja-JP" dirty="0" smtClean="0"/>
              <a:t>.  </a:t>
            </a:r>
            <a:r>
              <a:rPr lang="ja-JP" altLang="en-US" dirty="0" smtClean="0"/>
              <a:t>　</a:t>
            </a:r>
            <a:endParaRPr lang="en-US" altLang="ja-JP" dirty="0" smtClean="0"/>
          </a:p>
          <a:p>
            <a:pPr>
              <a:buNone/>
            </a:pPr>
            <a:r>
              <a:rPr lang="ja-JP" altLang="en-US" sz="3600" dirty="0" smtClean="0"/>
              <a:t>　</a:t>
            </a:r>
            <a:r>
              <a:rPr lang="ja-JP" altLang="en-US" sz="3600" b="1" dirty="0" smtClean="0"/>
              <a:t>おおき</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い</a:t>
            </a:r>
            <a:r>
              <a:rPr lang="en-AU" altLang="ja-JP" sz="3600" b="1" dirty="0" smtClean="0"/>
              <a:t> </a:t>
            </a:r>
            <a:r>
              <a:rPr lang="ja-JP" altLang="en-US" sz="3600" b="1" dirty="0" smtClean="0"/>
              <a:t>　　</a:t>
            </a:r>
            <a:endParaRPr lang="en-US" altLang="ja-JP" sz="3600" b="1" dirty="0" smtClean="0"/>
          </a:p>
          <a:p>
            <a:pPr>
              <a:buNone/>
            </a:pPr>
            <a:r>
              <a:rPr lang="ja-JP" altLang="en-US" sz="3600" b="1" dirty="0" smtClean="0"/>
              <a:t>　</a:t>
            </a:r>
            <a:r>
              <a:rPr lang="ja-JP" altLang="en-US" sz="3600" b="1" dirty="0"/>
              <a:t>ちい</a:t>
            </a:r>
            <a:r>
              <a:rPr lang="ja-JP" altLang="en-US" sz="3600" b="1" dirty="0" smtClean="0"/>
              <a:t>さ</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い</a:t>
            </a:r>
            <a:r>
              <a:rPr lang="ja-JP" altLang="en-US" sz="3600" b="1" dirty="0" smtClean="0"/>
              <a:t> 　　</a:t>
            </a:r>
            <a:endParaRPr lang="en-US" altLang="ja-JP" sz="3600" b="1" dirty="0" smtClean="0"/>
          </a:p>
          <a:p>
            <a:pPr>
              <a:buNone/>
            </a:pPr>
            <a:r>
              <a:rPr lang="ja-JP" altLang="en-US" sz="3500" b="1" dirty="0" smtClean="0"/>
              <a:t>　たのし</a:t>
            </a:r>
            <a:r>
              <a:rPr lang="ja-JP" altLang="en-US"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い</a:t>
            </a:r>
            <a:r>
              <a:rPr lang="ja-JP" altLang="en-US" sz="3500" b="1" dirty="0" smtClean="0"/>
              <a:t> </a:t>
            </a:r>
            <a:r>
              <a:rPr lang="ja-JP" altLang="en-US" sz="3500" dirty="0" smtClean="0"/>
              <a:t>　</a:t>
            </a:r>
            <a:r>
              <a:rPr lang="ja-JP" altLang="en-US" sz="3600" dirty="0" smtClean="0"/>
              <a:t>　</a:t>
            </a:r>
            <a:endParaRPr lang="en-US" altLang="ja-JP" dirty="0" smtClean="0"/>
          </a:p>
          <a:p>
            <a:pPr>
              <a:buNone/>
            </a:pPr>
            <a:r>
              <a:rPr lang="ja-JP" altLang="en-US" dirty="0" smtClean="0"/>
              <a:t>　　</a:t>
            </a:r>
            <a:endParaRPr lang="en-US" altLang="ja-JP" dirty="0" smtClean="0"/>
          </a:p>
          <a:p>
            <a:pPr>
              <a:buNone/>
            </a:pPr>
            <a:endParaRPr lang="en-AU" dirty="0"/>
          </a:p>
        </p:txBody>
      </p:sp>
      <p:sp>
        <p:nvSpPr>
          <p:cNvPr id="23" name="Content Placeholder 22"/>
          <p:cNvSpPr>
            <a:spLocks noGrp="1"/>
          </p:cNvSpPr>
          <p:nvPr>
            <p:ph sz="quarter" idx="4"/>
          </p:nvPr>
        </p:nvSpPr>
        <p:spPr>
          <a:xfrm>
            <a:off x="4178808"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AU"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お</a:t>
            </a:r>
            <a:r>
              <a:rPr lang="ja-JP" altLang="en-US" sz="3600" b="1" dirty="0" smtClean="0">
                <a:solidFill>
                  <a:schemeClr val="tx1"/>
                </a:solidFill>
              </a:rPr>
              <a:t>おき</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くて</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ちいさ</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く</a:t>
            </a:r>
            <a:r>
              <a:rPr lang="ja-JP" alt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て</a:t>
            </a:r>
            <a:endParaRPr lang="en-AU"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たのし</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くて</a:t>
            </a:r>
            <a:endParaRPr lang="ko-KR" altLang="en-US" dirty="0"/>
          </a:p>
        </p:txBody>
      </p:sp>
      <p:sp>
        <p:nvSpPr>
          <p:cNvPr id="8" name="Right Arrow 7"/>
          <p:cNvSpPr/>
          <p:nvPr/>
        </p:nvSpPr>
        <p:spPr>
          <a:xfrm>
            <a:off x="435597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40050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C:\Users\may\AppData\Local\Microsoft\Windows\Temporary Internet Files\Content.IE5\AZYC74Q4\MC900445780[1].wmf"/>
          <p:cNvPicPr>
            <a:picLocks noChangeAspect="1" noChangeArrowheads="1"/>
          </p:cNvPicPr>
          <p:nvPr/>
        </p:nvPicPr>
        <p:blipFill>
          <a:blip r:embed="rId2" cstate="print"/>
          <a:srcRect/>
          <a:stretch>
            <a:fillRect/>
          </a:stretch>
        </p:blipFill>
        <p:spPr bwMode="auto">
          <a:xfrm>
            <a:off x="7775848" y="3573016"/>
            <a:ext cx="1368152" cy="3084358"/>
          </a:xfrm>
          <a:prstGeom prst="rect">
            <a:avLst/>
          </a:prstGeom>
          <a:noFill/>
        </p:spPr>
      </p:pic>
    </p:spTree>
    <p:extLst>
      <p:ext uri="{BB962C8B-B14F-4D97-AF65-F5344CB8AC3E}">
        <p14:creationId xmlns:p14="http://schemas.microsoft.com/office/powerpoint/2010/main" val="27635568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23">
                                            <p:txEl>
                                              <p:pRg st="1" end="1"/>
                                            </p:txEl>
                                          </p:spTgt>
                                        </p:tgtEl>
                                        <p:attrNameLst>
                                          <p:attrName>style.visibility</p:attrName>
                                        </p:attrNameLst>
                                      </p:cBhvr>
                                      <p:to>
                                        <p:strVal val="visible"/>
                                      </p:to>
                                    </p:set>
                                    <p:set>
                                      <p:cBhvr>
                                        <p:cTn id="24" dur="455" fill="hold">
                                          <p:stCondLst>
                                            <p:cond delay="0"/>
                                          </p:stCondLst>
                                        </p:cTn>
                                        <p:tgtEl>
                                          <p:spTgt spid="23">
                                            <p:txEl>
                                              <p:pRg st="1" end="1"/>
                                            </p:txEl>
                                          </p:spTgt>
                                        </p:tgtEl>
                                        <p:attrNameLst>
                                          <p:attrName>style.rotation</p:attrName>
                                        </p:attrNameLst>
                                      </p:cBhvr>
                                      <p:to>
                                        <p:strVal val="-45.0"/>
                                      </p:to>
                                    </p:set>
                                    <p:anim calcmode="lin" valueType="num">
                                      <p:cBhvr>
                                        <p:cTn id="25" dur="455" fill="hold">
                                          <p:stCondLst>
                                            <p:cond delay="455"/>
                                          </p:stCondLst>
                                        </p:cTn>
                                        <p:tgtEl>
                                          <p:spTgt spid="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2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23">
                                            <p:txEl>
                                              <p:pRg st="2" end="2"/>
                                            </p:txEl>
                                          </p:spTgt>
                                        </p:tgtEl>
                                        <p:attrNameLst>
                                          <p:attrName>style.visibility</p:attrName>
                                        </p:attrNameLst>
                                      </p:cBhvr>
                                      <p:to>
                                        <p:strVal val="visible"/>
                                      </p:to>
                                    </p:set>
                                    <p:set>
                                      <p:cBhvr>
                                        <p:cTn id="42" dur="455" fill="hold">
                                          <p:stCondLst>
                                            <p:cond delay="0"/>
                                          </p:stCondLst>
                                        </p:cTn>
                                        <p:tgtEl>
                                          <p:spTgt spid="23">
                                            <p:txEl>
                                              <p:pRg st="2" end="2"/>
                                            </p:txEl>
                                          </p:spTgt>
                                        </p:tgtEl>
                                        <p:attrNameLst>
                                          <p:attrName>style.rotation</p:attrName>
                                        </p:attrNameLst>
                                      </p:cBhvr>
                                      <p:to>
                                        <p:strVal val="-45.0"/>
                                      </p:to>
                                    </p:set>
                                    <p:anim calcmode="lin" valueType="num">
                                      <p:cBhvr>
                                        <p:cTn id="43" dur="455" fill="hold">
                                          <p:stCondLst>
                                            <p:cond delay="455"/>
                                          </p:stCondLst>
                                        </p:cTn>
                                        <p:tgtEl>
                                          <p:spTgt spid="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nodeType="clickEffect">
                                  <p:stCondLst>
                                    <p:cond delay="0"/>
                                  </p:stCondLst>
                                  <p:iterate type="lt">
                                    <p:tmPct val="50000"/>
                                  </p:iterate>
                                  <p:childTnLst>
                                    <p:set>
                                      <p:cBhvr>
                                        <p:cTn id="59" dur="1" fill="hold">
                                          <p:stCondLst>
                                            <p:cond delay="0"/>
                                          </p:stCondLst>
                                        </p:cTn>
                                        <p:tgtEl>
                                          <p:spTgt spid="23">
                                            <p:txEl>
                                              <p:pRg st="3" end="3"/>
                                            </p:txEl>
                                          </p:spTgt>
                                        </p:tgtEl>
                                        <p:attrNameLst>
                                          <p:attrName>style.visibility</p:attrName>
                                        </p:attrNameLst>
                                      </p:cBhvr>
                                      <p:to>
                                        <p:strVal val="visible"/>
                                      </p:to>
                                    </p:set>
                                    <p:set>
                                      <p:cBhvr>
                                        <p:cTn id="60" dur="455" fill="hold">
                                          <p:stCondLst>
                                            <p:cond delay="0"/>
                                          </p:stCondLst>
                                        </p:cTn>
                                        <p:tgtEl>
                                          <p:spTgt spid="23">
                                            <p:txEl>
                                              <p:pRg st="3" end="3"/>
                                            </p:txEl>
                                          </p:spTgt>
                                        </p:tgtEl>
                                        <p:attrNameLst>
                                          <p:attrName>style.rotation</p:attrName>
                                        </p:attrNameLst>
                                      </p:cBhvr>
                                      <p:to>
                                        <p:strVal val="-45.0"/>
                                      </p:to>
                                    </p:set>
                                    <p:anim calcmode="lin" valueType="num">
                                      <p:cBhvr>
                                        <p:cTn id="61" dur="455" fill="hold">
                                          <p:stCondLst>
                                            <p:cond delay="455"/>
                                          </p:stCondLst>
                                        </p:cTn>
                                        <p:tgtEl>
                                          <p:spTgt spid="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3">
                                            <p:txEl>
                                              <p:pRg st="3" end="3"/>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6" presetClass="emph" presetSubtype="0" fill="hold" grpId="0" nodeType="clickEffect">
                                  <p:stCondLst>
                                    <p:cond delay="0"/>
                                  </p:stCondLst>
                                  <p:iterate type="lt">
                                    <p:tmPct val="10000"/>
                                  </p:iterate>
                                  <p:childTnLst>
                                    <p:animScale>
                                      <p:cBhvr>
                                        <p:cTn id="68" dur="250" autoRev="1" fill="hold">
                                          <p:stCondLst>
                                            <p:cond delay="0"/>
                                          </p:stCondLst>
                                        </p:cTn>
                                        <p:tgtEl>
                                          <p:spTgt spid="4"/>
                                        </p:tgtEl>
                                      </p:cBhvr>
                                      <p:to x="80000" y="100000"/>
                                    </p:animScale>
                                    <p:anim by="(#ppt_w*0.10)" calcmode="lin" valueType="num">
                                      <p:cBhvr>
                                        <p:cTn id="69" dur="250" autoRev="1" fill="hold">
                                          <p:stCondLst>
                                            <p:cond delay="0"/>
                                          </p:stCondLst>
                                        </p:cTn>
                                        <p:tgtEl>
                                          <p:spTgt spid="4"/>
                                        </p:tgtEl>
                                        <p:attrNameLst>
                                          <p:attrName>ppt_x</p:attrName>
                                        </p:attrNameLst>
                                      </p:cBhvr>
                                    </p:anim>
                                    <p:anim by="(-#ppt_w*0.10)" calcmode="lin" valueType="num">
                                      <p:cBhvr>
                                        <p:cTn id="70" dur="250" autoRev="1" fill="hold">
                                          <p:stCondLst>
                                            <p:cond delay="0"/>
                                          </p:stCondLst>
                                        </p:cTn>
                                        <p:tgtEl>
                                          <p:spTgt spid="4"/>
                                        </p:tgtEl>
                                        <p:attrNameLst>
                                          <p:attrName>ppt_y</p:attrName>
                                        </p:attrNameLst>
                                      </p:cBhvr>
                                    </p:anim>
                                    <p:animRot by="-480000">
                                      <p:cBhvr>
                                        <p:cTn id="71"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7704856" cy="2304256"/>
          </a:xfrm>
        </p:spPr>
        <p:style>
          <a:lnRef idx="2">
            <a:schemeClr val="accent2"/>
          </a:lnRef>
          <a:fillRef idx="1">
            <a:schemeClr val="lt1"/>
          </a:fillRef>
          <a:effectRef idx="0">
            <a:schemeClr val="accent2"/>
          </a:effectRef>
          <a:fontRef idx="minor">
            <a:schemeClr val="dk1"/>
          </a:fontRef>
        </p:style>
        <p:txBody>
          <a:bodyPr>
            <a:normAutofit/>
          </a:bodyPr>
          <a:lstStyle/>
          <a:p>
            <a:pPr algn="ctr"/>
            <a:r>
              <a:rPr lang="ja-JP" altLang="en-US"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な </a:t>
            </a:r>
            <a: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ADJECTIVES</a:t>
            </a:r>
            <a:b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AU" altLang="ko-KR" sz="2000" dirty="0" smtClean="0"/>
              <a:t/>
            </a:r>
            <a:br>
              <a:rPr lang="en-AU" altLang="ko-KR" sz="2000" dirty="0" smtClean="0"/>
            </a:br>
            <a:r>
              <a:rPr lang="en-AU" altLang="ko-KR" sz="2000" dirty="0" smtClean="0"/>
              <a:t>Adjectives that </a:t>
            </a:r>
            <a:r>
              <a:rPr lang="en-AU" altLang="ko-KR" sz="2000" dirty="0" err="1" smtClean="0"/>
              <a:t>DON’t</a:t>
            </a:r>
            <a:r>
              <a:rPr lang="en-AU" altLang="ko-KR" sz="2000" dirty="0" smtClean="0"/>
              <a:t> end in </a:t>
            </a:r>
            <a:r>
              <a:rPr lang="ja-JP" altLang="en-US" sz="2000" dirty="0" smtClean="0"/>
              <a:t>い </a:t>
            </a:r>
            <a:r>
              <a:rPr lang="en-US" altLang="ja-JP" sz="2000" dirty="0" smtClean="0"/>
              <a:t>are called ‘</a:t>
            </a:r>
            <a:r>
              <a:rPr lang="ja-JP" altLang="en-US" sz="2000" dirty="0" smtClean="0"/>
              <a:t>な</a:t>
            </a:r>
            <a:r>
              <a:rPr lang="en-US" altLang="ja-JP" sz="2000" dirty="0" smtClean="0"/>
              <a:t>adjectives’</a:t>
            </a:r>
            <a:br>
              <a:rPr lang="en-US" altLang="ja-JP" sz="2000" dirty="0" smtClean="0"/>
            </a:br>
            <a:r>
              <a:rPr lang="en-US" altLang="ja-JP" sz="2000" dirty="0" smtClean="0"/>
              <a:t>To change these into the ‘</a:t>
            </a:r>
            <a:r>
              <a:rPr lang="ja-JP" altLang="en-US" sz="2000" dirty="0" smtClean="0"/>
              <a:t>て</a:t>
            </a:r>
            <a:r>
              <a:rPr lang="en-US" altLang="ja-JP" sz="2000" dirty="0" smtClean="0"/>
              <a:t>form’</a:t>
            </a:r>
            <a:br>
              <a:rPr lang="en-US" altLang="ja-JP" sz="2000" dirty="0" smtClean="0"/>
            </a:br>
            <a:r>
              <a:rPr lang="en-US" altLang="ja-JP" sz="2000" dirty="0" smtClean="0"/>
              <a:t/>
            </a:r>
            <a:br>
              <a:rPr lang="en-US" altLang="ja-JP" sz="2000" dirty="0" smtClean="0"/>
            </a:br>
            <a:r>
              <a:rPr lang="en-AU" altLang="ko-KR" sz="2700" dirty="0" smtClean="0"/>
              <a:t>drop </a:t>
            </a:r>
            <a:r>
              <a:rPr lang="en-AU" altLang="ko-KR" sz="2700" dirty="0" err="1" smtClean="0"/>
              <a:t>thE</a:t>
            </a:r>
            <a:r>
              <a:rPr lang="ja-JP" altLang="en-US" sz="2700" dirty="0"/>
              <a:t> </a:t>
            </a:r>
            <a:r>
              <a:rPr lang="en-AU" altLang="ja-JP" sz="2700" dirty="0" smtClean="0"/>
              <a:t>add </a:t>
            </a:r>
            <a:r>
              <a:rPr lang="ja-JP" altLang="en-US" sz="2500" dirty="0">
                <a:solidFill>
                  <a:srgbClr val="FF0000"/>
                </a:solidFill>
              </a:rPr>
              <a:t>で</a:t>
            </a:r>
            <a:r>
              <a:rPr lang="en-AU" altLang="ja-JP" sz="2500" dirty="0" smtClean="0">
                <a:solidFill>
                  <a:srgbClr val="FF0000"/>
                </a:solidFill>
              </a:rPr>
              <a:t> </a:t>
            </a:r>
            <a:r>
              <a:rPr lang="ja-JP" altLang="en-US" sz="2700" dirty="0" smtClean="0"/>
              <a:t>。</a:t>
            </a:r>
            <a:endParaRPr lang="en-AU" sz="2000" b="0" dirty="0"/>
          </a:p>
        </p:txBody>
      </p:sp>
      <p:sp>
        <p:nvSpPr>
          <p:cNvPr id="21" name="Text Placeholder 20"/>
          <p:cNvSpPr>
            <a:spLocks noGrp="1"/>
          </p:cNvSpPr>
          <p:nvPr>
            <p:ph type="body" idx="1"/>
          </p:nvPr>
        </p:nvSpPr>
        <p:spPr>
          <a:xfrm>
            <a:off x="457200" y="5949280"/>
            <a:ext cx="3520440" cy="504056"/>
          </a:xfrm>
        </p:spPr>
        <p:txBody>
          <a:bodyPr>
            <a:normAutofit/>
          </a:bodyPr>
          <a:lstStyle/>
          <a:p>
            <a:r>
              <a:rPr lang="ja-JP" altLang="en-US" sz="2400" dirty="0" smtClean="0">
                <a:solidFill>
                  <a:srgbClr val="FF0000"/>
                </a:solidFill>
              </a:rPr>
              <a:t>な</a:t>
            </a:r>
            <a:r>
              <a:rPr lang="en-US" altLang="ja-JP" sz="2400" dirty="0" smtClean="0">
                <a:solidFill>
                  <a:srgbClr val="FF0000"/>
                </a:solidFill>
              </a:rPr>
              <a:t>ADJECTIVE</a:t>
            </a:r>
            <a:endParaRPr lang="ko-KR" altLang="en-US" sz="2400" dirty="0"/>
          </a:p>
        </p:txBody>
      </p:sp>
      <p:sp>
        <p:nvSpPr>
          <p:cNvPr id="22" name="Text Placeholder 21"/>
          <p:cNvSpPr>
            <a:spLocks noGrp="1"/>
          </p:cNvSpPr>
          <p:nvPr>
            <p:ph type="body" sz="half" idx="3"/>
          </p:nvPr>
        </p:nvSpPr>
        <p:spPr>
          <a:xfrm>
            <a:off x="4178808" y="5949280"/>
            <a:ext cx="3520440" cy="504056"/>
          </a:xfrm>
        </p:spPr>
        <p:txBody>
          <a:bodyPr>
            <a:normAutofit/>
          </a:bodyPr>
          <a:lstStyle/>
          <a:p>
            <a:r>
              <a:rPr lang="en-AU" altLang="ko-KR" sz="2400" dirty="0" smtClean="0"/>
              <a:t>Te form</a:t>
            </a:r>
            <a:endParaRPr lang="ko-KR" altLang="en-US" sz="2400" dirty="0"/>
          </a:p>
        </p:txBody>
      </p:sp>
      <p:sp>
        <p:nvSpPr>
          <p:cNvPr id="5" name="Content Placeholder 2"/>
          <p:cNvSpPr>
            <a:spLocks noGrp="1"/>
          </p:cNvSpPr>
          <p:nvPr>
            <p:ph sz="quarter" idx="2"/>
          </p:nvPr>
        </p:nvSpPr>
        <p:spPr>
          <a:xfrm>
            <a:off x="457200"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AU" altLang="ja-JP" dirty="0" err="1" smtClean="0"/>
              <a:t>Eg</a:t>
            </a:r>
            <a:r>
              <a:rPr lang="en-AU" altLang="ja-JP" dirty="0" smtClean="0"/>
              <a:t>.  </a:t>
            </a:r>
            <a:r>
              <a:rPr lang="ja-JP" altLang="en-US" dirty="0" smtClean="0"/>
              <a:t>　</a:t>
            </a:r>
            <a:endParaRPr lang="en-US" altLang="ja-JP" dirty="0" smtClean="0"/>
          </a:p>
          <a:p>
            <a:pPr>
              <a:buNone/>
            </a:pPr>
            <a:r>
              <a:rPr lang="ja-JP" altLang="en-US" sz="3600" dirty="0" smtClean="0"/>
              <a:t>　</a:t>
            </a:r>
            <a:r>
              <a:rPr lang="ja-JP" altLang="en-US" sz="3600" b="1" dirty="0" smtClean="0"/>
              <a:t>へ</a:t>
            </a:r>
            <a:r>
              <a:rPr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ん</a:t>
            </a:r>
            <a:r>
              <a:rPr lang="en-AU" altLang="ja-JP" sz="3600" b="1" dirty="0" smtClean="0"/>
              <a:t> </a:t>
            </a:r>
            <a:r>
              <a:rPr lang="ja-JP" altLang="en-US" sz="3600" b="1" dirty="0" smtClean="0"/>
              <a:t>　　</a:t>
            </a:r>
            <a:endParaRPr lang="en-US" altLang="ja-JP" sz="3600" b="1" dirty="0" smtClean="0"/>
          </a:p>
          <a:p>
            <a:pPr>
              <a:buNone/>
            </a:pPr>
            <a:r>
              <a:rPr lang="ja-JP" altLang="en-US" sz="3600" b="1" dirty="0" smtClean="0"/>
              <a:t>　</a:t>
            </a:r>
            <a:r>
              <a:rPr lang="ja-JP" altLang="en-US" sz="3600" b="1" dirty="0"/>
              <a:t>げ</a:t>
            </a:r>
            <a:r>
              <a:rPr lang="ja-JP" altLang="en-US" sz="3600" b="1" dirty="0" smtClean="0"/>
              <a:t>ん</a:t>
            </a:r>
            <a:r>
              <a:rPr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き</a:t>
            </a:r>
            <a:r>
              <a:rPr lang="ja-JP" altLang="en-US" sz="3600" b="1" dirty="0" smtClean="0"/>
              <a:t> 　　</a:t>
            </a:r>
            <a:endParaRPr lang="en-US" altLang="ja-JP" sz="3600" b="1" dirty="0" smtClean="0"/>
          </a:p>
          <a:p>
            <a:pPr>
              <a:buNone/>
            </a:pPr>
            <a:r>
              <a:rPr lang="ja-JP" altLang="en-US" sz="3500" b="1" dirty="0" smtClean="0"/>
              <a:t>　しず</a:t>
            </a:r>
            <a:r>
              <a:rPr lang="ja-JP" alt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か</a:t>
            </a:r>
            <a:r>
              <a:rPr lang="ja-JP" altLang="en-US" sz="3500" b="1" dirty="0" smtClean="0"/>
              <a:t> </a:t>
            </a:r>
            <a:r>
              <a:rPr lang="ja-JP" altLang="en-US" sz="3500" dirty="0" smtClean="0"/>
              <a:t>　</a:t>
            </a:r>
            <a:endParaRPr lang="en-US" altLang="ja-JP" dirty="0" smtClean="0"/>
          </a:p>
          <a:p>
            <a:pPr>
              <a:buNone/>
            </a:pPr>
            <a:r>
              <a:rPr lang="ja-JP" altLang="en-US" dirty="0" smtClean="0"/>
              <a:t>　　</a:t>
            </a:r>
            <a:endParaRPr lang="en-US" altLang="ja-JP" dirty="0" smtClean="0"/>
          </a:p>
          <a:p>
            <a:pPr>
              <a:buNone/>
            </a:pPr>
            <a:endParaRPr lang="en-AU" dirty="0"/>
          </a:p>
        </p:txBody>
      </p:sp>
      <p:sp>
        <p:nvSpPr>
          <p:cNvPr id="23" name="Content Placeholder 22"/>
          <p:cNvSpPr>
            <a:spLocks noGrp="1"/>
          </p:cNvSpPr>
          <p:nvPr>
            <p:ph sz="quarter" idx="4"/>
          </p:nvPr>
        </p:nvSpPr>
        <p:spPr>
          <a:xfrm>
            <a:off x="4178808"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AU"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へん</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で</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げんき</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で</a:t>
            </a:r>
            <a:endParaRPr lang="en-AU"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しずか</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で</a:t>
            </a:r>
            <a:endParaRPr lang="ko-KR" altLang="en-US" dirty="0"/>
          </a:p>
        </p:txBody>
      </p:sp>
      <p:sp>
        <p:nvSpPr>
          <p:cNvPr id="8" name="Right Arrow 7"/>
          <p:cNvSpPr/>
          <p:nvPr/>
        </p:nvSpPr>
        <p:spPr>
          <a:xfrm>
            <a:off x="435597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40050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C:\Users\may\AppData\Local\Microsoft\Windows\Temporary Internet Files\Content.IE5\AZYC74Q4\MC900445780[1].wmf"/>
          <p:cNvPicPr>
            <a:picLocks noChangeAspect="1" noChangeArrowheads="1"/>
          </p:cNvPicPr>
          <p:nvPr/>
        </p:nvPicPr>
        <p:blipFill>
          <a:blip r:embed="rId2" cstate="print"/>
          <a:srcRect/>
          <a:stretch>
            <a:fillRect/>
          </a:stretch>
        </p:blipFill>
        <p:spPr bwMode="auto">
          <a:xfrm>
            <a:off x="7775848" y="3573016"/>
            <a:ext cx="1368152" cy="3084358"/>
          </a:xfrm>
          <a:prstGeom prst="rect">
            <a:avLst/>
          </a:prstGeom>
          <a:noFill/>
        </p:spPr>
      </p:pic>
    </p:spTree>
    <p:extLst>
      <p:ext uri="{BB962C8B-B14F-4D97-AF65-F5344CB8AC3E}">
        <p14:creationId xmlns:p14="http://schemas.microsoft.com/office/powerpoint/2010/main" val="177069311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23">
                                            <p:txEl>
                                              <p:pRg st="1" end="1"/>
                                            </p:txEl>
                                          </p:spTgt>
                                        </p:tgtEl>
                                        <p:attrNameLst>
                                          <p:attrName>style.visibility</p:attrName>
                                        </p:attrNameLst>
                                      </p:cBhvr>
                                      <p:to>
                                        <p:strVal val="visible"/>
                                      </p:to>
                                    </p:set>
                                    <p:set>
                                      <p:cBhvr>
                                        <p:cTn id="24" dur="455" fill="hold">
                                          <p:stCondLst>
                                            <p:cond delay="0"/>
                                          </p:stCondLst>
                                        </p:cTn>
                                        <p:tgtEl>
                                          <p:spTgt spid="23">
                                            <p:txEl>
                                              <p:pRg st="1" end="1"/>
                                            </p:txEl>
                                          </p:spTgt>
                                        </p:tgtEl>
                                        <p:attrNameLst>
                                          <p:attrName>style.rotation</p:attrName>
                                        </p:attrNameLst>
                                      </p:cBhvr>
                                      <p:to>
                                        <p:strVal val="-45.0"/>
                                      </p:to>
                                    </p:set>
                                    <p:anim calcmode="lin" valueType="num">
                                      <p:cBhvr>
                                        <p:cTn id="25" dur="455" fill="hold">
                                          <p:stCondLst>
                                            <p:cond delay="455"/>
                                          </p:stCondLst>
                                        </p:cTn>
                                        <p:tgtEl>
                                          <p:spTgt spid="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2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23">
                                            <p:txEl>
                                              <p:pRg st="2" end="2"/>
                                            </p:txEl>
                                          </p:spTgt>
                                        </p:tgtEl>
                                        <p:attrNameLst>
                                          <p:attrName>style.visibility</p:attrName>
                                        </p:attrNameLst>
                                      </p:cBhvr>
                                      <p:to>
                                        <p:strVal val="visible"/>
                                      </p:to>
                                    </p:set>
                                    <p:set>
                                      <p:cBhvr>
                                        <p:cTn id="42" dur="455" fill="hold">
                                          <p:stCondLst>
                                            <p:cond delay="0"/>
                                          </p:stCondLst>
                                        </p:cTn>
                                        <p:tgtEl>
                                          <p:spTgt spid="23">
                                            <p:txEl>
                                              <p:pRg st="2" end="2"/>
                                            </p:txEl>
                                          </p:spTgt>
                                        </p:tgtEl>
                                        <p:attrNameLst>
                                          <p:attrName>style.rotation</p:attrName>
                                        </p:attrNameLst>
                                      </p:cBhvr>
                                      <p:to>
                                        <p:strVal val="-45.0"/>
                                      </p:to>
                                    </p:set>
                                    <p:anim calcmode="lin" valueType="num">
                                      <p:cBhvr>
                                        <p:cTn id="43" dur="455" fill="hold">
                                          <p:stCondLst>
                                            <p:cond delay="455"/>
                                          </p:stCondLst>
                                        </p:cTn>
                                        <p:tgtEl>
                                          <p:spTgt spid="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nodeType="clickEffect">
                                  <p:stCondLst>
                                    <p:cond delay="0"/>
                                  </p:stCondLst>
                                  <p:iterate type="lt">
                                    <p:tmPct val="50000"/>
                                  </p:iterate>
                                  <p:childTnLst>
                                    <p:set>
                                      <p:cBhvr>
                                        <p:cTn id="59" dur="1" fill="hold">
                                          <p:stCondLst>
                                            <p:cond delay="0"/>
                                          </p:stCondLst>
                                        </p:cTn>
                                        <p:tgtEl>
                                          <p:spTgt spid="23">
                                            <p:txEl>
                                              <p:pRg st="3" end="3"/>
                                            </p:txEl>
                                          </p:spTgt>
                                        </p:tgtEl>
                                        <p:attrNameLst>
                                          <p:attrName>style.visibility</p:attrName>
                                        </p:attrNameLst>
                                      </p:cBhvr>
                                      <p:to>
                                        <p:strVal val="visible"/>
                                      </p:to>
                                    </p:set>
                                    <p:set>
                                      <p:cBhvr>
                                        <p:cTn id="60" dur="455" fill="hold">
                                          <p:stCondLst>
                                            <p:cond delay="0"/>
                                          </p:stCondLst>
                                        </p:cTn>
                                        <p:tgtEl>
                                          <p:spTgt spid="23">
                                            <p:txEl>
                                              <p:pRg st="3" end="3"/>
                                            </p:txEl>
                                          </p:spTgt>
                                        </p:tgtEl>
                                        <p:attrNameLst>
                                          <p:attrName>style.rotation</p:attrName>
                                        </p:attrNameLst>
                                      </p:cBhvr>
                                      <p:to>
                                        <p:strVal val="-45.0"/>
                                      </p:to>
                                    </p:set>
                                    <p:anim calcmode="lin" valueType="num">
                                      <p:cBhvr>
                                        <p:cTn id="61" dur="455" fill="hold">
                                          <p:stCondLst>
                                            <p:cond delay="455"/>
                                          </p:stCondLst>
                                        </p:cTn>
                                        <p:tgtEl>
                                          <p:spTgt spid="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3">
                                            <p:txEl>
                                              <p:pRg st="3" end="3"/>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6" presetClass="emph" presetSubtype="0" fill="hold" grpId="0" nodeType="clickEffect">
                                  <p:stCondLst>
                                    <p:cond delay="0"/>
                                  </p:stCondLst>
                                  <p:iterate type="lt">
                                    <p:tmPct val="10000"/>
                                  </p:iterate>
                                  <p:childTnLst>
                                    <p:animScale>
                                      <p:cBhvr>
                                        <p:cTn id="68" dur="250" autoRev="1" fill="hold">
                                          <p:stCondLst>
                                            <p:cond delay="0"/>
                                          </p:stCondLst>
                                        </p:cTn>
                                        <p:tgtEl>
                                          <p:spTgt spid="4"/>
                                        </p:tgtEl>
                                      </p:cBhvr>
                                      <p:to x="80000" y="100000"/>
                                    </p:animScale>
                                    <p:anim by="(#ppt_w*0.10)" calcmode="lin" valueType="num">
                                      <p:cBhvr>
                                        <p:cTn id="69" dur="250" autoRev="1" fill="hold">
                                          <p:stCondLst>
                                            <p:cond delay="0"/>
                                          </p:stCondLst>
                                        </p:cTn>
                                        <p:tgtEl>
                                          <p:spTgt spid="4"/>
                                        </p:tgtEl>
                                        <p:attrNameLst>
                                          <p:attrName>ppt_x</p:attrName>
                                        </p:attrNameLst>
                                      </p:cBhvr>
                                    </p:anim>
                                    <p:anim by="(-#ppt_w*0.10)" calcmode="lin" valueType="num">
                                      <p:cBhvr>
                                        <p:cTn id="70" dur="250" autoRev="1" fill="hold">
                                          <p:stCondLst>
                                            <p:cond delay="0"/>
                                          </p:stCondLst>
                                        </p:cTn>
                                        <p:tgtEl>
                                          <p:spTgt spid="4"/>
                                        </p:tgtEl>
                                        <p:attrNameLst>
                                          <p:attrName>ppt_y</p:attrName>
                                        </p:attrNameLst>
                                      </p:cBhvr>
                                    </p:anim>
                                    <p:animRot by="-480000">
                                      <p:cBhvr>
                                        <p:cTn id="71"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1132543"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188" y="980728"/>
            <a:ext cx="1816100" cy="10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1000"/>
            <a:ext cx="1117444" cy="107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52455"/>
            <a:ext cx="1274504"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264" y="2612272"/>
            <a:ext cx="1262981" cy="12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9650" y="2319497"/>
            <a:ext cx="17526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8255" y="1866147"/>
            <a:ext cx="1535598"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6664" y="1867960"/>
            <a:ext cx="1874838" cy="13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RoadRunner-02-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13628" y="4295897"/>
            <a:ext cx="1674891" cy="7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2744" y="3910848"/>
            <a:ext cx="1550988" cy="13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400" y="3590338"/>
            <a:ext cx="1584325" cy="128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8942" y="3392531"/>
            <a:ext cx="1654969" cy="167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0" y="5283859"/>
            <a:ext cx="1399139" cy="15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1920" y="5137252"/>
            <a:ext cx="1286538"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44477" y="5373654"/>
            <a:ext cx="1885950" cy="11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2264" y="476672"/>
            <a:ext cx="3397084" cy="369332"/>
          </a:xfrm>
          <a:prstGeom prst="rect">
            <a:avLst/>
          </a:prstGeom>
          <a:solidFill>
            <a:schemeClr val="accent6">
              <a:lumMod val="60000"/>
              <a:lumOff val="40000"/>
            </a:schemeClr>
          </a:solidFill>
        </p:spPr>
        <p:txBody>
          <a:bodyPr wrap="none" rtlCol="0">
            <a:spAutoFit/>
          </a:bodyPr>
          <a:lstStyle/>
          <a:p>
            <a:r>
              <a:rPr lang="en-US" dirty="0" smtClean="0"/>
              <a:t>Change these to the</a:t>
            </a:r>
            <a:r>
              <a:rPr lang="ja-JP" altLang="en-US" dirty="0"/>
              <a:t>　</a:t>
            </a:r>
            <a:r>
              <a:rPr lang="ja-JP" altLang="en-US" dirty="0" smtClean="0"/>
              <a:t>て </a:t>
            </a:r>
            <a:r>
              <a:rPr lang="en-US" altLang="ja-JP" dirty="0" smtClean="0"/>
              <a:t>Form</a:t>
            </a:r>
            <a:r>
              <a:rPr lang="en-US" dirty="0" smtClean="0"/>
              <a:t> </a:t>
            </a:r>
            <a:endParaRPr lang="en-US" dirty="0"/>
          </a:p>
        </p:txBody>
      </p:sp>
    </p:spTree>
    <p:extLst>
      <p:ext uri="{BB962C8B-B14F-4D97-AF65-F5344CB8AC3E}">
        <p14:creationId xmlns:p14="http://schemas.microsoft.com/office/powerpoint/2010/main" val="129976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Tokyo Disney Sea</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adjectives </a:t>
            </a:r>
          </a:p>
        </p:txBody>
      </p:sp>
      <p:pic>
        <p:nvPicPr>
          <p:cNvPr id="1027"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486" r="1248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12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these</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Harajuku</a:t>
            </a: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girls</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adjectives </a:t>
            </a:r>
          </a:p>
        </p:txBody>
      </p:sp>
      <p:pic>
        <p:nvPicPr>
          <p:cNvPr id="3076" name="Picture 4" descr="http://asiafreetravel.com/wp-content/uploads/2013/02/Harajuku_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 b="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7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this</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rollercoaster</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adjectives </a:t>
            </a:r>
          </a:p>
        </p:txBody>
      </p:sp>
      <p:pic>
        <p:nvPicPr>
          <p:cNvPr id="4100" name="Picture 4" descr="http://www.s-trip.com/wp-content/uploads/2011/11/diving-coaster-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442" r="124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9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this</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manga shop</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adjectives </a:t>
            </a:r>
          </a:p>
        </p:txBody>
      </p:sp>
      <p:pic>
        <p:nvPicPr>
          <p:cNvPr id="6146" name="Picture 2" descr="http://www.zachdoe.com/tokyotrip/images/tokyo9.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01" b="125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2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this</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Japanese school</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adjectives </a:t>
            </a:r>
          </a:p>
        </p:txBody>
      </p:sp>
      <p:pic>
        <p:nvPicPr>
          <p:cNvPr id="8194" name="Picture 2" descr="http://t2.gstatic.com/images?q=tbn:ANd9GcRbzI1_YQaJ9cnUBpO7oGvhRX03MYaUtp_AgatwmsXFbXUaMMuVA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34" r="125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96136" y="5301208"/>
            <a:ext cx="2448272" cy="646331"/>
          </a:xfrm>
          <a:prstGeom prst="rect">
            <a:avLst/>
          </a:prstGeom>
        </p:spPr>
        <p:txBody>
          <a:bodyPr wrap="square">
            <a:spAutoFit/>
          </a:bodyPr>
          <a:lstStyle/>
          <a:p>
            <a:pPr algn="ctr"/>
            <a:r>
              <a:rPr lang="en-US" sz="1200" b="1" dirty="0" smtClean="0"/>
              <a:t>Additional Adjective Practice</a:t>
            </a:r>
          </a:p>
          <a:p>
            <a:pPr algn="ctr"/>
            <a:r>
              <a:rPr lang="en-US" sz="1200" b="1" dirty="0" smtClean="0"/>
              <a:t>http</a:t>
            </a:r>
            <a:r>
              <a:rPr lang="en-US" sz="1200" b="1" dirty="0"/>
              <a:t>://www.mlcjapanese.co.jp/Download.htm</a:t>
            </a:r>
          </a:p>
        </p:txBody>
      </p:sp>
    </p:spTree>
    <p:extLst>
      <p:ext uri="{BB962C8B-B14F-4D97-AF65-F5344CB8AC3E}">
        <p14:creationId xmlns:p14="http://schemas.microsoft.com/office/powerpoint/2010/main" val="189857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 </a:t>
            </a:r>
            <a:r>
              <a:rPr lang="ja-JP" alt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て </a:t>
            </a:r>
            <a:r>
              <a:rPr lang="en-US" altLang="ja-JP"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orm</a:t>
            </a:r>
            <a:r>
              <a:rPr lang="ja-JP" alt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altLang="ja-JP"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Verb</a:t>
            </a: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4294967295"/>
          </p:nvPr>
        </p:nvSpPr>
        <p:spPr>
          <a:xfrm>
            <a:off x="251520" y="1916832"/>
            <a:ext cx="8064896" cy="4539531"/>
          </a:xfrm>
        </p:spPr>
        <p:txBody>
          <a:bodyPr>
            <a:normAutofit fontScale="92500" lnSpcReduction="20000"/>
          </a:bodyPr>
          <a:lstStyle/>
          <a:p>
            <a:pPr marL="0" indent="0">
              <a:buNone/>
            </a:pPr>
            <a:r>
              <a:rPr lang="en-US" dirty="0" smtClean="0"/>
              <a:t>To join sentences in English we use ‘and’.</a:t>
            </a:r>
          </a:p>
          <a:p>
            <a:pPr marL="0" indent="0">
              <a:buNone/>
            </a:pPr>
            <a:r>
              <a:rPr lang="en-US" dirty="0" smtClean="0"/>
              <a:t>To join sentences in Japanese we use the ‘</a:t>
            </a:r>
            <a:r>
              <a:rPr lang="ja-JP" altLang="en-US" dirty="0" smtClean="0"/>
              <a:t>て</a:t>
            </a:r>
            <a:r>
              <a:rPr lang="en-US" altLang="ja-JP" dirty="0" smtClean="0"/>
              <a:t>form’.</a:t>
            </a:r>
          </a:p>
          <a:p>
            <a:pPr marL="0" indent="0">
              <a:buNone/>
            </a:pPr>
            <a:endParaRPr lang="en-US" dirty="0"/>
          </a:p>
          <a:p>
            <a:pPr marL="0" indent="0">
              <a:buNone/>
            </a:pPr>
            <a:r>
              <a:rPr lang="en-US" u="sng" dirty="0" smtClean="0"/>
              <a:t>Example verbs:</a:t>
            </a:r>
          </a:p>
          <a:p>
            <a:pPr marL="0" indent="0">
              <a:buNone/>
            </a:pPr>
            <a:r>
              <a:rPr lang="en-US" sz="2500" dirty="0" smtClean="0"/>
              <a:t>	At the party I ate.</a:t>
            </a:r>
            <a:r>
              <a:rPr lang="ja-JP" altLang="en-US" sz="2500" dirty="0" smtClean="0"/>
              <a:t>　パーティーで　た</a:t>
            </a:r>
            <a:r>
              <a:rPr lang="ja-JP" altLang="en-US" sz="2500" dirty="0"/>
              <a:t>べました。</a:t>
            </a:r>
            <a:endParaRPr lang="en-US" sz="2500" dirty="0" smtClean="0"/>
          </a:p>
          <a:p>
            <a:pPr marL="0" indent="0">
              <a:buNone/>
            </a:pPr>
            <a:r>
              <a:rPr lang="en-US" sz="2500" dirty="0" smtClean="0"/>
              <a:t>	At the party I drank.  </a:t>
            </a:r>
            <a:r>
              <a:rPr lang="ja-JP" altLang="en-US" sz="2500" dirty="0" smtClean="0"/>
              <a:t>パーティーで</a:t>
            </a:r>
            <a:r>
              <a:rPr lang="en-US" sz="2500" dirty="0" smtClean="0"/>
              <a:t> </a:t>
            </a:r>
            <a:r>
              <a:rPr lang="ja-JP" altLang="en-US" sz="2500" dirty="0" smtClean="0"/>
              <a:t>　のみました。</a:t>
            </a:r>
            <a:r>
              <a:rPr lang="en-US" sz="2500" dirty="0" smtClean="0"/>
              <a:t>		</a:t>
            </a:r>
          </a:p>
          <a:p>
            <a:pPr marL="0" indent="0">
              <a:buNone/>
            </a:pPr>
            <a:r>
              <a:rPr lang="en-US" altLang="ja-JP" sz="2500" dirty="0" smtClean="0"/>
              <a:t>		</a:t>
            </a:r>
            <a:endParaRPr lang="en-US" altLang="ja-JP" sz="2000" dirty="0" smtClean="0"/>
          </a:p>
          <a:p>
            <a:pPr marL="0" indent="0">
              <a:buNone/>
            </a:pPr>
            <a:endParaRPr lang="en-US" sz="2000" dirty="0"/>
          </a:p>
          <a:p>
            <a:pPr marL="0" indent="0">
              <a:buNone/>
            </a:pPr>
            <a:endParaRPr lang="en-US" sz="2000" dirty="0" smtClean="0"/>
          </a:p>
          <a:p>
            <a:pPr marL="0" indent="0">
              <a:buNone/>
            </a:pPr>
            <a:r>
              <a:rPr lang="en-US" sz="2700" dirty="0" smtClean="0"/>
              <a:t>	At the party I ate and drank. </a:t>
            </a:r>
          </a:p>
          <a:p>
            <a:pPr marL="0" indent="0">
              <a:buNone/>
            </a:pPr>
            <a:r>
              <a:rPr lang="en-US" altLang="ja-JP" sz="2700" dirty="0" smtClean="0"/>
              <a:t>	</a:t>
            </a:r>
            <a:r>
              <a:rPr lang="ja-JP" altLang="en-US" sz="2700" dirty="0" smtClean="0"/>
              <a:t>パーティーで　のんで、たべました。</a:t>
            </a:r>
            <a:r>
              <a:rPr lang="en-US" altLang="ja-JP" sz="2700" dirty="0" smtClean="0"/>
              <a:t>		</a:t>
            </a:r>
            <a:endParaRPr lang="en-US" sz="2000" dirty="0"/>
          </a:p>
        </p:txBody>
      </p:sp>
      <p:sp>
        <p:nvSpPr>
          <p:cNvPr id="5" name="Right Arrow 4"/>
          <p:cNvSpPr/>
          <p:nvPr/>
        </p:nvSpPr>
        <p:spPr>
          <a:xfrm rot="5400000">
            <a:off x="3419872" y="4689140"/>
            <a:ext cx="576064"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469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771800" y="1916832"/>
            <a:ext cx="5616624" cy="4032448"/>
          </a:xfrm>
          <a:prstGeom prst="rect">
            <a:avLst/>
          </a:prstGeom>
          <a:noFill/>
          <a:ln>
            <a:noFill/>
          </a:ln>
          <a:effectLst/>
        </p:spPr>
        <p:txBody>
          <a:bodyPr wrap="none"/>
          <a:lstStyle/>
          <a:p>
            <a:pPr algn="ctr">
              <a:lnSpc>
                <a:spcPct val="115000"/>
              </a:lnSpc>
              <a:spcAft>
                <a:spcPts val="100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Let’s review some </a:t>
            </a:r>
          </a:p>
          <a:p>
            <a:pPr algn="ctr">
              <a:lnSpc>
                <a:spcPct val="115000"/>
              </a:lnSpc>
              <a:spcAft>
                <a:spcPts val="100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verbs</a:t>
            </a:r>
            <a:endPar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endParaRPr>
          </a:p>
          <a:p>
            <a:pPr algn="ctr">
              <a:lnSpc>
                <a:spcPct val="115000"/>
              </a:lnSpc>
              <a:spcAft>
                <a:spcPts val="1000"/>
              </a:spcAft>
              <a:defRPr/>
            </a:pPr>
            <a:r>
              <a:rPr lang="ja-JP" alt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どう</a:t>
            </a:r>
            <a:r>
              <a:rPr lang="ja-JP" alt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し</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endParaRPr>
          </a:p>
        </p:txBody>
      </p:sp>
    </p:spTree>
    <p:extLst>
      <p:ext uri="{BB962C8B-B14F-4D97-AF65-F5344CB8AC3E}">
        <p14:creationId xmlns:p14="http://schemas.microsoft.com/office/powerpoint/2010/main" val="314982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3131840" y="1926071"/>
            <a:ext cx="5616624" cy="4032448"/>
          </a:xfrm>
          <a:prstGeom prst="rect">
            <a:avLst/>
          </a:prstGeom>
          <a:noFill/>
          <a:ln>
            <a:noFill/>
          </a:ln>
          <a:effectLst/>
        </p:spPr>
        <p:txBody>
          <a:bodyPr wrap="none"/>
          <a:lstStyle/>
          <a:p>
            <a:pPr algn="ctr">
              <a:lnSpc>
                <a:spcPct val="115000"/>
              </a:lnSpc>
              <a:spcAft>
                <a:spcPts val="100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Let’s review some </a:t>
            </a:r>
          </a:p>
          <a:p>
            <a:pPr algn="ctr">
              <a:lnSpc>
                <a:spcPct val="115000"/>
              </a:lnSpc>
              <a:spcAft>
                <a:spcPts val="100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Adjectives</a:t>
            </a:r>
          </a:p>
          <a:p>
            <a:pPr algn="ctr">
              <a:lnSpc>
                <a:spcPct val="115000"/>
              </a:lnSpc>
              <a:spcAft>
                <a:spcPts val="1000"/>
              </a:spcAft>
              <a:defRPr/>
            </a:pPr>
            <a:r>
              <a:rPr lang="ja-JP" alt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rPr>
              <a:t>けいようし</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S Mincho"/>
              <a:cs typeface="Times New Roman"/>
            </a:endParaRPr>
          </a:p>
        </p:txBody>
      </p:sp>
    </p:spTree>
    <p:extLst>
      <p:ext uri="{BB962C8B-B14F-4D97-AF65-F5344CB8AC3E}">
        <p14:creationId xmlns:p14="http://schemas.microsoft.com/office/powerpoint/2010/main" val="1022284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7704856" cy="244827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CHANGING GROUP 1 VERBS </a:t>
            </a:r>
            <a:r>
              <a:rPr lang="en-AU" altLang="ko-KR" sz="2000" dirty="0" smtClean="0"/>
              <a:t/>
            </a:r>
            <a:br>
              <a:rPr lang="en-AU" altLang="ko-KR" sz="2000" dirty="0" smtClean="0"/>
            </a:br>
            <a:r>
              <a:rPr lang="en-AU" altLang="ko-KR" sz="2000" dirty="0" smtClean="0"/>
              <a:t>Group 1 verbs are the majority of Japanese verbs</a:t>
            </a:r>
            <a:br>
              <a:rPr lang="en-AU" altLang="ko-KR" sz="2000" dirty="0" smtClean="0"/>
            </a:br>
            <a:r>
              <a:rPr lang="en-AU" altLang="ko-KR" sz="2000" dirty="0" smtClean="0"/>
              <a:t/>
            </a:r>
            <a:br>
              <a:rPr lang="en-AU" altLang="ko-KR" sz="2000" dirty="0" smtClean="0"/>
            </a:br>
            <a:r>
              <a:rPr lang="en-AU" altLang="ko-KR" sz="2000" dirty="0" smtClean="0"/>
              <a:t>1) </a:t>
            </a:r>
            <a:r>
              <a:rPr lang="en-AU" altLang="ko-KR" sz="2700" dirty="0" smtClean="0"/>
              <a:t>drop </a:t>
            </a:r>
            <a:r>
              <a:rPr lang="en-AU" altLang="ko-KR" sz="2700" dirty="0" err="1" smtClean="0"/>
              <a:t>thE</a:t>
            </a:r>
            <a:r>
              <a:rPr lang="en-AU" altLang="ko-KR" sz="2700" dirty="0" smtClean="0"/>
              <a:t> </a:t>
            </a:r>
            <a:r>
              <a:rPr lang="ja-JP" altLang="en-US" sz="2700" dirty="0" smtClean="0">
                <a:solidFill>
                  <a:srgbClr val="FF0000"/>
                </a:solidFill>
              </a:rPr>
              <a:t>ーいます</a:t>
            </a:r>
            <a:r>
              <a:rPr lang="ja-JP" altLang="en-US" sz="2700" dirty="0" smtClean="0">
                <a:solidFill>
                  <a:schemeClr val="tx1"/>
                </a:solidFill>
              </a:rPr>
              <a:t>、</a:t>
            </a:r>
            <a:r>
              <a:rPr lang="ja-JP" altLang="en-US" sz="2700" dirty="0" smtClean="0">
                <a:solidFill>
                  <a:srgbClr val="FF0000"/>
                </a:solidFill>
              </a:rPr>
              <a:t>－ちます</a:t>
            </a:r>
            <a:r>
              <a:rPr lang="ja-JP" altLang="en-US" sz="2700" dirty="0" smtClean="0">
                <a:solidFill>
                  <a:schemeClr val="tx1"/>
                </a:solidFill>
              </a:rPr>
              <a:t>、</a:t>
            </a:r>
            <a:r>
              <a:rPr lang="en-AU" altLang="ja-JP" sz="2700" dirty="0" smtClean="0">
                <a:solidFill>
                  <a:schemeClr val="tx1"/>
                </a:solidFill>
              </a:rPr>
              <a:t/>
            </a:r>
            <a:br>
              <a:rPr lang="en-AU" altLang="ja-JP" sz="2700" dirty="0" smtClean="0">
                <a:solidFill>
                  <a:schemeClr val="tx1"/>
                </a:solidFill>
              </a:rPr>
            </a:br>
            <a:r>
              <a:rPr lang="ja-JP" altLang="en-US" sz="2700" dirty="0" smtClean="0">
                <a:solidFill>
                  <a:srgbClr val="FF0000"/>
                </a:solidFill>
              </a:rPr>
              <a:t>－ります</a:t>
            </a:r>
            <a:r>
              <a:rPr lang="en-AU" altLang="ja-JP" sz="2700" dirty="0" smtClean="0"/>
              <a:t>at the end of the verb, </a:t>
            </a:r>
            <a:br>
              <a:rPr lang="en-AU" altLang="ja-JP" sz="2700" dirty="0" smtClean="0"/>
            </a:br>
            <a:r>
              <a:rPr lang="en-AU" altLang="ja-JP" sz="2700" dirty="0" smtClean="0"/>
              <a:t>then add </a:t>
            </a:r>
            <a:r>
              <a:rPr lang="ja-JP" altLang="en-US" sz="2000" dirty="0" smtClean="0">
                <a:solidFill>
                  <a:srgbClr val="FF0000"/>
                </a:solidFill>
              </a:rPr>
              <a:t>っ</a:t>
            </a:r>
            <a:r>
              <a:rPr lang="ja-JP" altLang="en-US" sz="2700" dirty="0" smtClean="0">
                <a:solidFill>
                  <a:srgbClr val="FF0000"/>
                </a:solidFill>
              </a:rPr>
              <a:t>て</a:t>
            </a:r>
            <a:r>
              <a:rPr lang="en-AU" altLang="ja-JP" sz="2700" dirty="0" smtClean="0">
                <a:solidFill>
                  <a:srgbClr val="FF0000"/>
                </a:solidFill>
              </a:rPr>
              <a:t> </a:t>
            </a:r>
            <a:r>
              <a:rPr lang="ja-JP" altLang="en-US" sz="2700" dirty="0" smtClean="0"/>
              <a:t>。</a:t>
            </a:r>
            <a:endParaRPr lang="en-AU" sz="2000" b="0" dirty="0"/>
          </a:p>
        </p:txBody>
      </p:sp>
      <p:sp>
        <p:nvSpPr>
          <p:cNvPr id="21" name="Text Placeholder 20"/>
          <p:cNvSpPr>
            <a:spLocks noGrp="1"/>
          </p:cNvSpPr>
          <p:nvPr>
            <p:ph type="body" idx="1"/>
          </p:nvPr>
        </p:nvSpPr>
        <p:spPr>
          <a:xfrm>
            <a:off x="457200" y="5949280"/>
            <a:ext cx="3520440" cy="504056"/>
          </a:xfrm>
        </p:spPr>
        <p:txBody>
          <a:bodyPr>
            <a:normAutofit/>
          </a:bodyPr>
          <a:lstStyle/>
          <a:p>
            <a:r>
              <a:rPr lang="en-AU" altLang="ja-JP" sz="2400" dirty="0" smtClean="0">
                <a:solidFill>
                  <a:srgbClr val="FF0000"/>
                </a:solidFill>
              </a:rPr>
              <a:t>GROUP 1 VERB </a:t>
            </a:r>
            <a:endParaRPr lang="ko-KR" altLang="en-US" sz="2400" dirty="0"/>
          </a:p>
        </p:txBody>
      </p:sp>
      <p:sp>
        <p:nvSpPr>
          <p:cNvPr id="22" name="Text Placeholder 21"/>
          <p:cNvSpPr>
            <a:spLocks noGrp="1"/>
          </p:cNvSpPr>
          <p:nvPr>
            <p:ph type="body" sz="half" idx="3"/>
          </p:nvPr>
        </p:nvSpPr>
        <p:spPr>
          <a:xfrm>
            <a:off x="4178808" y="5949280"/>
            <a:ext cx="3520440" cy="504056"/>
          </a:xfrm>
        </p:spPr>
        <p:txBody>
          <a:bodyPr>
            <a:normAutofit/>
          </a:bodyPr>
          <a:lstStyle/>
          <a:p>
            <a:r>
              <a:rPr lang="en-AU" altLang="ko-KR" sz="2400" dirty="0" smtClean="0"/>
              <a:t>Te form</a:t>
            </a:r>
            <a:endParaRPr lang="ko-KR" altLang="en-US" sz="2400" dirty="0"/>
          </a:p>
        </p:txBody>
      </p:sp>
      <p:sp>
        <p:nvSpPr>
          <p:cNvPr id="5" name="Content Placeholder 2"/>
          <p:cNvSpPr>
            <a:spLocks noGrp="1"/>
          </p:cNvSpPr>
          <p:nvPr>
            <p:ph sz="quarter" idx="2"/>
          </p:nvPr>
        </p:nvSpPr>
        <p:spPr>
          <a:xfrm>
            <a:off x="457200" y="2780928"/>
            <a:ext cx="3520440" cy="316835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AU" altLang="ja-JP" dirty="0" err="1" smtClean="0"/>
              <a:t>Eg</a:t>
            </a:r>
            <a:r>
              <a:rPr lang="en-AU" altLang="ja-JP" dirty="0" smtClean="0"/>
              <a:t>.  </a:t>
            </a:r>
            <a:r>
              <a:rPr lang="ja-JP" altLang="en-US" dirty="0" smtClean="0"/>
              <a:t>　</a:t>
            </a:r>
            <a:endParaRPr lang="en-US" altLang="ja-JP" dirty="0" smtClean="0"/>
          </a:p>
          <a:p>
            <a:pPr>
              <a:buNone/>
            </a:pPr>
            <a:r>
              <a:rPr lang="ja-JP" altLang="en-US" sz="3600" dirty="0" smtClean="0"/>
              <a:t>　</a:t>
            </a:r>
            <a:r>
              <a:rPr lang="ja-JP" altLang="en-US" sz="3600" b="1" dirty="0"/>
              <a:t>か</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います</a:t>
            </a:r>
            <a:r>
              <a:rPr lang="en-AU" altLang="ja-JP" sz="3600" b="1" dirty="0" smtClean="0"/>
              <a:t> </a:t>
            </a:r>
            <a:r>
              <a:rPr lang="ja-JP" altLang="en-US" sz="3600" b="1" dirty="0" smtClean="0"/>
              <a:t>　　</a:t>
            </a:r>
            <a:endParaRPr lang="en-US" altLang="ja-JP" sz="3600" b="1" dirty="0" smtClean="0"/>
          </a:p>
          <a:p>
            <a:pPr>
              <a:buNone/>
            </a:pPr>
            <a:r>
              <a:rPr lang="ja-JP" altLang="en-US" sz="3600" b="1" dirty="0" smtClean="0"/>
              <a:t>　ま</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ちます</a:t>
            </a:r>
            <a:r>
              <a:rPr lang="ja-JP" altLang="en-US" sz="3600" b="1" dirty="0" smtClean="0"/>
              <a:t> 　　</a:t>
            </a:r>
            <a:endParaRPr lang="en-US" altLang="ja-JP" sz="3600" b="1" dirty="0" smtClean="0"/>
          </a:p>
          <a:p>
            <a:pPr>
              <a:buNone/>
            </a:pPr>
            <a:r>
              <a:rPr lang="ja-JP" altLang="en-US" sz="3500" b="1" dirty="0"/>
              <a:t>かえ</a:t>
            </a:r>
            <a:r>
              <a:rPr lang="ja-JP" altLang="en-US"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ります</a:t>
            </a:r>
            <a:endParaRPr lang="en-US" altLang="ja-JP" dirty="0" smtClean="0"/>
          </a:p>
          <a:p>
            <a:pPr>
              <a:buNone/>
            </a:pPr>
            <a:r>
              <a:rPr lang="ja-JP" altLang="en-US" dirty="0" smtClean="0"/>
              <a:t>　　</a:t>
            </a:r>
            <a:endParaRPr lang="en-US" altLang="ja-JP" dirty="0" smtClean="0"/>
          </a:p>
          <a:p>
            <a:pPr>
              <a:buNone/>
            </a:pPr>
            <a:r>
              <a:rPr lang="ja-JP" altLang="en-US" dirty="0" smtClean="0"/>
              <a:t>＊い</a:t>
            </a:r>
            <a:r>
              <a:rPr lang="ja-JP"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きます</a:t>
            </a: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Content Placeholder 22"/>
          <p:cNvSpPr>
            <a:spLocks noGrp="1"/>
          </p:cNvSpPr>
          <p:nvPr>
            <p:ph sz="quarter" idx="4"/>
          </p:nvPr>
        </p:nvSpPr>
        <p:spPr>
          <a:xfrm>
            <a:off x="4178808" y="2780928"/>
            <a:ext cx="3520440" cy="316835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buNone/>
            </a:pPr>
            <a:endParaRPr lang="en-AU"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か</a:t>
            </a:r>
            <a:r>
              <a:rPr lang="ja-JP" alt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っ</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て</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a:solidFill>
                  <a:schemeClr val="tx1"/>
                </a:solidFill>
              </a:rPr>
              <a:t>ま</a:t>
            </a:r>
            <a:r>
              <a:rPr lang="ja-JP" alt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っ</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て</a:t>
            </a:r>
            <a:endParaRPr lang="en-AU"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か</a:t>
            </a:r>
            <a:r>
              <a:rPr lang="ja-JP" altLang="en-US" sz="3600" b="1" dirty="0">
                <a:solidFill>
                  <a:schemeClr val="tx1"/>
                </a:solidFill>
              </a:rPr>
              <a:t>え</a:t>
            </a:r>
            <a:r>
              <a:rPr lang="ja-JP" alt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っ</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て</a:t>
            </a:r>
            <a:endParaRPr lang="en-US" altLang="ja-JP"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buNone/>
            </a:pPr>
            <a:endParaRPr lang="en-US" altLang="ko-KR"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buNone/>
            </a:pPr>
            <a:r>
              <a:rPr lang="ja-JP" altLang="en-US" sz="2600" b="1" dirty="0" smtClean="0">
                <a:ln w="1905"/>
                <a:solidFill>
                  <a:schemeClr val="tx1"/>
                </a:solidFill>
                <a:effectLst>
                  <a:innerShdw blurRad="69850" dist="43180" dir="5400000">
                    <a:srgbClr val="000000">
                      <a:alpha val="65000"/>
                    </a:srgbClr>
                  </a:innerShdw>
                </a:effectLst>
              </a:rPr>
              <a:t>＊いって</a:t>
            </a:r>
            <a:endParaRPr lang="ko-KR" altLang="en-US" sz="1700" b="1" dirty="0">
              <a:ln w="1905"/>
              <a:solidFill>
                <a:schemeClr val="tx1"/>
              </a:solidFill>
              <a:effectLst>
                <a:innerShdw blurRad="69850" dist="43180" dir="5400000">
                  <a:srgbClr val="000000">
                    <a:alpha val="65000"/>
                  </a:srgbClr>
                </a:innerShdw>
              </a:effectLst>
            </a:endParaRPr>
          </a:p>
        </p:txBody>
      </p:sp>
      <p:sp>
        <p:nvSpPr>
          <p:cNvPr id="8" name="Right Arrow 7"/>
          <p:cNvSpPr/>
          <p:nvPr/>
        </p:nvSpPr>
        <p:spPr>
          <a:xfrm>
            <a:off x="435597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40050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C:\Users\may\AppData\Local\Microsoft\Windows\Temporary Internet Files\Content.IE5\AZYC74Q4\MC900445780[1].wmf"/>
          <p:cNvPicPr>
            <a:picLocks noChangeAspect="1" noChangeArrowheads="1"/>
          </p:cNvPicPr>
          <p:nvPr/>
        </p:nvPicPr>
        <p:blipFill>
          <a:blip r:embed="rId2" cstate="print"/>
          <a:srcRect/>
          <a:stretch>
            <a:fillRect/>
          </a:stretch>
        </p:blipFill>
        <p:spPr bwMode="auto">
          <a:xfrm>
            <a:off x="7775848" y="3573016"/>
            <a:ext cx="1368152" cy="30843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23">
                                            <p:txEl>
                                              <p:pRg st="1" end="1"/>
                                            </p:txEl>
                                          </p:spTgt>
                                        </p:tgtEl>
                                        <p:attrNameLst>
                                          <p:attrName>style.visibility</p:attrName>
                                        </p:attrNameLst>
                                      </p:cBhvr>
                                      <p:to>
                                        <p:strVal val="visible"/>
                                      </p:to>
                                    </p:set>
                                    <p:set>
                                      <p:cBhvr>
                                        <p:cTn id="24" dur="455" fill="hold">
                                          <p:stCondLst>
                                            <p:cond delay="0"/>
                                          </p:stCondLst>
                                        </p:cTn>
                                        <p:tgtEl>
                                          <p:spTgt spid="23">
                                            <p:txEl>
                                              <p:pRg st="1" end="1"/>
                                            </p:txEl>
                                          </p:spTgt>
                                        </p:tgtEl>
                                        <p:attrNameLst>
                                          <p:attrName>style.rotation</p:attrName>
                                        </p:attrNameLst>
                                      </p:cBhvr>
                                      <p:to>
                                        <p:strVal val="-45.0"/>
                                      </p:to>
                                    </p:set>
                                    <p:anim calcmode="lin" valueType="num">
                                      <p:cBhvr>
                                        <p:cTn id="25" dur="455" fill="hold">
                                          <p:stCondLst>
                                            <p:cond delay="455"/>
                                          </p:stCondLst>
                                        </p:cTn>
                                        <p:tgtEl>
                                          <p:spTgt spid="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2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23">
                                            <p:txEl>
                                              <p:pRg st="2" end="2"/>
                                            </p:txEl>
                                          </p:spTgt>
                                        </p:tgtEl>
                                        <p:attrNameLst>
                                          <p:attrName>style.visibility</p:attrName>
                                        </p:attrNameLst>
                                      </p:cBhvr>
                                      <p:to>
                                        <p:strVal val="visible"/>
                                      </p:to>
                                    </p:set>
                                    <p:set>
                                      <p:cBhvr>
                                        <p:cTn id="42" dur="455" fill="hold">
                                          <p:stCondLst>
                                            <p:cond delay="0"/>
                                          </p:stCondLst>
                                        </p:cTn>
                                        <p:tgtEl>
                                          <p:spTgt spid="23">
                                            <p:txEl>
                                              <p:pRg st="2" end="2"/>
                                            </p:txEl>
                                          </p:spTgt>
                                        </p:tgtEl>
                                        <p:attrNameLst>
                                          <p:attrName>style.rotation</p:attrName>
                                        </p:attrNameLst>
                                      </p:cBhvr>
                                      <p:to>
                                        <p:strVal val="-45.0"/>
                                      </p:to>
                                    </p:set>
                                    <p:anim calcmode="lin" valueType="num">
                                      <p:cBhvr>
                                        <p:cTn id="43" dur="455" fill="hold">
                                          <p:stCondLst>
                                            <p:cond delay="455"/>
                                          </p:stCondLst>
                                        </p:cTn>
                                        <p:tgtEl>
                                          <p:spTgt spid="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nodeType="clickEffect">
                                  <p:stCondLst>
                                    <p:cond delay="0"/>
                                  </p:stCondLst>
                                  <p:iterate type="lt">
                                    <p:tmPct val="50000"/>
                                  </p:iterate>
                                  <p:childTnLst>
                                    <p:set>
                                      <p:cBhvr>
                                        <p:cTn id="59" dur="1" fill="hold">
                                          <p:stCondLst>
                                            <p:cond delay="0"/>
                                          </p:stCondLst>
                                        </p:cTn>
                                        <p:tgtEl>
                                          <p:spTgt spid="23">
                                            <p:txEl>
                                              <p:pRg st="3" end="3"/>
                                            </p:txEl>
                                          </p:spTgt>
                                        </p:tgtEl>
                                        <p:attrNameLst>
                                          <p:attrName>style.visibility</p:attrName>
                                        </p:attrNameLst>
                                      </p:cBhvr>
                                      <p:to>
                                        <p:strVal val="visible"/>
                                      </p:to>
                                    </p:set>
                                    <p:set>
                                      <p:cBhvr>
                                        <p:cTn id="60" dur="455" fill="hold">
                                          <p:stCondLst>
                                            <p:cond delay="0"/>
                                          </p:stCondLst>
                                        </p:cTn>
                                        <p:tgtEl>
                                          <p:spTgt spid="23">
                                            <p:txEl>
                                              <p:pRg st="3" end="3"/>
                                            </p:txEl>
                                          </p:spTgt>
                                        </p:tgtEl>
                                        <p:attrNameLst>
                                          <p:attrName>style.rotation</p:attrName>
                                        </p:attrNameLst>
                                      </p:cBhvr>
                                      <p:to>
                                        <p:strVal val="-45.0"/>
                                      </p:to>
                                    </p:set>
                                    <p:anim calcmode="lin" valueType="num">
                                      <p:cBhvr>
                                        <p:cTn id="61" dur="455" fill="hold">
                                          <p:stCondLst>
                                            <p:cond delay="455"/>
                                          </p:stCondLst>
                                        </p:cTn>
                                        <p:tgtEl>
                                          <p:spTgt spid="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3">
                                            <p:txEl>
                                              <p:pRg st="3" end="3"/>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nodeType="clickEffect">
                                  <p:stCondLst>
                                    <p:cond delay="0"/>
                                  </p:stCondLst>
                                  <p:iterate type="lt">
                                    <p:tmPct val="50000"/>
                                  </p:iterate>
                                  <p:childTnLst>
                                    <p:set>
                                      <p:cBhvr>
                                        <p:cTn id="68" dur="1" fill="hold">
                                          <p:stCondLst>
                                            <p:cond delay="0"/>
                                          </p:stCondLst>
                                        </p:cTn>
                                        <p:tgtEl>
                                          <p:spTgt spid="23">
                                            <p:txEl>
                                              <p:pRg st="5" end="5"/>
                                            </p:txEl>
                                          </p:spTgt>
                                        </p:tgtEl>
                                        <p:attrNameLst>
                                          <p:attrName>style.visibility</p:attrName>
                                        </p:attrNameLst>
                                      </p:cBhvr>
                                      <p:to>
                                        <p:strVal val="visible"/>
                                      </p:to>
                                    </p:set>
                                    <p:set>
                                      <p:cBhvr>
                                        <p:cTn id="69" dur="455" fill="hold">
                                          <p:stCondLst>
                                            <p:cond delay="0"/>
                                          </p:stCondLst>
                                        </p:cTn>
                                        <p:tgtEl>
                                          <p:spTgt spid="23">
                                            <p:txEl>
                                              <p:pRg st="5" end="5"/>
                                            </p:txEl>
                                          </p:spTgt>
                                        </p:tgtEl>
                                        <p:attrNameLst>
                                          <p:attrName>style.rotation</p:attrName>
                                        </p:attrNameLst>
                                      </p:cBhvr>
                                      <p:to>
                                        <p:strVal val="-45.0"/>
                                      </p:to>
                                    </p:set>
                                    <p:anim calcmode="lin" valueType="num">
                                      <p:cBhvr>
                                        <p:cTn id="70" dur="455" fill="hold">
                                          <p:stCondLst>
                                            <p:cond delay="455"/>
                                          </p:stCondLst>
                                        </p:cTn>
                                        <p:tgtEl>
                                          <p:spTgt spid="2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3">
                                            <p:txEl>
                                              <p:pRg st="5" end="5"/>
                                            </p:txEl>
                                          </p:spTgt>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6" presetClass="emph" presetSubtype="0" fill="hold" grpId="1" nodeType="clickEffect">
                                  <p:stCondLst>
                                    <p:cond delay="0"/>
                                  </p:stCondLst>
                                  <p:iterate type="lt">
                                    <p:tmPct val="10000"/>
                                  </p:iterate>
                                  <p:childTnLst>
                                    <p:animScale>
                                      <p:cBhvr>
                                        <p:cTn id="77" dur="250" autoRev="1" fill="hold">
                                          <p:stCondLst>
                                            <p:cond delay="0"/>
                                          </p:stCondLst>
                                        </p:cTn>
                                        <p:tgtEl>
                                          <p:spTgt spid="4"/>
                                        </p:tgtEl>
                                      </p:cBhvr>
                                      <p:to x="80000" y="100000"/>
                                    </p:animScale>
                                    <p:anim by="(#ppt_w*0.10)" calcmode="lin" valueType="num">
                                      <p:cBhvr>
                                        <p:cTn id="78" dur="250" autoRev="1" fill="hold">
                                          <p:stCondLst>
                                            <p:cond delay="0"/>
                                          </p:stCondLst>
                                        </p:cTn>
                                        <p:tgtEl>
                                          <p:spTgt spid="4"/>
                                        </p:tgtEl>
                                        <p:attrNameLst>
                                          <p:attrName>ppt_x</p:attrName>
                                        </p:attrNameLst>
                                      </p:cBhvr>
                                    </p:anim>
                                    <p:anim by="(-#ppt_w*0.10)" calcmode="lin" valueType="num">
                                      <p:cBhvr>
                                        <p:cTn id="79" dur="250" autoRev="1" fill="hold">
                                          <p:stCondLst>
                                            <p:cond delay="0"/>
                                          </p:stCondLst>
                                        </p:cTn>
                                        <p:tgtEl>
                                          <p:spTgt spid="4"/>
                                        </p:tgtEl>
                                        <p:attrNameLst>
                                          <p:attrName>ppt_y</p:attrName>
                                        </p:attrNameLst>
                                      </p:cBhvr>
                                    </p:anim>
                                    <p:animRot by="-480000">
                                      <p:cBhvr>
                                        <p:cTn id="80"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7704856" cy="244827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CHANGING GROUP 1 VERBS </a:t>
            </a:r>
            <a:r>
              <a:rPr lang="en-AU" altLang="ko-KR" sz="2000" dirty="0" smtClean="0"/>
              <a:t/>
            </a:r>
            <a:br>
              <a:rPr lang="en-AU" altLang="ko-KR" sz="2000" dirty="0" smtClean="0"/>
            </a:br>
            <a:r>
              <a:rPr lang="en-AU" altLang="ko-KR" sz="2000" dirty="0" smtClean="0"/>
              <a:t/>
            </a:r>
            <a:br>
              <a:rPr lang="en-AU" altLang="ko-KR" sz="2000" dirty="0" smtClean="0"/>
            </a:br>
            <a:r>
              <a:rPr lang="en-AU" altLang="ko-KR" sz="2000" dirty="0" smtClean="0"/>
              <a:t>2) </a:t>
            </a:r>
            <a:r>
              <a:rPr lang="en-AU" altLang="ko-KR" sz="2700" dirty="0" smtClean="0"/>
              <a:t>drop </a:t>
            </a:r>
            <a:r>
              <a:rPr lang="en-AU" altLang="ko-KR" sz="2700" dirty="0" err="1" smtClean="0"/>
              <a:t>thE</a:t>
            </a:r>
            <a:r>
              <a:rPr lang="en-AU" altLang="ko-KR" sz="2700" dirty="0" smtClean="0"/>
              <a:t> </a:t>
            </a:r>
            <a:r>
              <a:rPr lang="ja-JP" altLang="en-US" sz="2700" dirty="0" smtClean="0">
                <a:solidFill>
                  <a:srgbClr val="FF0000"/>
                </a:solidFill>
              </a:rPr>
              <a:t>ーきます</a:t>
            </a:r>
            <a:r>
              <a:rPr lang="en-AU" altLang="ja-JP" sz="2700" dirty="0" smtClean="0"/>
              <a:t>at the end of the </a:t>
            </a:r>
            <a:br>
              <a:rPr lang="en-AU" altLang="ja-JP" sz="2700" dirty="0" smtClean="0"/>
            </a:br>
            <a:r>
              <a:rPr lang="en-AU" altLang="ja-JP" sz="2700" dirty="0" smtClean="0"/>
              <a:t>verb, then add </a:t>
            </a:r>
            <a:r>
              <a:rPr lang="ja-JP" altLang="en-US" sz="2700" dirty="0" smtClean="0">
                <a:solidFill>
                  <a:srgbClr val="FF0000"/>
                </a:solidFill>
              </a:rPr>
              <a:t>いて</a:t>
            </a:r>
            <a:r>
              <a:rPr lang="en-AU" altLang="ja-JP" sz="2700" dirty="0" smtClean="0">
                <a:solidFill>
                  <a:srgbClr val="FF0000"/>
                </a:solidFill>
              </a:rPr>
              <a:t> </a:t>
            </a:r>
            <a:r>
              <a:rPr lang="ja-JP" altLang="en-US" sz="2700" dirty="0" smtClean="0"/>
              <a:t>。</a:t>
            </a:r>
            <a:endParaRPr lang="en-AU" sz="2000" b="0" dirty="0"/>
          </a:p>
        </p:txBody>
      </p:sp>
      <p:sp>
        <p:nvSpPr>
          <p:cNvPr id="21" name="Text Placeholder 20"/>
          <p:cNvSpPr>
            <a:spLocks noGrp="1"/>
          </p:cNvSpPr>
          <p:nvPr>
            <p:ph type="body" idx="1"/>
          </p:nvPr>
        </p:nvSpPr>
        <p:spPr>
          <a:xfrm>
            <a:off x="457200" y="5949280"/>
            <a:ext cx="3520440" cy="504056"/>
          </a:xfrm>
        </p:spPr>
        <p:txBody>
          <a:bodyPr>
            <a:normAutofit/>
          </a:bodyPr>
          <a:lstStyle/>
          <a:p>
            <a:r>
              <a:rPr lang="en-AU" altLang="ja-JP" sz="2400" dirty="0" smtClean="0">
                <a:solidFill>
                  <a:srgbClr val="FF0000"/>
                </a:solidFill>
              </a:rPr>
              <a:t>GROUP 1 VERB </a:t>
            </a:r>
            <a:endParaRPr lang="ko-KR" altLang="en-US" sz="2400" dirty="0"/>
          </a:p>
        </p:txBody>
      </p:sp>
      <p:sp>
        <p:nvSpPr>
          <p:cNvPr id="22" name="Text Placeholder 21"/>
          <p:cNvSpPr>
            <a:spLocks noGrp="1"/>
          </p:cNvSpPr>
          <p:nvPr>
            <p:ph type="body" sz="half" idx="3"/>
          </p:nvPr>
        </p:nvSpPr>
        <p:spPr>
          <a:xfrm>
            <a:off x="4178808" y="5949280"/>
            <a:ext cx="3520440" cy="504056"/>
          </a:xfrm>
        </p:spPr>
        <p:txBody>
          <a:bodyPr>
            <a:normAutofit/>
          </a:bodyPr>
          <a:lstStyle/>
          <a:p>
            <a:r>
              <a:rPr lang="en-AU" altLang="ko-KR" sz="2400" dirty="0" smtClean="0"/>
              <a:t>Te form</a:t>
            </a:r>
            <a:endParaRPr lang="ko-KR" altLang="en-US" sz="2400" dirty="0"/>
          </a:p>
        </p:txBody>
      </p:sp>
      <p:sp>
        <p:nvSpPr>
          <p:cNvPr id="5" name="Content Placeholder 2"/>
          <p:cNvSpPr>
            <a:spLocks noGrp="1"/>
          </p:cNvSpPr>
          <p:nvPr>
            <p:ph sz="quarter" idx="2"/>
          </p:nvPr>
        </p:nvSpPr>
        <p:spPr>
          <a:xfrm>
            <a:off x="457200"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AU" altLang="ja-JP" dirty="0" err="1" smtClean="0"/>
              <a:t>Eg</a:t>
            </a:r>
            <a:r>
              <a:rPr lang="en-AU" altLang="ja-JP" dirty="0" smtClean="0"/>
              <a:t>.  </a:t>
            </a:r>
            <a:r>
              <a:rPr lang="ja-JP" altLang="en-US" dirty="0" smtClean="0"/>
              <a:t>　</a:t>
            </a:r>
            <a:endParaRPr lang="en-US" altLang="ja-JP" dirty="0" smtClean="0"/>
          </a:p>
          <a:p>
            <a:pPr>
              <a:buNone/>
            </a:pPr>
            <a:r>
              <a:rPr lang="ja-JP" altLang="en-US" sz="3600" dirty="0" smtClean="0"/>
              <a:t>　</a:t>
            </a:r>
            <a:r>
              <a:rPr lang="ja-JP" altLang="en-US" sz="3600" b="1" dirty="0" smtClean="0"/>
              <a:t>か</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きます</a:t>
            </a:r>
            <a:r>
              <a:rPr lang="en-AU" altLang="ja-JP" sz="3600" b="1" dirty="0" smtClean="0"/>
              <a:t> </a:t>
            </a:r>
            <a:r>
              <a:rPr lang="ja-JP" altLang="en-US" sz="3600" b="1" dirty="0" smtClean="0"/>
              <a:t>　　</a:t>
            </a:r>
            <a:endParaRPr lang="en-US" altLang="ja-JP" sz="3600" b="1" dirty="0" smtClean="0"/>
          </a:p>
          <a:p>
            <a:pPr>
              <a:buNone/>
            </a:pPr>
            <a:r>
              <a:rPr lang="ja-JP" altLang="en-US" sz="3600" b="1" dirty="0" smtClean="0"/>
              <a:t>　き</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きます</a:t>
            </a:r>
            <a:r>
              <a:rPr lang="ja-JP" altLang="en-US" sz="3600" b="1" dirty="0" smtClean="0"/>
              <a:t> 　　</a:t>
            </a:r>
            <a:endParaRPr lang="en-US" altLang="ja-JP" sz="3600" b="1" dirty="0" smtClean="0"/>
          </a:p>
          <a:p>
            <a:pPr>
              <a:buNone/>
            </a:pPr>
            <a:r>
              <a:rPr lang="ja-JP" altLang="en-US" sz="3500" b="1" dirty="0" smtClean="0"/>
              <a:t>およ</a:t>
            </a:r>
            <a:r>
              <a:rPr lang="ja-JP" altLang="en-US"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ぎます</a:t>
            </a:r>
            <a:endParaRPr lang="en-US" altLang="ja-JP"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ja-JP" altLang="en-US" dirty="0" smtClean="0"/>
              <a:t>　　</a:t>
            </a:r>
            <a:endParaRPr lang="en-US" altLang="ja-JP" dirty="0" smtClean="0"/>
          </a:p>
          <a:p>
            <a:pPr>
              <a:buNone/>
            </a:pPr>
            <a:endParaRPr lang="en-AU" dirty="0"/>
          </a:p>
        </p:txBody>
      </p:sp>
      <p:sp>
        <p:nvSpPr>
          <p:cNvPr id="23" name="Content Placeholder 22"/>
          <p:cNvSpPr>
            <a:spLocks noGrp="1"/>
          </p:cNvSpPr>
          <p:nvPr>
            <p:ph sz="quarter" idx="4"/>
          </p:nvPr>
        </p:nvSpPr>
        <p:spPr>
          <a:xfrm>
            <a:off x="4178808"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AU"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か</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いて</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き</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いて</a:t>
            </a:r>
            <a:endParaRPr lang="en-AU"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およ</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いで</a:t>
            </a:r>
            <a:endParaRPr lang="ko-KR" altLang="en-US" dirty="0"/>
          </a:p>
        </p:txBody>
      </p:sp>
      <p:sp>
        <p:nvSpPr>
          <p:cNvPr id="8" name="Right Arrow 7"/>
          <p:cNvSpPr/>
          <p:nvPr/>
        </p:nvSpPr>
        <p:spPr>
          <a:xfrm>
            <a:off x="435597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40050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C:\Users\may\AppData\Local\Microsoft\Windows\Temporary Internet Files\Content.IE5\AZYC74Q4\MC900445780[1].wmf"/>
          <p:cNvPicPr>
            <a:picLocks noChangeAspect="1" noChangeArrowheads="1"/>
          </p:cNvPicPr>
          <p:nvPr/>
        </p:nvPicPr>
        <p:blipFill>
          <a:blip r:embed="rId2" cstate="print"/>
          <a:srcRect/>
          <a:stretch>
            <a:fillRect/>
          </a:stretch>
        </p:blipFill>
        <p:spPr bwMode="auto">
          <a:xfrm>
            <a:off x="7775848" y="3573016"/>
            <a:ext cx="1368152" cy="30843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23">
                                            <p:txEl>
                                              <p:pRg st="1" end="1"/>
                                            </p:txEl>
                                          </p:spTgt>
                                        </p:tgtEl>
                                        <p:attrNameLst>
                                          <p:attrName>style.visibility</p:attrName>
                                        </p:attrNameLst>
                                      </p:cBhvr>
                                      <p:to>
                                        <p:strVal val="visible"/>
                                      </p:to>
                                    </p:set>
                                    <p:set>
                                      <p:cBhvr>
                                        <p:cTn id="24" dur="455" fill="hold">
                                          <p:stCondLst>
                                            <p:cond delay="0"/>
                                          </p:stCondLst>
                                        </p:cTn>
                                        <p:tgtEl>
                                          <p:spTgt spid="23">
                                            <p:txEl>
                                              <p:pRg st="1" end="1"/>
                                            </p:txEl>
                                          </p:spTgt>
                                        </p:tgtEl>
                                        <p:attrNameLst>
                                          <p:attrName>style.rotation</p:attrName>
                                        </p:attrNameLst>
                                      </p:cBhvr>
                                      <p:to>
                                        <p:strVal val="-45.0"/>
                                      </p:to>
                                    </p:set>
                                    <p:anim calcmode="lin" valueType="num">
                                      <p:cBhvr>
                                        <p:cTn id="25" dur="455" fill="hold">
                                          <p:stCondLst>
                                            <p:cond delay="455"/>
                                          </p:stCondLst>
                                        </p:cTn>
                                        <p:tgtEl>
                                          <p:spTgt spid="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2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23">
                                            <p:txEl>
                                              <p:pRg st="2" end="2"/>
                                            </p:txEl>
                                          </p:spTgt>
                                        </p:tgtEl>
                                        <p:attrNameLst>
                                          <p:attrName>style.visibility</p:attrName>
                                        </p:attrNameLst>
                                      </p:cBhvr>
                                      <p:to>
                                        <p:strVal val="visible"/>
                                      </p:to>
                                    </p:set>
                                    <p:set>
                                      <p:cBhvr>
                                        <p:cTn id="42" dur="455" fill="hold">
                                          <p:stCondLst>
                                            <p:cond delay="0"/>
                                          </p:stCondLst>
                                        </p:cTn>
                                        <p:tgtEl>
                                          <p:spTgt spid="23">
                                            <p:txEl>
                                              <p:pRg st="2" end="2"/>
                                            </p:txEl>
                                          </p:spTgt>
                                        </p:tgtEl>
                                        <p:attrNameLst>
                                          <p:attrName>style.rotation</p:attrName>
                                        </p:attrNameLst>
                                      </p:cBhvr>
                                      <p:to>
                                        <p:strVal val="-45.0"/>
                                      </p:to>
                                    </p:set>
                                    <p:anim calcmode="lin" valueType="num">
                                      <p:cBhvr>
                                        <p:cTn id="43" dur="455" fill="hold">
                                          <p:stCondLst>
                                            <p:cond delay="455"/>
                                          </p:stCondLst>
                                        </p:cTn>
                                        <p:tgtEl>
                                          <p:spTgt spid="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nodeType="clickEffect">
                                  <p:stCondLst>
                                    <p:cond delay="0"/>
                                  </p:stCondLst>
                                  <p:iterate type="lt">
                                    <p:tmPct val="10000"/>
                                  </p:iterate>
                                  <p:childTnLst>
                                    <p:set>
                                      <p:cBhvr>
                                        <p:cTn id="59" dur="1" fill="hold">
                                          <p:stCondLst>
                                            <p:cond delay="0"/>
                                          </p:stCondLst>
                                        </p:cTn>
                                        <p:tgtEl>
                                          <p:spTgt spid="5">
                                            <p:txEl>
                                              <p:pRg st="4" end="4"/>
                                            </p:txEl>
                                          </p:spTgt>
                                        </p:tgtEl>
                                        <p:attrNameLst>
                                          <p:attrName>style.visibility</p:attrName>
                                        </p:attrNameLst>
                                      </p:cBhvr>
                                      <p:to>
                                        <p:strVal val="visible"/>
                                      </p:to>
                                    </p:set>
                                    <p:anim calcmode="lin" valueType="num">
                                      <p:cBhvr>
                                        <p:cTn id="60"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62"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nodeType="clickEffect">
                                  <p:stCondLst>
                                    <p:cond delay="0"/>
                                  </p:stCondLst>
                                  <p:iterate type="lt">
                                    <p:tmPct val="50000"/>
                                  </p:iterate>
                                  <p:childTnLst>
                                    <p:set>
                                      <p:cBhvr>
                                        <p:cTn id="68" dur="1" fill="hold">
                                          <p:stCondLst>
                                            <p:cond delay="0"/>
                                          </p:stCondLst>
                                        </p:cTn>
                                        <p:tgtEl>
                                          <p:spTgt spid="23">
                                            <p:txEl>
                                              <p:pRg st="3" end="3"/>
                                            </p:txEl>
                                          </p:spTgt>
                                        </p:tgtEl>
                                        <p:attrNameLst>
                                          <p:attrName>style.visibility</p:attrName>
                                        </p:attrNameLst>
                                      </p:cBhvr>
                                      <p:to>
                                        <p:strVal val="visible"/>
                                      </p:to>
                                    </p:set>
                                    <p:set>
                                      <p:cBhvr>
                                        <p:cTn id="69" dur="455" fill="hold">
                                          <p:stCondLst>
                                            <p:cond delay="0"/>
                                          </p:stCondLst>
                                        </p:cTn>
                                        <p:tgtEl>
                                          <p:spTgt spid="23">
                                            <p:txEl>
                                              <p:pRg st="3" end="3"/>
                                            </p:txEl>
                                          </p:spTgt>
                                        </p:tgtEl>
                                        <p:attrNameLst>
                                          <p:attrName>style.rotation</p:attrName>
                                        </p:attrNameLst>
                                      </p:cBhvr>
                                      <p:to>
                                        <p:strVal val="-45.0"/>
                                      </p:to>
                                    </p:set>
                                    <p:anim calcmode="lin" valueType="num">
                                      <p:cBhvr>
                                        <p:cTn id="70" dur="455" fill="hold">
                                          <p:stCondLst>
                                            <p:cond delay="455"/>
                                          </p:stCondLst>
                                        </p:cTn>
                                        <p:tgtEl>
                                          <p:spTgt spid="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3">
                                            <p:txEl>
                                              <p:pRg st="3" end="3"/>
                                            </p:txEl>
                                          </p:spTgt>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6" presetClass="emph" presetSubtype="0" fill="hold" grpId="1" nodeType="clickEffect">
                                  <p:stCondLst>
                                    <p:cond delay="0"/>
                                  </p:stCondLst>
                                  <p:iterate type="lt">
                                    <p:tmPct val="10000"/>
                                  </p:iterate>
                                  <p:childTnLst>
                                    <p:animScale>
                                      <p:cBhvr>
                                        <p:cTn id="77" dur="250" autoRev="1" fill="hold">
                                          <p:stCondLst>
                                            <p:cond delay="0"/>
                                          </p:stCondLst>
                                        </p:cTn>
                                        <p:tgtEl>
                                          <p:spTgt spid="4"/>
                                        </p:tgtEl>
                                      </p:cBhvr>
                                      <p:to x="80000" y="100000"/>
                                    </p:animScale>
                                    <p:anim by="(#ppt_w*0.10)" calcmode="lin" valueType="num">
                                      <p:cBhvr>
                                        <p:cTn id="78" dur="250" autoRev="1" fill="hold">
                                          <p:stCondLst>
                                            <p:cond delay="0"/>
                                          </p:stCondLst>
                                        </p:cTn>
                                        <p:tgtEl>
                                          <p:spTgt spid="4"/>
                                        </p:tgtEl>
                                        <p:attrNameLst>
                                          <p:attrName>ppt_x</p:attrName>
                                        </p:attrNameLst>
                                      </p:cBhvr>
                                    </p:anim>
                                    <p:anim by="(-#ppt_w*0.10)" calcmode="lin" valueType="num">
                                      <p:cBhvr>
                                        <p:cTn id="79" dur="250" autoRev="1" fill="hold">
                                          <p:stCondLst>
                                            <p:cond delay="0"/>
                                          </p:stCondLst>
                                        </p:cTn>
                                        <p:tgtEl>
                                          <p:spTgt spid="4"/>
                                        </p:tgtEl>
                                        <p:attrNameLst>
                                          <p:attrName>ppt_y</p:attrName>
                                        </p:attrNameLst>
                                      </p:cBhvr>
                                    </p:anim>
                                    <p:animRot by="-480000">
                                      <p:cBhvr>
                                        <p:cTn id="80"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7704856" cy="244827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CHANGING GROUP 1 VERBS </a:t>
            </a:r>
            <a:r>
              <a:rPr lang="en-AU" altLang="ko-KR" sz="2000" dirty="0" smtClean="0"/>
              <a:t/>
            </a:r>
            <a:br>
              <a:rPr lang="en-AU" altLang="ko-KR" sz="2000" dirty="0" smtClean="0"/>
            </a:br>
            <a:r>
              <a:rPr lang="en-AU" altLang="ko-KR" sz="2000" dirty="0" smtClean="0"/>
              <a:t/>
            </a:r>
            <a:br>
              <a:rPr lang="en-AU" altLang="ko-KR" sz="2000" dirty="0" smtClean="0"/>
            </a:br>
            <a:r>
              <a:rPr lang="en-AU" altLang="ko-KR" sz="2000" dirty="0" smtClean="0"/>
              <a:t>3) </a:t>
            </a:r>
            <a:r>
              <a:rPr lang="en-AU" altLang="ko-KR" sz="2700" dirty="0" smtClean="0"/>
              <a:t>drop </a:t>
            </a:r>
            <a:r>
              <a:rPr lang="en-AU" altLang="ko-KR" sz="2700" dirty="0" err="1" smtClean="0"/>
              <a:t>thE</a:t>
            </a:r>
            <a:r>
              <a:rPr lang="en-AU" altLang="ko-KR" sz="2700" dirty="0" smtClean="0"/>
              <a:t> </a:t>
            </a:r>
            <a:r>
              <a:rPr lang="ja-JP" altLang="en-US" sz="2700" dirty="0" smtClean="0">
                <a:solidFill>
                  <a:srgbClr val="FF0000"/>
                </a:solidFill>
              </a:rPr>
              <a:t>ーみます</a:t>
            </a:r>
            <a:r>
              <a:rPr lang="ja-JP" altLang="en-US" sz="2700" dirty="0" smtClean="0">
                <a:solidFill>
                  <a:schemeClr val="tx1"/>
                </a:solidFill>
              </a:rPr>
              <a:t>、</a:t>
            </a:r>
            <a:r>
              <a:rPr lang="ja-JP" altLang="en-US" sz="2700" dirty="0" smtClean="0">
                <a:solidFill>
                  <a:srgbClr val="FF0000"/>
                </a:solidFill>
              </a:rPr>
              <a:t>－びます</a:t>
            </a:r>
            <a:r>
              <a:rPr lang="ja-JP" altLang="en-US" sz="2700" dirty="0" smtClean="0">
                <a:solidFill>
                  <a:schemeClr val="tx1"/>
                </a:solidFill>
              </a:rPr>
              <a:t>、</a:t>
            </a:r>
            <a:r>
              <a:rPr lang="en-AU" altLang="ja-JP" sz="2700" dirty="0" smtClean="0">
                <a:solidFill>
                  <a:schemeClr val="tx1"/>
                </a:solidFill>
              </a:rPr>
              <a:t/>
            </a:r>
            <a:br>
              <a:rPr lang="en-AU" altLang="ja-JP" sz="2700" dirty="0" smtClean="0">
                <a:solidFill>
                  <a:schemeClr val="tx1"/>
                </a:solidFill>
              </a:rPr>
            </a:br>
            <a:r>
              <a:rPr lang="ja-JP" altLang="en-US" sz="2700" dirty="0" smtClean="0">
                <a:solidFill>
                  <a:srgbClr val="FF0000"/>
                </a:solidFill>
              </a:rPr>
              <a:t>－にます</a:t>
            </a:r>
            <a:r>
              <a:rPr lang="en-AU" altLang="ja-JP" sz="2700" dirty="0" smtClean="0"/>
              <a:t> at the end of the verb, </a:t>
            </a:r>
            <a:br>
              <a:rPr lang="en-AU" altLang="ja-JP" sz="2700" dirty="0" smtClean="0"/>
            </a:br>
            <a:r>
              <a:rPr lang="en-AU" altLang="ja-JP" sz="2700" dirty="0" smtClean="0"/>
              <a:t>then add </a:t>
            </a:r>
            <a:r>
              <a:rPr lang="ja-JP" altLang="en-US" sz="2700" dirty="0" smtClean="0">
                <a:solidFill>
                  <a:srgbClr val="FF0000"/>
                </a:solidFill>
              </a:rPr>
              <a:t>んで</a:t>
            </a:r>
            <a:r>
              <a:rPr lang="en-AU" altLang="ja-JP" sz="2700" dirty="0" smtClean="0">
                <a:solidFill>
                  <a:srgbClr val="FF0000"/>
                </a:solidFill>
              </a:rPr>
              <a:t> </a:t>
            </a:r>
            <a:r>
              <a:rPr lang="ja-JP" altLang="en-US" sz="2700" dirty="0" smtClean="0"/>
              <a:t>。</a:t>
            </a:r>
            <a:endParaRPr lang="en-AU" sz="2000" b="0" dirty="0"/>
          </a:p>
        </p:txBody>
      </p:sp>
      <p:sp>
        <p:nvSpPr>
          <p:cNvPr id="21" name="Text Placeholder 20"/>
          <p:cNvSpPr>
            <a:spLocks noGrp="1"/>
          </p:cNvSpPr>
          <p:nvPr>
            <p:ph type="body" idx="1"/>
          </p:nvPr>
        </p:nvSpPr>
        <p:spPr>
          <a:xfrm>
            <a:off x="457200" y="5949280"/>
            <a:ext cx="3520440" cy="504056"/>
          </a:xfrm>
        </p:spPr>
        <p:txBody>
          <a:bodyPr>
            <a:normAutofit/>
          </a:bodyPr>
          <a:lstStyle/>
          <a:p>
            <a:r>
              <a:rPr lang="en-AU" altLang="ja-JP" sz="2400" dirty="0" smtClean="0">
                <a:solidFill>
                  <a:srgbClr val="FF0000"/>
                </a:solidFill>
              </a:rPr>
              <a:t>GROUP 1 VERB </a:t>
            </a:r>
            <a:endParaRPr lang="ko-KR" altLang="en-US" sz="2400" dirty="0"/>
          </a:p>
        </p:txBody>
      </p:sp>
      <p:sp>
        <p:nvSpPr>
          <p:cNvPr id="22" name="Text Placeholder 21"/>
          <p:cNvSpPr>
            <a:spLocks noGrp="1"/>
          </p:cNvSpPr>
          <p:nvPr>
            <p:ph type="body" sz="half" idx="3"/>
          </p:nvPr>
        </p:nvSpPr>
        <p:spPr>
          <a:xfrm>
            <a:off x="4178808" y="5949280"/>
            <a:ext cx="3520440" cy="504056"/>
          </a:xfrm>
        </p:spPr>
        <p:txBody>
          <a:bodyPr>
            <a:normAutofit/>
          </a:bodyPr>
          <a:lstStyle/>
          <a:p>
            <a:r>
              <a:rPr lang="en-AU" altLang="ko-KR" sz="2400" dirty="0" smtClean="0"/>
              <a:t>Te form</a:t>
            </a:r>
            <a:endParaRPr lang="ko-KR" altLang="en-US" sz="2400" dirty="0"/>
          </a:p>
        </p:txBody>
      </p:sp>
      <p:sp>
        <p:nvSpPr>
          <p:cNvPr id="5" name="Content Placeholder 2"/>
          <p:cNvSpPr>
            <a:spLocks noGrp="1"/>
          </p:cNvSpPr>
          <p:nvPr>
            <p:ph sz="quarter" idx="2"/>
          </p:nvPr>
        </p:nvSpPr>
        <p:spPr>
          <a:xfrm>
            <a:off x="457200"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AU" altLang="ja-JP" dirty="0" err="1" smtClean="0"/>
              <a:t>Eg</a:t>
            </a:r>
            <a:r>
              <a:rPr lang="en-AU" altLang="ja-JP" dirty="0" smtClean="0"/>
              <a:t>.  </a:t>
            </a:r>
            <a:r>
              <a:rPr lang="ja-JP" altLang="en-US" dirty="0" smtClean="0"/>
              <a:t>　</a:t>
            </a:r>
            <a:endParaRPr lang="en-US" altLang="ja-JP" dirty="0" smtClean="0"/>
          </a:p>
          <a:p>
            <a:pPr>
              <a:buNone/>
            </a:pPr>
            <a:r>
              <a:rPr lang="ja-JP" altLang="en-US" sz="3600" b="1" dirty="0"/>
              <a:t>あそ</a:t>
            </a:r>
            <a:r>
              <a:rPr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びま</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す</a:t>
            </a:r>
            <a:endParaRPr lang="en-US" altLang="ja-JP"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ja-JP" altLang="en-US" sz="3600" b="1" dirty="0" smtClean="0"/>
              <a:t>よ</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みます</a:t>
            </a:r>
            <a:r>
              <a:rPr lang="en-AU" altLang="ja-JP" sz="3600" b="1" dirty="0" smtClean="0"/>
              <a:t> </a:t>
            </a:r>
            <a:r>
              <a:rPr lang="ja-JP" altLang="en-US" sz="3600" b="1" dirty="0" smtClean="0"/>
              <a:t>　　</a:t>
            </a:r>
            <a:endParaRPr lang="en-US" altLang="ja-JP" sz="3600" b="1" dirty="0" smtClean="0"/>
          </a:p>
          <a:p>
            <a:pPr>
              <a:buNone/>
            </a:pPr>
            <a:r>
              <a:rPr lang="ja-JP" altLang="en-US" sz="3500" b="1" dirty="0" smtClean="0"/>
              <a:t>し</a:t>
            </a:r>
            <a:r>
              <a:rPr lang="ja-JP" altLang="en-US"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にます</a:t>
            </a:r>
            <a:r>
              <a:rPr lang="ja-JP" altLang="en-US" sz="3500" b="1" dirty="0" smtClean="0"/>
              <a:t> </a:t>
            </a:r>
            <a:r>
              <a:rPr lang="ja-JP" altLang="en-US" sz="3600" dirty="0" smtClean="0"/>
              <a:t>　</a:t>
            </a:r>
            <a:endParaRPr lang="en-US" altLang="ja-JP" dirty="0" smtClean="0"/>
          </a:p>
          <a:p>
            <a:pPr>
              <a:buNone/>
            </a:pPr>
            <a:r>
              <a:rPr lang="ja-JP" altLang="en-US" dirty="0" smtClean="0"/>
              <a:t>　　</a:t>
            </a:r>
            <a:endParaRPr lang="en-US" altLang="ja-JP" dirty="0" smtClean="0"/>
          </a:p>
          <a:p>
            <a:pPr>
              <a:buNone/>
            </a:pPr>
            <a:endParaRPr lang="en-AU" dirty="0"/>
          </a:p>
        </p:txBody>
      </p:sp>
      <p:sp>
        <p:nvSpPr>
          <p:cNvPr id="23" name="Content Placeholder 22"/>
          <p:cNvSpPr>
            <a:spLocks noGrp="1"/>
          </p:cNvSpPr>
          <p:nvPr>
            <p:ph sz="quarter" idx="4"/>
          </p:nvPr>
        </p:nvSpPr>
        <p:spPr>
          <a:xfrm>
            <a:off x="4178808" y="2780928"/>
            <a:ext cx="3520440" cy="3168352"/>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AU"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solidFill>
                  <a:schemeClr val="tx1"/>
                </a:solidFill>
              </a:rPr>
              <a:t>    あ</a:t>
            </a:r>
            <a:r>
              <a:rPr lang="ja-JP" altLang="en-US" sz="3600" b="1" dirty="0">
                <a:solidFill>
                  <a:schemeClr val="tx1"/>
                </a:solidFill>
              </a:rPr>
              <a:t>そ</a:t>
            </a:r>
            <a:r>
              <a:rPr lang="ja-JP" alt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ん</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で</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solidFill>
                  <a:schemeClr val="tx1"/>
                </a:solidFill>
              </a:rPr>
              <a:t>       </a:t>
            </a:r>
            <a:r>
              <a:rPr lang="ja-JP" altLang="en-US" sz="3600" b="1" dirty="0" smtClean="0">
                <a:solidFill>
                  <a:schemeClr val="tx1"/>
                </a:solidFill>
              </a:rPr>
              <a:t>よ</a:t>
            </a:r>
            <a:r>
              <a:rPr lang="ja-JP" alt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んで</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sz="3600" b="1" dirty="0" smtClean="0">
                <a:solidFill>
                  <a:schemeClr val="tx1"/>
                </a:solidFill>
              </a:rPr>
              <a:t>し</a:t>
            </a:r>
            <a:r>
              <a:rPr lang="ja-JP" alt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んで</a:t>
            </a:r>
            <a:endParaRPr lang="ko-KR" altLang="en-US" dirty="0"/>
          </a:p>
        </p:txBody>
      </p:sp>
      <p:sp>
        <p:nvSpPr>
          <p:cNvPr id="8" name="Right Arrow 7"/>
          <p:cNvSpPr/>
          <p:nvPr/>
        </p:nvSpPr>
        <p:spPr>
          <a:xfrm>
            <a:off x="435597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40050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C:\Users\may\AppData\Local\Microsoft\Windows\Temporary Internet Files\Content.IE5\AZYC74Q4\MC900445780[1].wmf"/>
          <p:cNvPicPr>
            <a:picLocks noChangeAspect="1" noChangeArrowheads="1"/>
          </p:cNvPicPr>
          <p:nvPr/>
        </p:nvPicPr>
        <p:blipFill>
          <a:blip r:embed="rId2" cstate="print"/>
          <a:srcRect/>
          <a:stretch>
            <a:fillRect/>
          </a:stretch>
        </p:blipFill>
        <p:spPr bwMode="auto">
          <a:xfrm>
            <a:off x="7775848" y="3573016"/>
            <a:ext cx="1368152" cy="30843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nodeType="clickEffect">
                                  <p:stCondLst>
                                    <p:cond delay="0"/>
                                  </p:stCondLst>
                                  <p:iterate type="lt">
                                    <p:tmPct val="50000"/>
                                  </p:iterate>
                                  <p:childTnLst>
                                    <p:set>
                                      <p:cBhvr>
                                        <p:cTn id="32" dur="1" fill="hold">
                                          <p:stCondLst>
                                            <p:cond delay="0"/>
                                          </p:stCondLst>
                                        </p:cTn>
                                        <p:tgtEl>
                                          <p:spTgt spid="23">
                                            <p:txEl>
                                              <p:pRg st="1" end="1"/>
                                            </p:txEl>
                                          </p:spTgt>
                                        </p:tgtEl>
                                        <p:attrNameLst>
                                          <p:attrName>style.visibility</p:attrName>
                                        </p:attrNameLst>
                                      </p:cBhvr>
                                      <p:to>
                                        <p:strVal val="visible"/>
                                      </p:to>
                                    </p:set>
                                    <p:set>
                                      <p:cBhvr>
                                        <p:cTn id="33" dur="455" fill="hold">
                                          <p:stCondLst>
                                            <p:cond delay="0"/>
                                          </p:stCondLst>
                                        </p:cTn>
                                        <p:tgtEl>
                                          <p:spTgt spid="23">
                                            <p:txEl>
                                              <p:pRg st="1" end="1"/>
                                            </p:txEl>
                                          </p:spTgt>
                                        </p:tgtEl>
                                        <p:attrNameLst>
                                          <p:attrName>style.rotation</p:attrName>
                                        </p:attrNameLst>
                                      </p:cBhvr>
                                      <p:to>
                                        <p:strVal val="-45.0"/>
                                      </p:to>
                                    </p:set>
                                    <p:anim calcmode="lin" valueType="num">
                                      <p:cBhvr>
                                        <p:cTn id="34" dur="455" fill="hold">
                                          <p:stCondLst>
                                            <p:cond delay="455"/>
                                          </p:stCondLst>
                                        </p:cTn>
                                        <p:tgtEl>
                                          <p:spTgt spid="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23">
                                            <p:txEl>
                                              <p:pRg st="1" end="1"/>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23">
                                            <p:txEl>
                                              <p:pRg st="2" end="2"/>
                                            </p:txEl>
                                          </p:spTgt>
                                        </p:tgtEl>
                                        <p:attrNameLst>
                                          <p:attrName>style.visibility</p:attrName>
                                        </p:attrNameLst>
                                      </p:cBhvr>
                                      <p:to>
                                        <p:strVal val="visible"/>
                                      </p:to>
                                    </p:set>
                                    <p:set>
                                      <p:cBhvr>
                                        <p:cTn id="42" dur="455" fill="hold">
                                          <p:stCondLst>
                                            <p:cond delay="0"/>
                                          </p:stCondLst>
                                        </p:cTn>
                                        <p:tgtEl>
                                          <p:spTgt spid="23">
                                            <p:txEl>
                                              <p:pRg st="2" end="2"/>
                                            </p:txEl>
                                          </p:spTgt>
                                        </p:tgtEl>
                                        <p:attrNameLst>
                                          <p:attrName>style.rotation</p:attrName>
                                        </p:attrNameLst>
                                      </p:cBhvr>
                                      <p:to>
                                        <p:strVal val="-45.0"/>
                                      </p:to>
                                    </p:set>
                                    <p:anim calcmode="lin" valueType="num">
                                      <p:cBhvr>
                                        <p:cTn id="43" dur="455" fill="hold">
                                          <p:stCondLst>
                                            <p:cond delay="455"/>
                                          </p:stCondLst>
                                        </p:cTn>
                                        <p:tgtEl>
                                          <p:spTgt spid="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nodeType="clickEffect">
                                  <p:stCondLst>
                                    <p:cond delay="0"/>
                                  </p:stCondLst>
                                  <p:iterate type="lt">
                                    <p:tmPct val="50000"/>
                                  </p:iterate>
                                  <p:childTnLst>
                                    <p:set>
                                      <p:cBhvr>
                                        <p:cTn id="59" dur="1" fill="hold">
                                          <p:stCondLst>
                                            <p:cond delay="0"/>
                                          </p:stCondLst>
                                        </p:cTn>
                                        <p:tgtEl>
                                          <p:spTgt spid="23">
                                            <p:txEl>
                                              <p:pRg st="3" end="3"/>
                                            </p:txEl>
                                          </p:spTgt>
                                        </p:tgtEl>
                                        <p:attrNameLst>
                                          <p:attrName>style.visibility</p:attrName>
                                        </p:attrNameLst>
                                      </p:cBhvr>
                                      <p:to>
                                        <p:strVal val="visible"/>
                                      </p:to>
                                    </p:set>
                                    <p:set>
                                      <p:cBhvr>
                                        <p:cTn id="60" dur="455" fill="hold">
                                          <p:stCondLst>
                                            <p:cond delay="0"/>
                                          </p:stCondLst>
                                        </p:cTn>
                                        <p:tgtEl>
                                          <p:spTgt spid="23">
                                            <p:txEl>
                                              <p:pRg st="3" end="3"/>
                                            </p:txEl>
                                          </p:spTgt>
                                        </p:tgtEl>
                                        <p:attrNameLst>
                                          <p:attrName>style.rotation</p:attrName>
                                        </p:attrNameLst>
                                      </p:cBhvr>
                                      <p:to>
                                        <p:strVal val="-45.0"/>
                                      </p:to>
                                    </p:set>
                                    <p:anim calcmode="lin" valueType="num">
                                      <p:cBhvr>
                                        <p:cTn id="61" dur="455" fill="hold">
                                          <p:stCondLst>
                                            <p:cond delay="455"/>
                                          </p:stCondLst>
                                        </p:cTn>
                                        <p:tgtEl>
                                          <p:spTgt spid="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3">
                                            <p:txEl>
                                              <p:pRg st="3" end="3"/>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6" presetClass="emph" presetSubtype="0" fill="hold" grpId="1" nodeType="clickEffect">
                                  <p:stCondLst>
                                    <p:cond delay="0"/>
                                  </p:stCondLst>
                                  <p:iterate type="lt">
                                    <p:tmPct val="10000"/>
                                  </p:iterate>
                                  <p:childTnLst>
                                    <p:animScale>
                                      <p:cBhvr>
                                        <p:cTn id="68" dur="250" autoRev="1" fill="hold">
                                          <p:stCondLst>
                                            <p:cond delay="0"/>
                                          </p:stCondLst>
                                        </p:cTn>
                                        <p:tgtEl>
                                          <p:spTgt spid="4"/>
                                        </p:tgtEl>
                                      </p:cBhvr>
                                      <p:to x="80000" y="100000"/>
                                    </p:animScale>
                                    <p:anim by="(#ppt_w*0.10)" calcmode="lin" valueType="num">
                                      <p:cBhvr>
                                        <p:cTn id="69" dur="250" autoRev="1" fill="hold">
                                          <p:stCondLst>
                                            <p:cond delay="0"/>
                                          </p:stCondLst>
                                        </p:cTn>
                                        <p:tgtEl>
                                          <p:spTgt spid="4"/>
                                        </p:tgtEl>
                                        <p:attrNameLst>
                                          <p:attrName>ppt_x</p:attrName>
                                        </p:attrNameLst>
                                      </p:cBhvr>
                                    </p:anim>
                                    <p:anim by="(-#ppt_w*0.10)" calcmode="lin" valueType="num">
                                      <p:cBhvr>
                                        <p:cTn id="70" dur="250" autoRev="1" fill="hold">
                                          <p:stCondLst>
                                            <p:cond delay="0"/>
                                          </p:stCondLst>
                                        </p:cTn>
                                        <p:tgtEl>
                                          <p:spTgt spid="4"/>
                                        </p:tgtEl>
                                        <p:attrNameLst>
                                          <p:attrName>ppt_y</p:attrName>
                                        </p:attrNameLst>
                                      </p:cBhvr>
                                    </p:anim>
                                    <p:animRot by="-480000">
                                      <p:cBhvr>
                                        <p:cTn id="71"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867400"/>
            <a:ext cx="3520440" cy="585936"/>
          </a:xfrm>
        </p:spPr>
        <p:txBody>
          <a:bodyPr>
            <a:normAutofit/>
          </a:bodyPr>
          <a:lstStyle/>
          <a:p>
            <a:r>
              <a:rPr lang="en-AU" altLang="ko-KR" sz="2400" dirty="0" smtClean="0">
                <a:solidFill>
                  <a:srgbClr val="FF0000"/>
                </a:solidFill>
              </a:rPr>
              <a:t>Verbs</a:t>
            </a:r>
            <a:endParaRPr lang="ko-KR" altLang="en-US" sz="2400" dirty="0">
              <a:solidFill>
                <a:srgbClr val="FF0000"/>
              </a:solidFill>
            </a:endParaRPr>
          </a:p>
        </p:txBody>
      </p:sp>
      <p:sp>
        <p:nvSpPr>
          <p:cNvPr id="4" name="Text Placeholder 3"/>
          <p:cNvSpPr>
            <a:spLocks noGrp="1"/>
          </p:cNvSpPr>
          <p:nvPr>
            <p:ph type="body" sz="half" idx="3"/>
          </p:nvPr>
        </p:nvSpPr>
        <p:spPr>
          <a:xfrm>
            <a:off x="4178808" y="5867400"/>
            <a:ext cx="3520440" cy="585936"/>
          </a:xfrm>
        </p:spPr>
        <p:txBody>
          <a:bodyPr>
            <a:normAutofit/>
          </a:bodyPr>
          <a:lstStyle/>
          <a:p>
            <a:r>
              <a:rPr lang="en-AU" altLang="ko-KR" sz="2400" dirty="0" smtClean="0"/>
              <a:t>Te form</a:t>
            </a:r>
            <a:endParaRPr lang="ko-KR" altLang="en-US" sz="2400" dirty="0"/>
          </a:p>
        </p:txBody>
      </p:sp>
      <p:sp>
        <p:nvSpPr>
          <p:cNvPr id="7" name="Title 1"/>
          <p:cNvSpPr>
            <a:spLocks noGrp="1"/>
          </p:cNvSpPr>
          <p:nvPr>
            <p:ph type="title"/>
          </p:nvPr>
        </p:nvSpPr>
        <p:spPr>
          <a:xfrm>
            <a:off x="179513" y="188913"/>
            <a:ext cx="7848872" cy="1367879"/>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altLang="ko-KR" sz="4000" cap="none" dirty="0" smtClean="0">
                <a:ln w="1905"/>
                <a:solidFill>
                  <a:srgbClr val="FF0000"/>
                </a:solidFill>
                <a:effectLst>
                  <a:innerShdw blurRad="69850" dist="43180" dir="5400000">
                    <a:srgbClr val="000000">
                      <a:alpha val="65000"/>
                    </a:srgbClr>
                  </a:innerShdw>
                </a:effectLst>
              </a:rPr>
              <a:t>I-CHI-RI</a:t>
            </a:r>
            <a:r>
              <a:rPr lang="ja-JP" altLang="en-US"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AU" altLang="ko-KR" sz="4000" cap="none" dirty="0" smtClean="0">
                <a:ln w="1905"/>
                <a:solidFill>
                  <a:srgbClr val="00B050"/>
                </a:solidFill>
                <a:effectLst>
                  <a:innerShdw blurRad="69850" dist="43180" dir="5400000">
                    <a:srgbClr val="000000">
                      <a:alpha val="65000"/>
                    </a:srgbClr>
                  </a:innerShdw>
                </a:effectLst>
              </a:rPr>
              <a:t>BI-MI-NI</a:t>
            </a:r>
            <a:r>
              <a:rPr lang="ja-JP" altLang="en-US"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AU" altLang="ko-KR" sz="4000" cap="none" dirty="0" smtClean="0">
                <a:ln w="1905"/>
                <a:solidFill>
                  <a:srgbClr val="00B0F0"/>
                </a:solidFill>
                <a:effectLst>
                  <a:innerShdw blurRad="69850" dist="43180" dir="5400000">
                    <a:srgbClr val="000000">
                      <a:alpha val="65000"/>
                    </a:srgbClr>
                  </a:innerShdw>
                </a:effectLst>
              </a:rPr>
              <a:t>KI</a:t>
            </a:r>
            <a: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AU" altLang="ko-KR" sz="4000" cap="none" dirty="0" smtClean="0">
                <a:ln w="1905"/>
                <a:solidFill>
                  <a:srgbClr val="FF6600"/>
                </a:solidFill>
                <a:effectLst>
                  <a:innerShdw blurRad="69850" dist="43180" dir="5400000">
                    <a:srgbClr val="000000">
                      <a:alpha val="65000"/>
                    </a:srgbClr>
                  </a:innerShdw>
                </a:effectLst>
              </a:rPr>
              <a:t>GI</a:t>
            </a:r>
            <a: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AU" altLang="ko-KR" sz="4000" cap="none" dirty="0" smtClean="0">
                <a:ln w="1905"/>
                <a:solidFill>
                  <a:srgbClr val="FF00FF"/>
                </a:solidFill>
                <a:effectLst>
                  <a:innerShdw blurRad="69850" dist="43180" dir="5400000">
                    <a:srgbClr val="000000">
                      <a:alpha val="65000"/>
                    </a:srgbClr>
                  </a:innerShdw>
                </a:effectLst>
              </a:rPr>
              <a:t>SHI</a:t>
            </a:r>
            <a: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1 </a:t>
            </a:r>
            <a:r>
              <a:rPr lang="ja-JP" altLang="en-US"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て</a:t>
            </a:r>
            <a:r>
              <a:rPr lang="en-US" altLang="ja-JP"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 Rule</a:t>
            </a:r>
            <a:r>
              <a:rPr lang="en-AU" altLang="ko-KR" sz="4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AU" sz="2000" b="0" dirty="0"/>
          </a:p>
        </p:txBody>
      </p:sp>
      <p:sp>
        <p:nvSpPr>
          <p:cNvPr id="8" name="Content Placeholder 2"/>
          <p:cNvSpPr>
            <a:spLocks noGrp="1"/>
          </p:cNvSpPr>
          <p:nvPr>
            <p:ph sz="quarter" idx="2"/>
          </p:nvPr>
        </p:nvSpPr>
        <p:spPr>
          <a:xfrm>
            <a:off x="467544" y="1700808"/>
            <a:ext cx="3521075" cy="4125714"/>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ja-JP" altLang="en-US" dirty="0" smtClean="0"/>
              <a:t>か</a:t>
            </a:r>
            <a:r>
              <a:rPr lang="ja-JP" altLang="en-US" smtClean="0">
                <a:solidFill>
                  <a:srgbClr val="FF0000"/>
                </a:solidFill>
              </a:rPr>
              <a:t>い</a:t>
            </a:r>
            <a:r>
              <a:rPr lang="ja-JP" altLang="en-US" dirty="0"/>
              <a:t>ます 　　</a:t>
            </a:r>
          </a:p>
          <a:p>
            <a:pPr>
              <a:buNone/>
            </a:pPr>
            <a:r>
              <a:rPr lang="ja-JP" altLang="en-US" dirty="0" smtClean="0"/>
              <a:t>た</a:t>
            </a:r>
            <a:r>
              <a:rPr lang="ja-JP" altLang="en-US" dirty="0">
                <a:solidFill>
                  <a:srgbClr val="FF0000"/>
                </a:solidFill>
              </a:rPr>
              <a:t>ち</a:t>
            </a:r>
            <a:r>
              <a:rPr lang="ja-JP" altLang="en-US" dirty="0"/>
              <a:t>ます 　　</a:t>
            </a:r>
          </a:p>
          <a:p>
            <a:pPr>
              <a:buNone/>
            </a:pPr>
            <a:r>
              <a:rPr lang="ja-JP" altLang="en-US" dirty="0"/>
              <a:t>すわ</a:t>
            </a:r>
            <a:r>
              <a:rPr lang="ja-JP" altLang="en-US" dirty="0">
                <a:solidFill>
                  <a:srgbClr val="FF0000"/>
                </a:solidFill>
              </a:rPr>
              <a:t>り</a:t>
            </a:r>
            <a:r>
              <a:rPr lang="ja-JP" altLang="en-US" dirty="0"/>
              <a:t>ま</a:t>
            </a:r>
            <a:r>
              <a:rPr lang="ja-JP" altLang="en-US" dirty="0" smtClean="0"/>
              <a:t>す</a:t>
            </a:r>
            <a:endParaRPr lang="en-US" altLang="ja-JP" dirty="0" smtClean="0"/>
          </a:p>
          <a:p>
            <a:pPr>
              <a:buNone/>
            </a:pPr>
            <a:r>
              <a:rPr lang="ja-JP" altLang="en-US" dirty="0" smtClean="0"/>
              <a:t>あ</a:t>
            </a:r>
            <a:r>
              <a:rPr lang="ja-JP" altLang="en-US" dirty="0"/>
              <a:t>そ</a:t>
            </a:r>
            <a:r>
              <a:rPr lang="ja-JP" altLang="en-US" dirty="0">
                <a:solidFill>
                  <a:srgbClr val="00B050"/>
                </a:solidFill>
              </a:rPr>
              <a:t>び</a:t>
            </a:r>
            <a:r>
              <a:rPr lang="ja-JP" altLang="en-US" dirty="0"/>
              <a:t>ます 　　</a:t>
            </a:r>
          </a:p>
          <a:p>
            <a:pPr>
              <a:buNone/>
            </a:pPr>
            <a:r>
              <a:rPr lang="ja-JP" altLang="en-US" dirty="0"/>
              <a:t>よ</a:t>
            </a:r>
            <a:r>
              <a:rPr lang="ja-JP" altLang="en-US" dirty="0">
                <a:solidFill>
                  <a:srgbClr val="00B050"/>
                </a:solidFill>
              </a:rPr>
              <a:t>み</a:t>
            </a:r>
            <a:r>
              <a:rPr lang="ja-JP" altLang="en-US" dirty="0"/>
              <a:t>ま</a:t>
            </a:r>
            <a:r>
              <a:rPr lang="ja-JP" altLang="en-US" dirty="0" smtClean="0"/>
              <a:t>す</a:t>
            </a:r>
            <a:endParaRPr lang="en-US" altLang="ja-JP" dirty="0" smtClean="0"/>
          </a:p>
          <a:p>
            <a:pPr>
              <a:buNone/>
            </a:pPr>
            <a:r>
              <a:rPr lang="ja-JP" altLang="en-US" dirty="0" smtClean="0"/>
              <a:t>し</a:t>
            </a:r>
            <a:r>
              <a:rPr lang="ja-JP" altLang="en-US" dirty="0" smtClean="0">
                <a:solidFill>
                  <a:srgbClr val="00B050"/>
                </a:solidFill>
              </a:rPr>
              <a:t>に</a:t>
            </a:r>
            <a:r>
              <a:rPr lang="ja-JP" altLang="en-US" dirty="0"/>
              <a:t>ます </a:t>
            </a:r>
            <a:endParaRPr lang="en-US" altLang="ja-JP" dirty="0" smtClean="0"/>
          </a:p>
          <a:p>
            <a:pPr>
              <a:buNone/>
            </a:pPr>
            <a:r>
              <a:rPr lang="ja-JP" altLang="en-US" dirty="0" smtClean="0"/>
              <a:t>き</a:t>
            </a:r>
            <a:r>
              <a:rPr lang="ja-JP" altLang="en-US" dirty="0">
                <a:solidFill>
                  <a:srgbClr val="00B0F0"/>
                </a:solidFill>
              </a:rPr>
              <a:t>き</a:t>
            </a:r>
            <a:r>
              <a:rPr lang="ja-JP" altLang="en-US" dirty="0"/>
              <a:t>ま</a:t>
            </a:r>
            <a:r>
              <a:rPr lang="ja-JP" altLang="en-US" dirty="0" smtClean="0"/>
              <a:t>す</a:t>
            </a:r>
            <a:endParaRPr lang="en-US" altLang="ja-JP" dirty="0" smtClean="0"/>
          </a:p>
          <a:p>
            <a:pPr>
              <a:buNone/>
            </a:pPr>
            <a:r>
              <a:rPr lang="ja-JP" altLang="en-US" dirty="0"/>
              <a:t>およ</a:t>
            </a:r>
            <a:r>
              <a:rPr lang="ja-JP" altLang="en-US" dirty="0">
                <a:solidFill>
                  <a:srgbClr val="FF6600"/>
                </a:solidFill>
              </a:rPr>
              <a:t>ぎ</a:t>
            </a:r>
            <a:r>
              <a:rPr lang="ja-JP" altLang="en-US" dirty="0"/>
              <a:t>ま</a:t>
            </a:r>
            <a:r>
              <a:rPr lang="ja-JP" altLang="en-US" dirty="0" smtClean="0"/>
              <a:t>す</a:t>
            </a:r>
            <a:endParaRPr lang="en-US" altLang="ja-JP" dirty="0" smtClean="0"/>
          </a:p>
          <a:p>
            <a:pPr>
              <a:buNone/>
            </a:pPr>
            <a:r>
              <a:rPr lang="ja-JP" altLang="en-US" dirty="0" smtClean="0"/>
              <a:t>はな</a:t>
            </a:r>
            <a:r>
              <a:rPr lang="ja-JP" altLang="en-US" dirty="0" smtClean="0">
                <a:solidFill>
                  <a:srgbClr val="FF00FF"/>
                </a:solidFill>
              </a:rPr>
              <a:t>し</a:t>
            </a:r>
            <a:r>
              <a:rPr lang="ja-JP" altLang="en-US" dirty="0" smtClean="0"/>
              <a:t>ます</a:t>
            </a:r>
            <a:endParaRPr lang="ja-JP" altLang="en-US" dirty="0"/>
          </a:p>
        </p:txBody>
      </p:sp>
      <p:sp>
        <p:nvSpPr>
          <p:cNvPr id="9" name="Content Placeholder 5"/>
          <p:cNvSpPr>
            <a:spLocks noGrp="1"/>
          </p:cNvSpPr>
          <p:nvPr>
            <p:ph sz="quarter" idx="4"/>
          </p:nvPr>
        </p:nvSpPr>
        <p:spPr>
          <a:xfrm>
            <a:off x="4178300" y="1700808"/>
            <a:ext cx="3521075" cy="4125317"/>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ja-JP" altLang="en-US" sz="3200" b="1" dirty="0" smtClean="0">
                <a:ln w="10541" cmpd="sng">
                  <a:solidFill>
                    <a:schemeClr val="accent1">
                      <a:shade val="88000"/>
                      <a:satMod val="110000"/>
                    </a:schemeClr>
                  </a:solidFill>
                  <a:prstDash val="solid"/>
                </a:ln>
                <a:solidFill>
                  <a:srgbClr val="FF0000"/>
                </a:solidFill>
              </a:rPr>
              <a:t>って</a:t>
            </a:r>
            <a:endParaRPr lang="en-AU" altLang="ja-JP" sz="3600" b="1" dirty="0" smtClean="0">
              <a:ln w="1905"/>
              <a:solidFill>
                <a:srgbClr val="FF0000"/>
              </a:solidFill>
              <a:effectLst>
                <a:innerShdw blurRad="69850" dist="43180" dir="5400000">
                  <a:srgbClr val="000000">
                    <a:alpha val="65000"/>
                  </a:srgbClr>
                </a:innerShdw>
              </a:effectLst>
            </a:endParaRPr>
          </a:p>
          <a:p>
            <a:pPr>
              <a:buNone/>
            </a:pPr>
            <a:r>
              <a:rPr lang="ja-JP" altLang="en-US" sz="3200" dirty="0" smtClean="0">
                <a:solidFill>
                  <a:schemeClr val="tx1"/>
                </a:solidFill>
              </a:rPr>
              <a:t>    </a:t>
            </a:r>
            <a:endParaRPr lang="en-US" altLang="ja-JP" sz="3200" dirty="0" smtClean="0">
              <a:solidFill>
                <a:schemeClr val="tx1"/>
              </a:solidFill>
            </a:endParaRPr>
          </a:p>
          <a:p>
            <a:pPr>
              <a:buNone/>
            </a:pPr>
            <a:endParaRPr lang="en-US" altLang="ja-JP" sz="200" b="1" dirty="0" smtClean="0">
              <a:ln w="10541" cmpd="sng">
                <a:solidFill>
                  <a:schemeClr val="accent1">
                    <a:shade val="88000"/>
                    <a:satMod val="110000"/>
                  </a:schemeClr>
                </a:solidFill>
                <a:prstDash val="solid"/>
              </a:ln>
              <a:solidFill>
                <a:srgbClr val="00B050"/>
              </a:solidFill>
            </a:endParaRPr>
          </a:p>
          <a:p>
            <a:pPr>
              <a:buNone/>
            </a:pPr>
            <a:r>
              <a:rPr lang="ja-JP" altLang="en-US" sz="3200" b="1" dirty="0" smtClean="0">
                <a:ln w="10541" cmpd="sng">
                  <a:solidFill>
                    <a:schemeClr val="accent1">
                      <a:shade val="88000"/>
                      <a:satMod val="110000"/>
                    </a:schemeClr>
                  </a:solidFill>
                  <a:prstDash val="solid"/>
                </a:ln>
                <a:solidFill>
                  <a:srgbClr val="00B050"/>
                </a:solidFill>
              </a:rPr>
              <a:t>んで</a:t>
            </a:r>
            <a:endParaRPr lang="en-AU" altLang="ja-JP" sz="3600" b="1" dirty="0" smtClean="0">
              <a:ln w="1905"/>
              <a:solidFill>
                <a:srgbClr val="00B050"/>
              </a:soli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endParaRPr lang="en-US" altLang="ja-JP"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b="1" dirty="0">
                <a:ln w="1905"/>
                <a:solidFill>
                  <a:srgbClr val="00B0F0"/>
                </a:solidFill>
                <a:effectLst>
                  <a:innerShdw blurRad="69850" dist="43180" dir="5400000">
                    <a:srgbClr val="000000">
                      <a:alpha val="65000"/>
                    </a:srgbClr>
                  </a:innerShdw>
                </a:effectLst>
              </a:rPr>
              <a:t>い</a:t>
            </a:r>
            <a:r>
              <a:rPr lang="ja-JP" altLang="en-US" b="1" dirty="0" smtClean="0">
                <a:ln w="1905"/>
                <a:solidFill>
                  <a:srgbClr val="00B0F0"/>
                </a:solidFill>
                <a:effectLst>
                  <a:innerShdw blurRad="69850" dist="43180" dir="5400000">
                    <a:srgbClr val="000000">
                      <a:alpha val="65000"/>
                    </a:srgbClr>
                  </a:innerShdw>
                </a:effectLst>
              </a:rPr>
              <a:t>て</a:t>
            </a:r>
            <a:endParaRPr lang="en-US" altLang="ja-JP" b="1" dirty="0" smtClean="0">
              <a:ln w="1905"/>
              <a:solidFill>
                <a:srgbClr val="00B0F0"/>
              </a:solidFill>
              <a:effectLst>
                <a:innerShdw blurRad="69850" dist="43180" dir="5400000">
                  <a:srgbClr val="000000">
                    <a:alpha val="65000"/>
                  </a:srgbClr>
                </a:innerShdw>
              </a:effectLst>
            </a:endParaRPr>
          </a:p>
          <a:p>
            <a:pPr>
              <a:buNone/>
            </a:pPr>
            <a:r>
              <a:rPr lang="ja-JP" altLang="en-US" b="1" dirty="0">
                <a:ln w="1905"/>
                <a:solidFill>
                  <a:srgbClr val="FF6600"/>
                </a:solidFill>
                <a:effectLst>
                  <a:innerShdw blurRad="69850" dist="43180" dir="5400000">
                    <a:srgbClr val="000000">
                      <a:alpha val="65000"/>
                    </a:srgbClr>
                  </a:innerShdw>
                </a:effectLst>
              </a:rPr>
              <a:t>い</a:t>
            </a:r>
            <a:r>
              <a:rPr lang="ja-JP" altLang="en-US" b="1" dirty="0" smtClean="0">
                <a:ln w="1905"/>
                <a:solidFill>
                  <a:srgbClr val="FF6600"/>
                </a:solidFill>
                <a:effectLst>
                  <a:innerShdw blurRad="69850" dist="43180" dir="5400000">
                    <a:srgbClr val="000000">
                      <a:alpha val="65000"/>
                    </a:srgbClr>
                  </a:innerShdw>
                </a:effectLst>
              </a:rPr>
              <a:t>で</a:t>
            </a:r>
            <a:endParaRPr lang="en-US" altLang="ja-JP" b="1" dirty="0" smtClean="0">
              <a:ln w="1905"/>
              <a:solidFill>
                <a:srgbClr val="FF6600"/>
              </a:solidFill>
              <a:effectLst>
                <a:innerShdw blurRad="69850" dist="43180" dir="5400000">
                  <a:srgbClr val="000000">
                    <a:alpha val="65000"/>
                  </a:srgbClr>
                </a:innerShdw>
              </a:effectLst>
            </a:endParaRPr>
          </a:p>
          <a:p>
            <a:pPr>
              <a:buNone/>
            </a:pPr>
            <a:r>
              <a:rPr lang="ja-JP" altLang="en-US" b="1" dirty="0">
                <a:ln w="1905"/>
                <a:solidFill>
                  <a:srgbClr val="FF00FF"/>
                </a:solidFill>
                <a:effectLst>
                  <a:innerShdw blurRad="69850" dist="43180" dir="5400000">
                    <a:srgbClr val="000000">
                      <a:alpha val="65000"/>
                    </a:srgbClr>
                  </a:innerShdw>
                </a:effectLst>
              </a:rPr>
              <a:t>して</a:t>
            </a:r>
            <a:r>
              <a:rPr lang="ja-JP" altLang="en-US" b="1" dirty="0" smtClean="0">
                <a:ln w="1905"/>
                <a:solidFill>
                  <a:srgbClr val="FF00FF"/>
                </a:solidFill>
                <a:effectLst>
                  <a:innerShdw blurRad="69850" dist="43180" dir="5400000">
                    <a:srgbClr val="000000">
                      <a:alpha val="65000"/>
                    </a:srgbClr>
                  </a:innerShdw>
                </a:effectLst>
              </a:rPr>
              <a:t>     </a:t>
            </a:r>
            <a:endParaRPr lang="ko-KR" altLang="en-US" sz="3200" b="1" dirty="0">
              <a:ln w="1905"/>
              <a:solidFill>
                <a:srgbClr val="FF00FF"/>
              </a:solidFill>
              <a:effectLst>
                <a:innerShdw blurRad="69850" dist="43180" dir="5400000">
                  <a:srgbClr val="000000">
                    <a:alpha val="65000"/>
                  </a:srgbClr>
                </a:innerShdw>
              </a:effectLst>
            </a:endParaRPr>
          </a:p>
        </p:txBody>
      </p:sp>
      <p:pic>
        <p:nvPicPr>
          <p:cNvPr id="4098" name="Picture 2" descr="C:\Users\may\AppData\Local\Microsoft\Windows\Temporary Internet Files\Content.IE5\5TLF8FMK\MC900445784[1].wmf"/>
          <p:cNvPicPr>
            <a:picLocks noChangeAspect="1" noChangeArrowheads="1"/>
          </p:cNvPicPr>
          <p:nvPr/>
        </p:nvPicPr>
        <p:blipFill>
          <a:blip r:embed="rId2" cstate="print"/>
          <a:srcRect/>
          <a:stretch>
            <a:fillRect/>
          </a:stretch>
        </p:blipFill>
        <p:spPr bwMode="auto">
          <a:xfrm>
            <a:off x="7164288" y="3645024"/>
            <a:ext cx="1656184" cy="3009959"/>
          </a:xfrm>
          <a:prstGeom prst="rect">
            <a:avLst/>
          </a:prstGeom>
          <a:noFill/>
        </p:spPr>
      </p:pic>
      <p:cxnSp>
        <p:nvCxnSpPr>
          <p:cNvPr id="5" name="Straight Connector 4"/>
          <p:cNvCxnSpPr/>
          <p:nvPr/>
        </p:nvCxnSpPr>
        <p:spPr>
          <a:xfrm>
            <a:off x="107504" y="2996952"/>
            <a:ext cx="7776864" cy="0"/>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07504" y="4365104"/>
            <a:ext cx="7776864" cy="0"/>
          </a:xfrm>
          <a:prstGeom prst="line">
            <a:avLst/>
          </a:prstGeom>
          <a:ln>
            <a:prstDash val="sysDash"/>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194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p:cTn id="34"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p:cTn id="43"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8">
                                            <p:txEl>
                                              <p:pRg st="4" end="4"/>
                                            </p:txEl>
                                          </p:spTgt>
                                        </p:tgtEl>
                                        <p:attrNameLst>
                                          <p:attrName>style.visibility</p:attrName>
                                        </p:attrNameLst>
                                      </p:cBhvr>
                                      <p:to>
                                        <p:strVal val="visible"/>
                                      </p:to>
                                    </p:set>
                                    <p:anim calcmode="lin" valueType="num">
                                      <p:cBhvr>
                                        <p:cTn id="52" dur="500" fill="hold"/>
                                        <p:tgtEl>
                                          <p:spTgt spid="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p:cTn id="61" dur="500" fill="hold"/>
                                        <p:tgtEl>
                                          <p:spTgt spid="8">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
                                            <p:txEl>
                                              <p:pRg st="5" end="5"/>
                                            </p:txEl>
                                          </p:spTgt>
                                        </p:tgtEl>
                                        <p:attrNameLst>
                                          <p:attrName>ppt_y</p:attrName>
                                        </p:attrNameLst>
                                      </p:cBhvr>
                                      <p:tavLst>
                                        <p:tav tm="0">
                                          <p:val>
                                            <p:strVal val="#ppt_y"/>
                                          </p:val>
                                        </p:tav>
                                        <p:tav tm="100000">
                                          <p:val>
                                            <p:strVal val="#ppt_y"/>
                                          </p:val>
                                        </p:tav>
                                      </p:tavLst>
                                    </p:anim>
                                    <p:anim calcmode="lin" valueType="num">
                                      <p:cBhvr>
                                        <p:cTn id="63" dur="500" fill="hold"/>
                                        <p:tgtEl>
                                          <p:spTgt spid="8">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8">
                                            <p:txEl>
                                              <p:pRg st="6" end="6"/>
                                            </p:txEl>
                                          </p:spTgt>
                                        </p:tgtEl>
                                        <p:attrNameLst>
                                          <p:attrName>style.visibility</p:attrName>
                                        </p:attrNameLst>
                                      </p:cBhvr>
                                      <p:to>
                                        <p:strVal val="visible"/>
                                      </p:to>
                                    </p:set>
                                    <p:anim calcmode="lin" valueType="num">
                                      <p:cBhvr>
                                        <p:cTn id="70" dur="500" fill="hold"/>
                                        <p:tgtEl>
                                          <p:spTgt spid="8">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
                                            <p:txEl>
                                              <p:pRg st="6" end="6"/>
                                            </p:txEl>
                                          </p:spTgt>
                                        </p:tgtEl>
                                        <p:attrNameLst>
                                          <p:attrName>ppt_y</p:attrName>
                                        </p:attrNameLst>
                                      </p:cBhvr>
                                      <p:tavLst>
                                        <p:tav tm="0">
                                          <p:val>
                                            <p:strVal val="#ppt_y"/>
                                          </p:val>
                                        </p:tav>
                                        <p:tav tm="100000">
                                          <p:val>
                                            <p:strVal val="#ppt_y"/>
                                          </p:val>
                                        </p:tav>
                                      </p:tavLst>
                                    </p:anim>
                                    <p:anim calcmode="lin" valueType="num">
                                      <p:cBhvr>
                                        <p:cTn id="72" dur="500" fill="hold"/>
                                        <p:tgtEl>
                                          <p:spTgt spid="8">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8">
                                            <p:txEl>
                                              <p:pRg st="7" end="7"/>
                                            </p:txEl>
                                          </p:spTgt>
                                        </p:tgtEl>
                                        <p:attrNameLst>
                                          <p:attrName>style.visibility</p:attrName>
                                        </p:attrNameLst>
                                      </p:cBhvr>
                                      <p:to>
                                        <p:strVal val="visible"/>
                                      </p:to>
                                    </p:set>
                                    <p:anim calcmode="lin" valueType="num">
                                      <p:cBhvr>
                                        <p:cTn id="79" dur="500" fill="hold"/>
                                        <p:tgtEl>
                                          <p:spTgt spid="8">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8">
                                            <p:txEl>
                                              <p:pRg st="7" end="7"/>
                                            </p:txEl>
                                          </p:spTgt>
                                        </p:tgtEl>
                                        <p:attrNameLst>
                                          <p:attrName>ppt_y</p:attrName>
                                        </p:attrNameLst>
                                      </p:cBhvr>
                                      <p:tavLst>
                                        <p:tav tm="0">
                                          <p:val>
                                            <p:strVal val="#ppt_y"/>
                                          </p:val>
                                        </p:tav>
                                        <p:tav tm="100000">
                                          <p:val>
                                            <p:strVal val="#ppt_y"/>
                                          </p:val>
                                        </p:tav>
                                      </p:tavLst>
                                    </p:anim>
                                    <p:anim calcmode="lin" valueType="num">
                                      <p:cBhvr>
                                        <p:cTn id="81" dur="500" fill="hold"/>
                                        <p:tgtEl>
                                          <p:spTgt spid="8">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8">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8">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8">
                                            <p:txEl>
                                              <p:pRg st="8" end="8"/>
                                            </p:txEl>
                                          </p:spTgt>
                                        </p:tgtEl>
                                        <p:attrNameLst>
                                          <p:attrName>style.visibility</p:attrName>
                                        </p:attrNameLst>
                                      </p:cBhvr>
                                      <p:to>
                                        <p:strVal val="visible"/>
                                      </p:to>
                                    </p:set>
                                    <p:anim calcmode="lin" valueType="num">
                                      <p:cBhvr>
                                        <p:cTn id="88" dur="500" fill="hold"/>
                                        <p:tgtEl>
                                          <p:spTgt spid="8">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xEl>
                                              <p:pRg st="8" end="8"/>
                                            </p:txEl>
                                          </p:spTgt>
                                        </p:tgtEl>
                                        <p:attrNameLst>
                                          <p:attrName>ppt_y</p:attrName>
                                        </p:attrNameLst>
                                      </p:cBhvr>
                                      <p:tavLst>
                                        <p:tav tm="0">
                                          <p:val>
                                            <p:strVal val="#ppt_y"/>
                                          </p:val>
                                        </p:tav>
                                        <p:tav tm="100000">
                                          <p:val>
                                            <p:strVal val="#ppt_y"/>
                                          </p:val>
                                        </p:tav>
                                      </p:tavLst>
                                    </p:anim>
                                    <p:anim calcmode="lin" valueType="num">
                                      <p:cBhvr>
                                        <p:cTn id="90" dur="500" fill="hold"/>
                                        <p:tgtEl>
                                          <p:spTgt spid="8">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nodeType="clickEffect">
                                  <p:stCondLst>
                                    <p:cond delay="0"/>
                                  </p:stCondLst>
                                  <p:iterate type="lt">
                                    <p:tmPct val="10000"/>
                                  </p:iterate>
                                  <p:childTnLst>
                                    <p:set>
                                      <p:cBhvr>
                                        <p:cTn id="96" dur="1" fill="hold">
                                          <p:stCondLst>
                                            <p:cond delay="0"/>
                                          </p:stCondLst>
                                        </p:cTn>
                                        <p:tgtEl>
                                          <p:spTgt spid="8">
                                            <p:txEl>
                                              <p:pRg st="3" end="3"/>
                                            </p:txEl>
                                          </p:spTgt>
                                        </p:tgtEl>
                                        <p:attrNameLst>
                                          <p:attrName>style.visibility</p:attrName>
                                        </p:attrNameLst>
                                      </p:cBhvr>
                                      <p:to>
                                        <p:strVal val="visible"/>
                                      </p:to>
                                    </p:set>
                                    <p:anim calcmode="lin" valueType="num">
                                      <p:cBhvr>
                                        <p:cTn id="97" dur="5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99" dur="5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8">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8" presetClass="entr" presetSubtype="0" accel="50000" fill="hold" nodeType="clickEffect">
                                  <p:stCondLst>
                                    <p:cond delay="0"/>
                                  </p:stCondLst>
                                  <p:iterate type="lt">
                                    <p:tmPct val="50000"/>
                                  </p:iterate>
                                  <p:childTnLst>
                                    <p:set>
                                      <p:cBhvr>
                                        <p:cTn id="105" dur="1" fill="hold">
                                          <p:stCondLst>
                                            <p:cond delay="0"/>
                                          </p:stCondLst>
                                        </p:cTn>
                                        <p:tgtEl>
                                          <p:spTgt spid="9">
                                            <p:txEl>
                                              <p:pRg st="1" end="1"/>
                                            </p:txEl>
                                          </p:spTgt>
                                        </p:tgtEl>
                                        <p:attrNameLst>
                                          <p:attrName>style.visibility</p:attrName>
                                        </p:attrNameLst>
                                      </p:cBhvr>
                                      <p:to>
                                        <p:strVal val="visible"/>
                                      </p:to>
                                    </p:set>
                                    <p:set>
                                      <p:cBhvr>
                                        <p:cTn id="106" dur="455" fill="hold">
                                          <p:stCondLst>
                                            <p:cond delay="0"/>
                                          </p:stCondLst>
                                        </p:cTn>
                                        <p:tgtEl>
                                          <p:spTgt spid="9">
                                            <p:txEl>
                                              <p:pRg st="1" end="1"/>
                                            </p:txEl>
                                          </p:spTgt>
                                        </p:tgtEl>
                                        <p:attrNameLst>
                                          <p:attrName>style.rotation</p:attrName>
                                        </p:attrNameLst>
                                      </p:cBhvr>
                                      <p:to>
                                        <p:strVal val="-45.0"/>
                                      </p:to>
                                    </p:set>
                                    <p:anim calcmode="lin" valueType="num">
                                      <p:cBhvr>
                                        <p:cTn id="107" dur="455" fill="hold">
                                          <p:stCondLst>
                                            <p:cond delay="455"/>
                                          </p:stCondLst>
                                        </p:cTn>
                                        <p:tgtEl>
                                          <p:spTgt spid="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9">
                                            <p:txEl>
                                              <p:pRg st="1" end="1"/>
                                            </p:txEl>
                                          </p:spTgt>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9">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8" presetClass="entr" presetSubtype="0" accel="50000" fill="hold" nodeType="clickEffect">
                                  <p:stCondLst>
                                    <p:cond delay="0"/>
                                  </p:stCondLst>
                                  <p:iterate type="lt">
                                    <p:tmPct val="50000"/>
                                  </p:iterate>
                                  <p:childTnLst>
                                    <p:set>
                                      <p:cBhvr>
                                        <p:cTn id="114" dur="1" fill="hold">
                                          <p:stCondLst>
                                            <p:cond delay="0"/>
                                          </p:stCondLst>
                                        </p:cTn>
                                        <p:tgtEl>
                                          <p:spTgt spid="9">
                                            <p:txEl>
                                              <p:pRg st="3" end="3"/>
                                            </p:txEl>
                                          </p:spTgt>
                                        </p:tgtEl>
                                        <p:attrNameLst>
                                          <p:attrName>style.visibility</p:attrName>
                                        </p:attrNameLst>
                                      </p:cBhvr>
                                      <p:to>
                                        <p:strVal val="visible"/>
                                      </p:to>
                                    </p:set>
                                    <p:set>
                                      <p:cBhvr>
                                        <p:cTn id="115" dur="455" fill="hold">
                                          <p:stCondLst>
                                            <p:cond delay="0"/>
                                          </p:stCondLst>
                                        </p:cTn>
                                        <p:tgtEl>
                                          <p:spTgt spid="9">
                                            <p:txEl>
                                              <p:pRg st="3" end="3"/>
                                            </p:txEl>
                                          </p:spTgt>
                                        </p:tgtEl>
                                        <p:attrNameLst>
                                          <p:attrName>style.rotation</p:attrName>
                                        </p:attrNameLst>
                                      </p:cBhvr>
                                      <p:to>
                                        <p:strVal val="-45.0"/>
                                      </p:to>
                                    </p:set>
                                    <p:anim calcmode="lin" valueType="num">
                                      <p:cBhvr>
                                        <p:cTn id="116" dur="455" fill="hold">
                                          <p:stCondLst>
                                            <p:cond delay="455"/>
                                          </p:stCondLst>
                                        </p:cTn>
                                        <p:tgtEl>
                                          <p:spTgt spid="9">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117" dur="455" fill="hold">
                                          <p:stCondLst>
                                            <p:cond delay="0"/>
                                          </p:stCondLst>
                                        </p:cTn>
                                        <p:tgtEl>
                                          <p:spTgt spid="9">
                                            <p:txEl>
                                              <p:pRg st="3" end="3"/>
                                            </p:txEl>
                                          </p:spTgt>
                                        </p:tgtEl>
                                        <p:attrNameLst>
                                          <p:attrName>ppt_y</p:attrName>
                                        </p:attrNameLst>
                                      </p:cBhvr>
                                      <p:tavLst>
                                        <p:tav tm="0">
                                          <p:val>
                                            <p:strVal val="#ppt_y-1"/>
                                          </p:val>
                                        </p:tav>
                                        <p:tav tm="100000">
                                          <p:val>
                                            <p:strVal val="#ppt_y-(0.354*#ppt_w-0.172*#ppt_h)"/>
                                          </p:val>
                                        </p:tav>
                                      </p:tavLst>
                                    </p:anim>
                                    <p:anim calcmode="lin" valueType="num">
                                      <p:cBhvr>
                                        <p:cTn id="118" dur="156" decel="50000" autoRev="1" fill="hold">
                                          <p:stCondLst>
                                            <p:cond delay="455"/>
                                          </p:stCondLst>
                                        </p:cTn>
                                        <p:tgtEl>
                                          <p:spTgt spid="9">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119" dur="136" fill="hold">
                                          <p:stCondLst>
                                            <p:cond delay="864"/>
                                          </p:stCondLst>
                                        </p:cTn>
                                        <p:tgtEl>
                                          <p:spTgt spid="9">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021288"/>
            <a:ext cx="3520440" cy="504056"/>
          </a:xfrm>
        </p:spPr>
        <p:txBody>
          <a:bodyPr>
            <a:normAutofit/>
          </a:bodyPr>
          <a:lstStyle/>
          <a:p>
            <a:endParaRPr lang="ko-KR" altLang="en-US" sz="2400" dirty="0" smtClean="0"/>
          </a:p>
          <a:p>
            <a:endParaRPr lang="ko-KR" altLang="en-US" dirty="0"/>
          </a:p>
        </p:txBody>
      </p:sp>
      <p:sp>
        <p:nvSpPr>
          <p:cNvPr id="4" name="Text Placeholder 3"/>
          <p:cNvSpPr>
            <a:spLocks noGrp="1"/>
          </p:cNvSpPr>
          <p:nvPr>
            <p:ph type="body" sz="half" idx="3"/>
          </p:nvPr>
        </p:nvSpPr>
        <p:spPr>
          <a:xfrm>
            <a:off x="4178808" y="6021288"/>
            <a:ext cx="3520440" cy="504056"/>
          </a:xfrm>
        </p:spPr>
        <p:txBody>
          <a:bodyPr>
            <a:normAutofit/>
          </a:bodyPr>
          <a:lstStyle/>
          <a:p>
            <a:r>
              <a:rPr lang="en-AU" altLang="ko-KR" sz="2400" dirty="0" smtClean="0"/>
              <a:t>Te form</a:t>
            </a:r>
            <a:endParaRPr lang="ko-KR" altLang="en-US" sz="2400" dirty="0"/>
          </a:p>
        </p:txBody>
      </p:sp>
      <p:sp>
        <p:nvSpPr>
          <p:cNvPr id="5" name="Content Placeholder 4"/>
          <p:cNvSpPr>
            <a:spLocks noGrp="1"/>
          </p:cNvSpPr>
          <p:nvPr>
            <p:ph sz="quarter" idx="2"/>
          </p:nvPr>
        </p:nvSpPr>
        <p:spPr>
          <a:xfrm>
            <a:off x="457200" y="2420888"/>
            <a:ext cx="3520440" cy="36004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AU" altLang="ja-JP" dirty="0" err="1" smtClean="0"/>
              <a:t>Eg</a:t>
            </a:r>
            <a:r>
              <a:rPr lang="en-AU" altLang="ja-JP" dirty="0" smtClean="0"/>
              <a:t>.  </a:t>
            </a:r>
            <a:r>
              <a:rPr lang="ja-JP" altLang="en-US" dirty="0" smtClean="0"/>
              <a:t>　</a:t>
            </a:r>
            <a:r>
              <a:rPr lang="en-US" altLang="ja-JP" dirty="0" smtClean="0"/>
              <a:t/>
            </a:r>
            <a:br>
              <a:rPr lang="en-US" altLang="ja-JP" dirty="0" smtClean="0"/>
            </a:br>
            <a:endParaRPr lang="en-US" altLang="ja-JP" dirty="0" smtClean="0"/>
          </a:p>
          <a:p>
            <a:pPr>
              <a:buNone/>
            </a:pPr>
            <a:r>
              <a:rPr lang="ja-JP" altLang="en-US" sz="3200" dirty="0" smtClean="0"/>
              <a:t>　</a:t>
            </a:r>
            <a:r>
              <a:rPr lang="ja-JP" altLang="en-US" sz="3200" b="1" dirty="0" smtClean="0"/>
              <a:t>ね</a:t>
            </a:r>
            <a:r>
              <a:rPr lang="ja-JP"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ます</a:t>
            </a:r>
            <a:endParaRPr lang="en-US" altLang="ja-JP" sz="3200" dirty="0" smtClean="0"/>
          </a:p>
          <a:p>
            <a:pPr>
              <a:buNone/>
            </a:pPr>
            <a:r>
              <a:rPr lang="ja-JP" altLang="en-US" sz="3200" b="1" dirty="0" smtClean="0"/>
              <a:t>　み</a:t>
            </a:r>
            <a:r>
              <a:rPr lang="ja-JP" alt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ま</a:t>
            </a:r>
            <a:r>
              <a:rPr lang="ja-JP"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す</a:t>
            </a:r>
            <a:endParaRPr lang="en-US" altLang="ja-JP"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en-US" altLang="ja-JP"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altLang="ja-JP"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ja-JP" altLang="en-US" sz="3200" b="1" dirty="0" smtClean="0"/>
              <a:t>たべ</a:t>
            </a:r>
            <a:r>
              <a:rPr lang="ja-JP"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ます</a:t>
            </a:r>
            <a:r>
              <a:rPr lang="ja-JP" altLang="en-US" sz="3200" dirty="0" smtClean="0"/>
              <a:t>　　</a:t>
            </a:r>
            <a:endParaRPr lang="en-US" altLang="ja-JP" sz="3200" dirty="0" smtClean="0"/>
          </a:p>
          <a:p>
            <a:pPr>
              <a:buNone/>
            </a:pPr>
            <a:r>
              <a:rPr lang="ja-JP" altLang="en-US" sz="3200" dirty="0" smtClean="0"/>
              <a:t>　</a:t>
            </a:r>
            <a:endParaRPr lang="en-US" altLang="ja-JP" sz="3200" dirty="0" smtClean="0"/>
          </a:p>
          <a:p>
            <a:pPr>
              <a:buNone/>
            </a:pPr>
            <a:r>
              <a:rPr lang="ja-JP" altLang="en-US" sz="3200" dirty="0" smtClean="0"/>
              <a:t>　</a:t>
            </a:r>
            <a:r>
              <a:rPr lang="ja-JP" altLang="en-US" dirty="0" smtClean="0"/>
              <a:t>＊</a:t>
            </a:r>
            <a:r>
              <a:rPr lang="ja-JP" altLang="en-US" b="1" dirty="0" smtClean="0"/>
              <a:t>おき</a:t>
            </a:r>
            <a:r>
              <a:rPr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ます</a:t>
            </a:r>
            <a:r>
              <a:rPr lang="ja-JP" altLang="en-US" dirty="0" smtClean="0"/>
              <a:t> 　</a:t>
            </a:r>
            <a:endParaRPr lang="ko-KR" altLang="en-US" sz="1800" dirty="0"/>
          </a:p>
        </p:txBody>
      </p:sp>
      <p:sp>
        <p:nvSpPr>
          <p:cNvPr id="6" name="Content Placeholder 5"/>
          <p:cNvSpPr>
            <a:spLocks noGrp="1"/>
          </p:cNvSpPr>
          <p:nvPr>
            <p:ph sz="quarter" idx="4"/>
          </p:nvPr>
        </p:nvSpPr>
        <p:spPr>
          <a:xfrm>
            <a:off x="4178808" y="2420888"/>
            <a:ext cx="3520440" cy="3600400"/>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AU"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600" b="1" dirty="0" smtClean="0"/>
              <a:t>   　</a:t>
            </a:r>
            <a:r>
              <a:rPr lang="ja-JP" altLang="en-US" sz="3600" dirty="0" smtClean="0"/>
              <a:t>ね</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endParaRPr lang="en-US" altLang="ja-JP"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ja-JP" altLang="en-US" sz="3600" b="1" dirty="0"/>
              <a:t>　</a:t>
            </a:r>
            <a:r>
              <a:rPr lang="ja-JP" altLang="en-US" sz="3600" b="1" dirty="0" smtClean="0"/>
              <a:t>　</a:t>
            </a:r>
            <a:r>
              <a:rPr lang="ja-JP" altLang="en-US" sz="3200" b="1" dirty="0" smtClean="0">
                <a:solidFill>
                  <a:schemeClr val="tx1"/>
                </a:solidFill>
              </a:rPr>
              <a:t>み</a:t>
            </a:r>
            <a:r>
              <a:rPr lang="ja-JP" alt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endParaRPr lang="en-AU"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sz="3200" b="1" dirty="0" smtClean="0"/>
              <a:t>　　たべ</a:t>
            </a:r>
            <a:r>
              <a:rPr lang="ja-JP"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endParaRPr lang="en-AU"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altLang="ja-JP" sz="200" b="1" dirty="0">
              <a:solidFill>
                <a:schemeClr val="tx1"/>
              </a:solidFill>
            </a:endParaRPr>
          </a:p>
          <a:p>
            <a:pPr>
              <a:buNone/>
            </a:pPr>
            <a:endParaRPr lang="en-US" altLang="ja-JP" sz="200" b="1" dirty="0" smtClean="0">
              <a:solidFill>
                <a:schemeClr val="tx1"/>
              </a:solidFill>
            </a:endParaRPr>
          </a:p>
          <a:p>
            <a:pPr>
              <a:buNone/>
            </a:pPr>
            <a:endParaRPr lang="en-US" altLang="ja-JP" sz="1000" b="1" dirty="0" smtClean="0">
              <a:solidFill>
                <a:schemeClr val="tx1"/>
              </a:solidFill>
            </a:endParaRPr>
          </a:p>
          <a:p>
            <a:pPr>
              <a:buNone/>
            </a:pPr>
            <a:r>
              <a:rPr lang="ja-JP" altLang="en-US" b="1" dirty="0" smtClean="0">
                <a:solidFill>
                  <a:schemeClr val="tx1"/>
                </a:solidFill>
              </a:rPr>
              <a:t>＊おき</a:t>
            </a:r>
            <a:r>
              <a:rPr lang="ja-JP"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endParaRPr lang="ko-KR" alt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Title 1"/>
          <p:cNvSpPr>
            <a:spLocks noGrp="1"/>
          </p:cNvSpPr>
          <p:nvPr>
            <p:ph type="title"/>
          </p:nvPr>
        </p:nvSpPr>
        <p:spPr>
          <a:xfrm>
            <a:off x="251520" y="188640"/>
            <a:ext cx="7704856" cy="208823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CHANGING GROUP 2 VERBS </a:t>
            </a:r>
            <a:r>
              <a:rPr lang="en-AU" altLang="ko-KR" sz="2000" dirty="0" smtClean="0"/>
              <a:t/>
            </a:r>
            <a:br>
              <a:rPr lang="en-AU" altLang="ko-KR" sz="2000" dirty="0" smtClean="0"/>
            </a:br>
            <a:r>
              <a:rPr lang="en-AU" altLang="ko-KR" sz="2000" dirty="0" smtClean="0"/>
              <a:t>Group 2 are verbs </a:t>
            </a:r>
            <a:r>
              <a:rPr lang="en-AU" altLang="ko-KR" sz="2000" dirty="0" err="1" smtClean="0"/>
              <a:t>wtih</a:t>
            </a:r>
            <a:r>
              <a:rPr lang="en-AU" altLang="ko-KR" sz="2000" dirty="0" smtClean="0"/>
              <a:t> one syllable in front of the ‘</a:t>
            </a:r>
            <a:r>
              <a:rPr lang="en-AU" altLang="ko-KR" sz="2000" dirty="0" err="1" smtClean="0"/>
              <a:t>masu</a:t>
            </a:r>
            <a:r>
              <a:rPr lang="en-AU" altLang="ko-KR" sz="2000" dirty="0" smtClean="0"/>
              <a:t>’</a:t>
            </a:r>
            <a:br>
              <a:rPr lang="en-AU" altLang="ko-KR" sz="2000" dirty="0" smtClean="0"/>
            </a:br>
            <a:r>
              <a:rPr lang="en-AU" altLang="ko-KR" sz="2000" dirty="0" smtClean="0"/>
              <a:t> or an ‘e’ sound in front of the ‘</a:t>
            </a:r>
            <a:r>
              <a:rPr lang="en-AU" altLang="ko-KR" sz="2000" dirty="0" err="1" smtClean="0"/>
              <a:t>masu</a:t>
            </a:r>
            <a:r>
              <a:rPr lang="en-AU" altLang="ko-KR" sz="2000" dirty="0" smtClean="0"/>
              <a:t>’</a:t>
            </a:r>
            <a:br>
              <a:rPr lang="en-AU" altLang="ko-KR" sz="2000" dirty="0" smtClean="0"/>
            </a:br>
            <a:r>
              <a:rPr lang="en-AU" altLang="ko-KR" sz="2000" dirty="0" smtClean="0"/>
              <a:t/>
            </a:r>
            <a:br>
              <a:rPr lang="en-AU" altLang="ko-KR" sz="2000" dirty="0" smtClean="0"/>
            </a:br>
            <a:r>
              <a:rPr lang="en-AU" altLang="ko-KR" sz="2700" dirty="0" smtClean="0"/>
              <a:t>drop </a:t>
            </a:r>
            <a:r>
              <a:rPr lang="en-AU" altLang="ko-KR" sz="2700" dirty="0" err="1" smtClean="0"/>
              <a:t>thE</a:t>
            </a:r>
            <a:r>
              <a:rPr lang="en-AU" altLang="ko-KR" sz="2700" dirty="0" smtClean="0"/>
              <a:t> </a:t>
            </a:r>
            <a:r>
              <a:rPr lang="ja-JP" altLang="en-US" sz="2700" dirty="0" smtClean="0">
                <a:solidFill>
                  <a:srgbClr val="FF0000"/>
                </a:solidFill>
              </a:rPr>
              <a:t>ます</a:t>
            </a:r>
            <a:r>
              <a:rPr lang="en-AU" altLang="ja-JP" sz="2700" dirty="0" smtClean="0"/>
              <a:t> at the </a:t>
            </a:r>
            <a:br>
              <a:rPr lang="en-AU" altLang="ja-JP" sz="2700" dirty="0" smtClean="0"/>
            </a:br>
            <a:r>
              <a:rPr lang="en-AU" altLang="ja-JP" sz="2700" dirty="0" smtClean="0"/>
              <a:t>end of the verb, then add </a:t>
            </a:r>
            <a:r>
              <a:rPr lang="ja-JP" altLang="en-US" sz="2700" dirty="0" smtClean="0">
                <a:solidFill>
                  <a:srgbClr val="FF0000"/>
                </a:solidFill>
              </a:rPr>
              <a:t>て。</a:t>
            </a:r>
            <a:endParaRPr lang="en-AU" sz="2000" b="0" dirty="0">
              <a:solidFill>
                <a:srgbClr val="FF0000"/>
              </a:solidFill>
            </a:endParaRPr>
          </a:p>
        </p:txBody>
      </p:sp>
      <p:sp>
        <p:nvSpPr>
          <p:cNvPr id="8" name="Right Arrow 7"/>
          <p:cNvSpPr/>
          <p:nvPr/>
        </p:nvSpPr>
        <p:spPr>
          <a:xfrm>
            <a:off x="4355976" y="335699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a:off x="4355976" y="393305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Arrow 9"/>
          <p:cNvSpPr/>
          <p:nvPr/>
        </p:nvSpPr>
        <p:spPr>
          <a:xfrm>
            <a:off x="435597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1199103" y="6093296"/>
            <a:ext cx="2282228" cy="461665"/>
          </a:xfrm>
          <a:prstGeom prst="rect">
            <a:avLst/>
          </a:prstGeom>
        </p:spPr>
        <p:txBody>
          <a:bodyPr wrap="none">
            <a:spAutoFit/>
          </a:bodyPr>
          <a:lstStyle/>
          <a:p>
            <a:pPr algn="ctr"/>
            <a:r>
              <a:rPr lang="en-US" altLang="ja-JP" sz="2400" b="1" dirty="0" smtClean="0">
                <a:solidFill>
                  <a:srgbClr val="FF0000"/>
                </a:solidFill>
              </a:rPr>
              <a:t>GROUP 2 VERB</a:t>
            </a:r>
            <a:endParaRPr lang="ko-KR" altLang="en-US" sz="2400" b="1" dirty="0">
              <a:solidFill>
                <a:srgbClr val="FF0000"/>
              </a:solidFill>
            </a:endParaRPr>
          </a:p>
        </p:txBody>
      </p:sp>
      <p:pic>
        <p:nvPicPr>
          <p:cNvPr id="3074" name="Picture 2" descr="C:\Users\may\AppData\Local\Microsoft\Windows\Temporary Internet Files\Content.IE5\9QXR87G6\MC900445796[2].wmf"/>
          <p:cNvPicPr>
            <a:picLocks noChangeAspect="1" noChangeArrowheads="1"/>
          </p:cNvPicPr>
          <p:nvPr/>
        </p:nvPicPr>
        <p:blipFill>
          <a:blip r:embed="rId2" cstate="print"/>
          <a:srcRect/>
          <a:stretch>
            <a:fillRect/>
          </a:stretch>
        </p:blipFill>
        <p:spPr bwMode="auto">
          <a:xfrm>
            <a:off x="6876256" y="3789040"/>
            <a:ext cx="2073040" cy="3068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p:cTn id="34"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6">
                                            <p:txEl>
                                              <p:pRg st="1" end="1"/>
                                            </p:txEl>
                                          </p:spTgt>
                                        </p:tgtEl>
                                        <p:attrNameLst>
                                          <p:attrName>style.visibility</p:attrName>
                                        </p:attrNameLst>
                                      </p:cBhvr>
                                      <p:to>
                                        <p:strVal val="visible"/>
                                      </p:to>
                                    </p:set>
                                    <p:set>
                                      <p:cBhvr>
                                        <p:cTn id="52" dur="455" fill="hold">
                                          <p:stCondLst>
                                            <p:cond delay="0"/>
                                          </p:stCondLst>
                                        </p:cTn>
                                        <p:tgtEl>
                                          <p:spTgt spid="6">
                                            <p:txEl>
                                              <p:pRg st="1" end="1"/>
                                            </p:txEl>
                                          </p:spTgt>
                                        </p:tgtEl>
                                        <p:attrNameLst>
                                          <p:attrName>style.rotation</p:attrName>
                                        </p:attrNameLst>
                                      </p:cBhvr>
                                      <p:to>
                                        <p:strVal val="-45.0"/>
                                      </p:to>
                                    </p:set>
                                    <p:anim calcmode="lin" valueType="num">
                                      <p:cBhvr>
                                        <p:cTn id="53" dur="455" fill="hold">
                                          <p:stCondLst>
                                            <p:cond delay="455"/>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nodeType="clickEffect">
                                  <p:stCondLst>
                                    <p:cond delay="0"/>
                                  </p:stCondLst>
                                  <p:iterate type="lt">
                                    <p:tmPct val="50000"/>
                                  </p:iterate>
                                  <p:childTnLst>
                                    <p:set>
                                      <p:cBhvr>
                                        <p:cTn id="60" dur="1" fill="hold">
                                          <p:stCondLst>
                                            <p:cond delay="0"/>
                                          </p:stCondLst>
                                        </p:cTn>
                                        <p:tgtEl>
                                          <p:spTgt spid="6">
                                            <p:txEl>
                                              <p:pRg st="2" end="2"/>
                                            </p:txEl>
                                          </p:spTgt>
                                        </p:tgtEl>
                                        <p:attrNameLst>
                                          <p:attrName>style.visibility</p:attrName>
                                        </p:attrNameLst>
                                      </p:cBhvr>
                                      <p:to>
                                        <p:strVal val="visible"/>
                                      </p:to>
                                    </p:set>
                                    <p:set>
                                      <p:cBhvr>
                                        <p:cTn id="61" dur="455" fill="hold">
                                          <p:stCondLst>
                                            <p:cond delay="0"/>
                                          </p:stCondLst>
                                        </p:cTn>
                                        <p:tgtEl>
                                          <p:spTgt spid="6">
                                            <p:txEl>
                                              <p:pRg st="2" end="2"/>
                                            </p:txEl>
                                          </p:spTgt>
                                        </p:tgtEl>
                                        <p:attrNameLst>
                                          <p:attrName>style.rotation</p:attrName>
                                        </p:attrNameLst>
                                      </p:cBhvr>
                                      <p:to>
                                        <p:strVal val="-45.0"/>
                                      </p:to>
                                    </p:set>
                                    <p:anim calcmode="lin" valueType="num">
                                      <p:cBhvr>
                                        <p:cTn id="62" dur="455" fill="hold">
                                          <p:stCondLst>
                                            <p:cond delay="455"/>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nodeType="clickEffect">
                                  <p:stCondLst>
                                    <p:cond delay="0"/>
                                  </p:stCondLst>
                                  <p:iterate type="lt">
                                    <p:tmPct val="50000"/>
                                  </p:iterate>
                                  <p:childTnLst>
                                    <p:set>
                                      <p:cBhvr>
                                        <p:cTn id="69" dur="1" fill="hold">
                                          <p:stCondLst>
                                            <p:cond delay="0"/>
                                          </p:stCondLst>
                                        </p:cTn>
                                        <p:tgtEl>
                                          <p:spTgt spid="6">
                                            <p:txEl>
                                              <p:pRg st="3" end="3"/>
                                            </p:txEl>
                                          </p:spTgt>
                                        </p:tgtEl>
                                        <p:attrNameLst>
                                          <p:attrName>style.visibility</p:attrName>
                                        </p:attrNameLst>
                                      </p:cBhvr>
                                      <p:to>
                                        <p:strVal val="visible"/>
                                      </p:to>
                                    </p:set>
                                    <p:set>
                                      <p:cBhvr>
                                        <p:cTn id="70" dur="455" fill="hold">
                                          <p:stCondLst>
                                            <p:cond delay="0"/>
                                          </p:stCondLst>
                                        </p:cTn>
                                        <p:tgtEl>
                                          <p:spTgt spid="6">
                                            <p:txEl>
                                              <p:pRg st="3" end="3"/>
                                            </p:txEl>
                                          </p:spTgt>
                                        </p:tgtEl>
                                        <p:attrNameLst>
                                          <p:attrName>style.rotation</p:attrName>
                                        </p:attrNameLst>
                                      </p:cBhvr>
                                      <p:to>
                                        <p:strVal val="-45.0"/>
                                      </p:to>
                                    </p:set>
                                    <p:anim calcmode="lin" valueType="num">
                                      <p:cBhvr>
                                        <p:cTn id="71" dur="455" fill="hold">
                                          <p:stCondLst>
                                            <p:cond delay="455"/>
                                          </p:stCondLst>
                                        </p:cTn>
                                        <p:tgtEl>
                                          <p:spTgt spid="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6">
                                            <p:txEl>
                                              <p:pRg st="3" end="3"/>
                                            </p:txEl>
                                          </p:spTgt>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6">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p:cTn id="7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8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5">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5">
                                            <p:txEl>
                                              <p:pRg st="5" end="5"/>
                                            </p:txEl>
                                          </p:spTgt>
                                        </p:tgtEl>
                                        <p:attrNameLst>
                                          <p:attrName>style.visibility</p:attrName>
                                        </p:attrNameLst>
                                      </p:cBhvr>
                                      <p:to>
                                        <p:strVal val="visible"/>
                                      </p:to>
                                    </p:set>
                                    <p:anim calcmode="lin" valueType="num">
                                      <p:cBhvr>
                                        <p:cTn id="88"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90"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8" presetClass="entr" presetSubtype="0" accel="50000" fill="hold" nodeType="clickEffect">
                                  <p:stCondLst>
                                    <p:cond delay="0"/>
                                  </p:stCondLst>
                                  <p:iterate type="lt">
                                    <p:tmPct val="50000"/>
                                  </p:iterate>
                                  <p:childTnLst>
                                    <p:set>
                                      <p:cBhvr>
                                        <p:cTn id="96" dur="1" fill="hold">
                                          <p:stCondLst>
                                            <p:cond delay="0"/>
                                          </p:stCondLst>
                                        </p:cTn>
                                        <p:tgtEl>
                                          <p:spTgt spid="6">
                                            <p:txEl>
                                              <p:pRg st="7" end="7"/>
                                            </p:txEl>
                                          </p:spTgt>
                                        </p:tgtEl>
                                        <p:attrNameLst>
                                          <p:attrName>style.visibility</p:attrName>
                                        </p:attrNameLst>
                                      </p:cBhvr>
                                      <p:to>
                                        <p:strVal val="visible"/>
                                      </p:to>
                                    </p:set>
                                    <p:set>
                                      <p:cBhvr>
                                        <p:cTn id="97" dur="455" fill="hold">
                                          <p:stCondLst>
                                            <p:cond delay="0"/>
                                          </p:stCondLst>
                                        </p:cTn>
                                        <p:tgtEl>
                                          <p:spTgt spid="6">
                                            <p:txEl>
                                              <p:pRg st="7" end="7"/>
                                            </p:txEl>
                                          </p:spTgt>
                                        </p:tgtEl>
                                        <p:attrNameLst>
                                          <p:attrName>style.rotation</p:attrName>
                                        </p:attrNameLst>
                                      </p:cBhvr>
                                      <p:to>
                                        <p:strVal val="-45.0"/>
                                      </p:to>
                                    </p:set>
                                    <p:anim calcmode="lin" valueType="num">
                                      <p:cBhvr>
                                        <p:cTn id="98" dur="455" fill="hold">
                                          <p:stCondLst>
                                            <p:cond delay="455"/>
                                          </p:stCondLst>
                                        </p:cTn>
                                        <p:tgtEl>
                                          <p:spTgt spid="6">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6">
                                            <p:txEl>
                                              <p:pRg st="7" end="7"/>
                                            </p:txEl>
                                          </p:spTgt>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6">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6">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4" presetClass="emph" presetSubtype="0" fill="hold" grpId="1" nodeType="clickEffect">
                                  <p:stCondLst>
                                    <p:cond delay="0"/>
                                  </p:stCondLst>
                                  <p:iterate type="lt">
                                    <p:tmPct val="10000"/>
                                  </p:iterate>
                                  <p:childTnLst>
                                    <p:animMotion origin="layout" path="M 0.0 0.0 L 0.0 -0.07213" pathEditMode="relative" ptsTypes="">
                                      <p:cBhvr>
                                        <p:cTn id="105" dur="250" accel="50000" decel="50000" autoRev="1" fill="hold">
                                          <p:stCondLst>
                                            <p:cond delay="0"/>
                                          </p:stCondLst>
                                        </p:cTn>
                                        <p:tgtEl>
                                          <p:spTgt spid="7"/>
                                        </p:tgtEl>
                                        <p:attrNameLst>
                                          <p:attrName>ppt_x</p:attrName>
                                          <p:attrName>ppt_y</p:attrName>
                                        </p:attrNameLst>
                                      </p:cBhvr>
                                    </p:animMotion>
                                    <p:animRot by="1500000">
                                      <p:cBhvr>
                                        <p:cTn id="106" dur="125" fill="hold">
                                          <p:stCondLst>
                                            <p:cond delay="0"/>
                                          </p:stCondLst>
                                        </p:cTn>
                                        <p:tgtEl>
                                          <p:spTgt spid="7"/>
                                        </p:tgtEl>
                                        <p:attrNameLst>
                                          <p:attrName>r</p:attrName>
                                        </p:attrNameLst>
                                      </p:cBhvr>
                                    </p:animRot>
                                    <p:animRot by="-1500000">
                                      <p:cBhvr>
                                        <p:cTn id="107" dur="125" fill="hold">
                                          <p:stCondLst>
                                            <p:cond delay="125"/>
                                          </p:stCondLst>
                                        </p:cTn>
                                        <p:tgtEl>
                                          <p:spTgt spid="7"/>
                                        </p:tgtEl>
                                        <p:attrNameLst>
                                          <p:attrName>r</p:attrName>
                                        </p:attrNameLst>
                                      </p:cBhvr>
                                    </p:animRot>
                                    <p:animRot by="-1500000">
                                      <p:cBhvr>
                                        <p:cTn id="108" dur="125" fill="hold">
                                          <p:stCondLst>
                                            <p:cond delay="250"/>
                                          </p:stCondLst>
                                        </p:cTn>
                                        <p:tgtEl>
                                          <p:spTgt spid="7"/>
                                        </p:tgtEl>
                                        <p:attrNameLst>
                                          <p:attrName>r</p:attrName>
                                        </p:attrNameLst>
                                      </p:cBhvr>
                                    </p:animRot>
                                    <p:animRot by="1500000">
                                      <p:cBhvr>
                                        <p:cTn id="109"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867400"/>
            <a:ext cx="3520440" cy="585936"/>
          </a:xfrm>
        </p:spPr>
        <p:txBody>
          <a:bodyPr>
            <a:normAutofit/>
          </a:bodyPr>
          <a:lstStyle/>
          <a:p>
            <a:r>
              <a:rPr lang="en-AU" altLang="ko-KR" sz="2400" dirty="0" smtClean="0">
                <a:solidFill>
                  <a:srgbClr val="FF0000"/>
                </a:solidFill>
              </a:rPr>
              <a:t>Irregular verbs</a:t>
            </a:r>
            <a:endParaRPr lang="ko-KR" altLang="en-US" sz="2400" dirty="0">
              <a:solidFill>
                <a:srgbClr val="FF0000"/>
              </a:solidFill>
            </a:endParaRPr>
          </a:p>
        </p:txBody>
      </p:sp>
      <p:sp>
        <p:nvSpPr>
          <p:cNvPr id="4" name="Text Placeholder 3"/>
          <p:cNvSpPr>
            <a:spLocks noGrp="1"/>
          </p:cNvSpPr>
          <p:nvPr>
            <p:ph type="body" sz="half" idx="3"/>
          </p:nvPr>
        </p:nvSpPr>
        <p:spPr>
          <a:xfrm>
            <a:off x="4178808" y="5867400"/>
            <a:ext cx="3520440" cy="585936"/>
          </a:xfrm>
        </p:spPr>
        <p:txBody>
          <a:bodyPr>
            <a:normAutofit/>
          </a:bodyPr>
          <a:lstStyle/>
          <a:p>
            <a:r>
              <a:rPr lang="en-AU" altLang="ko-KR" sz="2400" dirty="0" smtClean="0"/>
              <a:t>Te form</a:t>
            </a:r>
            <a:endParaRPr lang="ko-KR" altLang="en-US" sz="2400" dirty="0"/>
          </a:p>
        </p:txBody>
      </p:sp>
      <p:sp>
        <p:nvSpPr>
          <p:cNvPr id="7" name="Title 1"/>
          <p:cNvSpPr>
            <a:spLocks noGrp="1"/>
          </p:cNvSpPr>
          <p:nvPr>
            <p:ph type="title"/>
          </p:nvPr>
        </p:nvSpPr>
        <p:spPr>
          <a:xfrm>
            <a:off x="179513" y="188913"/>
            <a:ext cx="7848872" cy="1871936"/>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CHANGING GROUP 3 VERBS </a:t>
            </a:r>
            <a:r>
              <a:rPr lang="en-AU" altLang="ko-KR" sz="2000" dirty="0" smtClean="0"/>
              <a:t/>
            </a:r>
            <a:br>
              <a:rPr lang="en-AU" altLang="ko-KR" sz="2000" dirty="0" smtClean="0"/>
            </a:br>
            <a:r>
              <a:rPr lang="en-AU" altLang="ko-KR" sz="2000" dirty="0" smtClean="0"/>
              <a:t>Group 3 are the irregular verbs</a:t>
            </a:r>
            <a:br>
              <a:rPr lang="en-AU" altLang="ko-KR" sz="2000" dirty="0" smtClean="0"/>
            </a:br>
            <a:r>
              <a:rPr lang="en-AU" altLang="ko-KR" sz="2000" dirty="0" smtClean="0"/>
              <a:t/>
            </a:r>
            <a:br>
              <a:rPr lang="en-AU" altLang="ko-KR" sz="2000" dirty="0" smtClean="0"/>
            </a:br>
            <a:r>
              <a:rPr lang="en-AU" altLang="ko-KR" sz="2700" dirty="0" smtClean="0"/>
              <a:t>there are only </a:t>
            </a:r>
            <a:r>
              <a:rPr lang="en-AU" altLang="ko-KR" sz="2700" dirty="0" smtClean="0">
                <a:solidFill>
                  <a:srgbClr val="FF0000"/>
                </a:solidFill>
              </a:rPr>
              <a:t>two</a:t>
            </a:r>
            <a:r>
              <a:rPr lang="en-AU" altLang="ko-KR" sz="2700" dirty="0" smtClean="0"/>
              <a:t> irregular verbs in </a:t>
            </a:r>
            <a:r>
              <a:rPr lang="en-AU" altLang="ko-KR" sz="2700" dirty="0" err="1" smtClean="0"/>
              <a:t>japanese</a:t>
            </a:r>
            <a:endParaRPr lang="en-AU" sz="2000" b="0" dirty="0"/>
          </a:p>
        </p:txBody>
      </p:sp>
      <p:sp>
        <p:nvSpPr>
          <p:cNvPr id="8" name="Content Placeholder 2"/>
          <p:cNvSpPr>
            <a:spLocks noGrp="1"/>
          </p:cNvSpPr>
          <p:nvPr>
            <p:ph sz="quarter" idx="2"/>
          </p:nvPr>
        </p:nvSpPr>
        <p:spPr>
          <a:xfrm>
            <a:off x="457200" y="2276475"/>
            <a:ext cx="3521075" cy="354965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AU" altLang="ja-JP" dirty="0" err="1" smtClean="0"/>
              <a:t>Eg</a:t>
            </a:r>
            <a:r>
              <a:rPr lang="en-AU" altLang="ja-JP" dirty="0" smtClean="0"/>
              <a:t>.  </a:t>
            </a:r>
            <a:r>
              <a:rPr lang="ja-JP" altLang="en-US" dirty="0" smtClean="0"/>
              <a:t>　</a:t>
            </a:r>
            <a:r>
              <a:rPr lang="en-US" altLang="ja-JP" dirty="0" smtClean="0"/>
              <a:t/>
            </a:r>
            <a:br>
              <a:rPr lang="en-US" altLang="ja-JP" dirty="0" smtClean="0"/>
            </a:br>
            <a:endParaRPr lang="en-US" altLang="ja-JP" dirty="0" smtClean="0"/>
          </a:p>
          <a:p>
            <a:pPr>
              <a:buNone/>
            </a:pPr>
            <a:r>
              <a:rPr lang="en-US" altLang="ja-JP" sz="3200" b="1" dirty="0" smtClean="0"/>
              <a:t>	</a:t>
            </a:r>
            <a:r>
              <a:rPr lang="ja-JP" altLang="en-US" sz="3200" b="1" dirty="0" smtClean="0"/>
              <a:t>します</a:t>
            </a:r>
            <a:r>
              <a:rPr lang="ja-JP" altLang="en-US" sz="3600" dirty="0" smtClean="0"/>
              <a:t>　　</a:t>
            </a:r>
            <a:endParaRPr lang="en-US" altLang="ja-JP" sz="3600" dirty="0" smtClean="0"/>
          </a:p>
          <a:p>
            <a:pPr>
              <a:buNone/>
            </a:pPr>
            <a:r>
              <a:rPr lang="en-US" altLang="ja-JP" sz="4000" b="1" dirty="0" smtClean="0"/>
              <a:t>	</a:t>
            </a:r>
            <a:r>
              <a:rPr lang="ja-JP" altLang="en-US" sz="3200" b="1" dirty="0" smtClean="0"/>
              <a:t>きます</a:t>
            </a:r>
            <a:endParaRPr lang="en-US" altLang="ja-JP" sz="3200" b="1" dirty="0" smtClean="0"/>
          </a:p>
          <a:p>
            <a:pPr>
              <a:buNone/>
            </a:pPr>
            <a:r>
              <a:rPr lang="ja-JP" altLang="en-US" sz="3200" b="1" dirty="0" smtClean="0"/>
              <a:t>　</a:t>
            </a:r>
            <a:r>
              <a:rPr lang="ja-JP" altLang="en-US" sz="3600" dirty="0" smtClean="0"/>
              <a:t>　　</a:t>
            </a:r>
            <a:endParaRPr lang="en-US" altLang="ja-JP" sz="3600" dirty="0" smtClean="0"/>
          </a:p>
          <a:p>
            <a:pPr>
              <a:buNone/>
            </a:pPr>
            <a:r>
              <a:rPr lang="ja-JP" altLang="en-US" sz="3600" dirty="0" smtClean="0"/>
              <a:t>　　</a:t>
            </a:r>
            <a:endParaRPr lang="en-US" altLang="ja-JP" dirty="0" smtClean="0"/>
          </a:p>
          <a:p>
            <a:pPr>
              <a:buNone/>
            </a:pPr>
            <a:r>
              <a:rPr lang="ja-JP" altLang="en-US" dirty="0" smtClean="0"/>
              <a:t>　　</a:t>
            </a:r>
            <a:endParaRPr lang="en-US" altLang="ja-JP" dirty="0" smtClean="0"/>
          </a:p>
          <a:p>
            <a:pPr>
              <a:buNone/>
            </a:pPr>
            <a:endParaRPr lang="en-AU" dirty="0"/>
          </a:p>
        </p:txBody>
      </p:sp>
      <p:sp>
        <p:nvSpPr>
          <p:cNvPr id="9" name="Content Placeholder 5"/>
          <p:cNvSpPr>
            <a:spLocks noGrp="1"/>
          </p:cNvSpPr>
          <p:nvPr>
            <p:ph sz="quarter" idx="4"/>
          </p:nvPr>
        </p:nvSpPr>
        <p:spPr>
          <a:xfrm>
            <a:off x="4178300" y="2276475"/>
            <a:ext cx="3521075" cy="3549650"/>
          </a:xfrm>
        </p:spPr>
        <p:style>
          <a:lnRef idx="1">
            <a:schemeClr val="accent6"/>
          </a:lnRef>
          <a:fillRef idx="2">
            <a:schemeClr val="accent6"/>
          </a:fillRef>
          <a:effectRef idx="1">
            <a:schemeClr val="accent6"/>
          </a:effectRef>
          <a:fontRef idx="minor">
            <a:schemeClr val="dk1"/>
          </a:fontRef>
        </p:style>
        <p:txBody>
          <a:bodyPr/>
          <a:lstStyle/>
          <a:p>
            <a:pPr>
              <a:buNone/>
            </a:pPr>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AU"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ja-JP"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ja-JP" alt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して</a:t>
            </a:r>
            <a:endParaRPr lang="en-AU"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sz="4000" dirty="0" smtClean="0">
                <a:solidFill>
                  <a:schemeClr val="tx1"/>
                </a:solidFill>
              </a:rPr>
              <a:t>   </a:t>
            </a:r>
            <a:r>
              <a:rPr lang="ja-JP" alt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き</a:t>
            </a:r>
            <a:r>
              <a:rPr lang="ja-JP" alt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endParaRPr lang="en-US" altLang="ja-JP"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ja-JP" alt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9850" dist="43180" dir="5400000">
                    <a:srgbClr val="000000">
                      <a:alpha val="65000"/>
                    </a:srgbClr>
                  </a:innerShdw>
                </a:effectLst>
              </a:rPr>
              <a:t>　</a:t>
            </a:r>
            <a:endParaRPr lang="en-AU"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ko-KR" alt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098" name="Picture 2" descr="C:\Users\may\AppData\Local\Microsoft\Windows\Temporary Internet Files\Content.IE5\5TLF8FMK\MC900445784[1].wmf"/>
          <p:cNvPicPr>
            <a:picLocks noChangeAspect="1" noChangeArrowheads="1"/>
          </p:cNvPicPr>
          <p:nvPr/>
        </p:nvPicPr>
        <p:blipFill>
          <a:blip r:embed="rId2" cstate="print"/>
          <a:srcRect/>
          <a:stretch>
            <a:fillRect/>
          </a:stretch>
        </p:blipFill>
        <p:spPr bwMode="auto">
          <a:xfrm>
            <a:off x="7164288" y="3645024"/>
            <a:ext cx="1656184" cy="30099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9">
                                            <p:txEl>
                                              <p:pRg st="1" end="1"/>
                                            </p:txEl>
                                          </p:spTgt>
                                        </p:tgtEl>
                                        <p:attrNameLst>
                                          <p:attrName>style.visibility</p:attrName>
                                        </p:attrNameLst>
                                      </p:cBhvr>
                                      <p:to>
                                        <p:strVal val="visible"/>
                                      </p:to>
                                    </p:set>
                                    <p:set>
                                      <p:cBhvr>
                                        <p:cTn id="25" dur="455" fill="hold">
                                          <p:stCondLst>
                                            <p:cond delay="0"/>
                                          </p:stCondLst>
                                        </p:cTn>
                                        <p:tgtEl>
                                          <p:spTgt spid="9">
                                            <p:txEl>
                                              <p:pRg st="1" end="1"/>
                                            </p:txEl>
                                          </p:spTgt>
                                        </p:tgtEl>
                                        <p:attrNameLst>
                                          <p:attrName>style.rotation</p:attrName>
                                        </p:attrNameLst>
                                      </p:cBhvr>
                                      <p:to>
                                        <p:strVal val="-45.0"/>
                                      </p:to>
                                    </p:set>
                                    <p:anim calcmode="lin" valueType="num">
                                      <p:cBhvr>
                                        <p:cTn id="26" dur="455" fill="hold">
                                          <p:stCondLst>
                                            <p:cond delay="455"/>
                                          </p:stCondLst>
                                        </p:cTn>
                                        <p:tgtEl>
                                          <p:spTgt spid="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9">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9">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
                                            <p:txEl>
                                              <p:pRg st="2" end="2"/>
                                            </p:txEl>
                                          </p:spTgt>
                                        </p:tgtEl>
                                        <p:attrNameLst>
                                          <p:attrName>style.visibility</p:attrName>
                                        </p:attrNameLst>
                                      </p:cBhvr>
                                      <p:to>
                                        <p:strVal val="visible"/>
                                      </p:to>
                                    </p:set>
                                    <p:anim calcmode="lin" valueType="num">
                                      <p:cBhvr>
                                        <p:cTn id="34"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p:cTn id="43" dur="5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9">
                                            <p:txEl>
                                              <p:pRg st="2" end="2"/>
                                            </p:txEl>
                                          </p:spTgt>
                                        </p:tgtEl>
                                        <p:attrNameLst>
                                          <p:attrName>style.visibility</p:attrName>
                                        </p:attrNameLst>
                                      </p:cBhvr>
                                      <p:to>
                                        <p:strVal val="visible"/>
                                      </p:to>
                                    </p:set>
                                    <p:set>
                                      <p:cBhvr>
                                        <p:cTn id="52" dur="455" fill="hold">
                                          <p:stCondLst>
                                            <p:cond delay="0"/>
                                          </p:stCondLst>
                                        </p:cTn>
                                        <p:tgtEl>
                                          <p:spTgt spid="9">
                                            <p:txEl>
                                              <p:pRg st="2" end="2"/>
                                            </p:txEl>
                                          </p:spTgt>
                                        </p:tgtEl>
                                        <p:attrNameLst>
                                          <p:attrName>style.rotation</p:attrName>
                                        </p:attrNameLst>
                                      </p:cBhvr>
                                      <p:to>
                                        <p:strVal val="-45.0"/>
                                      </p:to>
                                    </p:set>
                                    <p:anim calcmode="lin" valueType="num">
                                      <p:cBhvr>
                                        <p:cTn id="53" dur="455" fill="hold">
                                          <p:stCondLst>
                                            <p:cond delay="455"/>
                                          </p:stCondLst>
                                        </p:cTn>
                                        <p:tgtEl>
                                          <p:spTgt spid="9">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9">
                                            <p:txEl>
                                              <p:pRg st="2" end="2"/>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9">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9">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nodeType="clickEffect">
                                  <p:stCondLst>
                                    <p:cond delay="0"/>
                                  </p:stCondLst>
                                  <p:iterate type="lt">
                                    <p:tmPct val="50000"/>
                                  </p:iterate>
                                  <p:childTnLst>
                                    <p:set>
                                      <p:cBhvr>
                                        <p:cTn id="60" dur="1" fill="hold">
                                          <p:stCondLst>
                                            <p:cond delay="0"/>
                                          </p:stCondLst>
                                        </p:cTn>
                                        <p:tgtEl>
                                          <p:spTgt spid="9">
                                            <p:txEl>
                                              <p:pRg st="3" end="3"/>
                                            </p:txEl>
                                          </p:spTgt>
                                        </p:tgtEl>
                                        <p:attrNameLst>
                                          <p:attrName>style.visibility</p:attrName>
                                        </p:attrNameLst>
                                      </p:cBhvr>
                                      <p:to>
                                        <p:strVal val="visible"/>
                                      </p:to>
                                    </p:set>
                                    <p:set>
                                      <p:cBhvr>
                                        <p:cTn id="61" dur="455" fill="hold">
                                          <p:stCondLst>
                                            <p:cond delay="0"/>
                                          </p:stCondLst>
                                        </p:cTn>
                                        <p:tgtEl>
                                          <p:spTgt spid="9">
                                            <p:txEl>
                                              <p:pRg st="3" end="3"/>
                                            </p:txEl>
                                          </p:spTgt>
                                        </p:tgtEl>
                                        <p:attrNameLst>
                                          <p:attrName>style.rotation</p:attrName>
                                        </p:attrNameLst>
                                      </p:cBhvr>
                                      <p:to>
                                        <p:strVal val="-45.0"/>
                                      </p:to>
                                    </p:set>
                                    <p:anim calcmode="lin" valueType="num">
                                      <p:cBhvr>
                                        <p:cTn id="62" dur="455" fill="hold">
                                          <p:stCondLst>
                                            <p:cond delay="455"/>
                                          </p:stCondLst>
                                        </p:cTn>
                                        <p:tgtEl>
                                          <p:spTgt spid="9">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9">
                                            <p:txEl>
                                              <p:pRg st="3" end="3"/>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9">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9">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altLang="ko-KR" dirty="0" smtClean="0"/>
              <a:t/>
            </a:r>
            <a:br>
              <a:rPr lang="en-US" altLang="ko-KR" dirty="0" smtClean="0"/>
            </a:br>
            <a:endParaRPr lang="ko-KR" altLang="en-US" dirty="0"/>
          </a:p>
        </p:txBody>
      </p:sp>
      <p:sp>
        <p:nvSpPr>
          <p:cNvPr id="11" name="Subtitle 10"/>
          <p:cNvSpPr>
            <a:spLocks noGrp="1"/>
          </p:cNvSpPr>
          <p:nvPr>
            <p:ph type="subTitle" idx="1"/>
          </p:nvPr>
        </p:nvSpPr>
        <p:spPr>
          <a:xfrm>
            <a:off x="3419872" y="3526448"/>
            <a:ext cx="5114778" cy="1101248"/>
          </a:xfrm>
        </p:spPr>
        <p:txBody>
          <a:bodyPr/>
          <a:lstStyle/>
          <a:p>
            <a:endParaRPr lang="en-US" altLang="ko-KR" dirty="0" smtClean="0"/>
          </a:p>
          <a:p>
            <a:endParaRPr lang="ko-KR" altLang="en-US" dirty="0"/>
          </a:p>
        </p:txBody>
      </p:sp>
      <p:sp>
        <p:nvSpPr>
          <p:cNvPr id="4" name="Title 1"/>
          <p:cNvSpPr txBox="1">
            <a:spLocks/>
          </p:cNvSpPr>
          <p:nvPr/>
        </p:nvSpPr>
        <p:spPr>
          <a:xfrm>
            <a:off x="2843808" y="533400"/>
            <a:ext cx="6048672" cy="2868168"/>
          </a:xfrm>
          <a:prstGeom prst="rect">
            <a:avLst/>
          </a:prstGeom>
        </p:spPr>
        <p:txBody>
          <a:bodyPr vert="horz" lIns="91440" tIns="45720" rIns="91440" bIns="45720" rtlCol="0" anchor="ctr">
            <a:norm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rPr>
              <a:t>Let’s practice making the </a:t>
            </a:r>
            <a:r>
              <a:rPr lang="ja-JP" alt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rPr>
              <a:t>て</a:t>
            </a:r>
            <a:r>
              <a:rPr lang="en-US" altLang="ja-JP"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rPr>
              <a:t>Form:</a:t>
            </a:r>
          </a:p>
        </p:txBody>
      </p:sp>
      <p:sp>
        <p:nvSpPr>
          <p:cNvPr id="7" name="Rectangle 6"/>
          <p:cNvSpPr/>
          <p:nvPr/>
        </p:nvSpPr>
        <p:spPr>
          <a:xfrm>
            <a:off x="2843808" y="4077072"/>
            <a:ext cx="6048672" cy="707886"/>
          </a:xfrm>
          <a:prstGeom prst="rect">
            <a:avLst/>
          </a:prstGeom>
          <a:solidFill>
            <a:schemeClr val="accent6">
              <a:lumMod val="75000"/>
            </a:schemeClr>
          </a:solidFill>
        </p:spPr>
        <p:txBody>
          <a:bodyPr wrap="square">
            <a:spAutoFit/>
          </a:bodyPr>
          <a:lstStyle/>
          <a:p>
            <a:pPr algn="ctr"/>
            <a:r>
              <a:rPr lang="en-US" sz="2000" b="1" dirty="0" smtClean="0"/>
              <a:t>Use the online program here:</a:t>
            </a:r>
          </a:p>
          <a:p>
            <a:pPr algn="ctr"/>
            <a:r>
              <a:rPr lang="en-US" sz="2000" b="1" dirty="0" smtClean="0"/>
              <a:t>http</a:t>
            </a:r>
            <a:r>
              <a:rPr lang="en-US" sz="2000" b="1" dirty="0"/>
              <a:t>://www.mlcjapanese.co.jp/Download.htm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what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did at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concert</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verbs </a:t>
            </a:r>
          </a:p>
        </p:txBody>
      </p:sp>
      <p:pic>
        <p:nvPicPr>
          <p:cNvPr id="1028" name="Picture 4" descr="http://t1.gstatic.com/images?q=tbn:ANd9GcQZvzeMuokpbdym-o5yYaLzCNgyAEL5PZAQJcBb4dS6GNWYkxlVWw"/>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826" r="188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04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what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did at the park</a:t>
            </a:r>
            <a: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verbs </a:t>
            </a:r>
          </a:p>
        </p:txBody>
      </p:sp>
      <p:pic>
        <p:nvPicPr>
          <p:cNvPr id="2050" name="Picture 2" descr="http://t3.gstatic.com/images?q=tbn:ANd9GcQezQY_i57fgjb59t5qeoAZURR4M-MK0-n--kp0aD24VEkrnJSpf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715" r="167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70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what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did at the beach</a:t>
            </a:r>
            <a: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verbs </a:t>
            </a:r>
          </a:p>
        </p:txBody>
      </p:sp>
      <p:pic>
        <p:nvPicPr>
          <p:cNvPr id="3074" name="Picture 2" descr="http://www.bondibeach.com/portals/0/Images/General/the_beach_looking_north.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237" r="162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6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51520" y="2348880"/>
            <a:ext cx="2843213" cy="1366838"/>
          </a:xfrm>
        </p:spPr>
        <p:txBody>
          <a:bodyPr>
            <a:normAutofit fontScale="90000"/>
          </a:bodyPr>
          <a:lstStyle/>
          <a:p>
            <a:pPr eaLnBrk="1" hangingPunct="1"/>
            <a:r>
              <a:rPr lang="en-AU" altLang="ja-JP" sz="2800" dirty="0" smtClean="0">
                <a:ea typeface="ＭＳ Ｐゴシック" pitchFamily="34" charset="-128"/>
              </a:rPr>
              <a:t>o</a:t>
            </a:r>
            <a:r>
              <a:rPr lang="ja-JP" altLang="en-AU" sz="2800" dirty="0" smtClean="0">
                <a:ea typeface="ＭＳ Ｐゴシック" pitchFamily="34" charset="-128"/>
              </a:rPr>
              <a:t>　</a:t>
            </a:r>
            <a:r>
              <a:rPr lang="en-AU" altLang="ja-JP" sz="2800" dirty="0" smtClean="0">
                <a:ea typeface="ＭＳ Ｐゴシック" pitchFamily="34" charset="-128"/>
              </a:rPr>
              <a:t>o</a:t>
            </a:r>
            <a:r>
              <a:rPr lang="ja-JP" altLang="en-AU" sz="2800" dirty="0" smtClean="0">
                <a:ea typeface="ＭＳ Ｐゴシック" pitchFamily="34" charset="-128"/>
              </a:rPr>
              <a:t>　</a:t>
            </a:r>
            <a:r>
              <a:rPr lang="en-AU" altLang="ja-JP" sz="2800" dirty="0" err="1" smtClean="0">
                <a:ea typeface="ＭＳ Ｐゴシック" pitchFamily="34" charset="-128"/>
              </a:rPr>
              <a:t>ki</a:t>
            </a:r>
            <a:r>
              <a:rPr lang="ja-JP" altLang="en-AU" sz="2800" dirty="0" smtClean="0">
                <a:ea typeface="ＭＳ Ｐゴシック" pitchFamily="34" charset="-128"/>
              </a:rPr>
              <a:t>　</a:t>
            </a:r>
            <a:r>
              <a:rPr lang="en-AU" altLang="ja-JP" sz="2800" dirty="0" err="1" smtClean="0">
                <a:ea typeface="ＭＳ Ｐゴシック" pitchFamily="34" charset="-128"/>
              </a:rPr>
              <a:t>i</a:t>
            </a:r>
            <a:r>
              <a:rPr lang="en-AU" altLang="ja-JP" sz="4000" dirty="0" smtClean="0">
                <a:ea typeface="ＭＳ Ｐゴシック" pitchFamily="34" charset="-128"/>
              </a:rPr>
              <a:t/>
            </a:r>
            <a:br>
              <a:rPr lang="en-AU" altLang="ja-JP" sz="4000" dirty="0" smtClean="0">
                <a:ea typeface="ＭＳ Ｐゴシック" pitchFamily="34" charset="-128"/>
              </a:rPr>
            </a:br>
            <a:r>
              <a:rPr lang="ja-JP" altLang="en-AU" sz="4000" dirty="0" smtClean="0">
                <a:ea typeface="ＭＳ Ｐゴシック" pitchFamily="34" charset="-128"/>
              </a:rPr>
              <a:t>おおきい</a:t>
            </a:r>
            <a:br>
              <a:rPr lang="ja-JP" altLang="en-AU" sz="4000" dirty="0" smtClean="0">
                <a:ea typeface="ＭＳ Ｐゴシック" pitchFamily="34" charset="-128"/>
              </a:rPr>
            </a:br>
            <a:endParaRPr lang="ja-JP" altLang="en-US" sz="4000" dirty="0" smtClean="0">
              <a:ea typeface="ＭＳ Ｐゴシック" pitchFamily="34" charset="-128"/>
            </a:endParaRPr>
          </a:p>
        </p:txBody>
      </p:sp>
      <p:sp>
        <p:nvSpPr>
          <p:cNvPr id="7174" name="Rectangle 6"/>
          <p:cNvSpPr>
            <a:spLocks noGrp="1" noChangeArrowheads="1"/>
          </p:cNvSpPr>
          <p:nvPr>
            <p:ph type="body" sz="half" idx="2"/>
          </p:nvPr>
        </p:nvSpPr>
        <p:spPr>
          <a:xfrm>
            <a:off x="250825" y="3213100"/>
            <a:ext cx="2376488" cy="576263"/>
          </a:xfrm>
        </p:spPr>
        <p:txBody>
          <a:bodyPr>
            <a:normAutofit fontScale="92500" lnSpcReduction="20000"/>
          </a:bodyPr>
          <a:lstStyle/>
          <a:p>
            <a:pPr algn="ctr" eaLnBrk="1" hangingPunct="1">
              <a:buFontTx/>
              <a:buNone/>
            </a:pPr>
            <a:r>
              <a:rPr lang="en-US" altLang="ja-JP" sz="4000" smtClean="0">
                <a:ea typeface="ＭＳ Ｐゴシック" pitchFamily="34" charset="-128"/>
              </a:rPr>
              <a:t>BIG</a:t>
            </a:r>
          </a:p>
        </p:txBody>
      </p:sp>
      <p:pic>
        <p:nvPicPr>
          <p:cNvPr id="3076" name="Picture 7" descr="ZD_02_2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95736" y="1916832"/>
            <a:ext cx="3314700"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ectangle 8"/>
          <p:cNvSpPr>
            <a:spLocks noRot="1" noChangeArrowheads="1"/>
          </p:cNvSpPr>
          <p:nvPr/>
        </p:nvSpPr>
        <p:spPr bwMode="auto">
          <a:xfrm>
            <a:off x="5781148" y="2155131"/>
            <a:ext cx="2376264"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AU" altLang="ja-JP" sz="2400" dirty="0">
                <a:solidFill>
                  <a:schemeClr val="tx2"/>
                </a:solidFill>
                <a:ea typeface="ＭＳ Ｐゴシック" pitchFamily="34" charset="-128"/>
              </a:rPr>
              <a:t>chi</a:t>
            </a:r>
            <a:r>
              <a:rPr lang="ja-JP" altLang="en-AU" sz="2400" dirty="0">
                <a:solidFill>
                  <a:schemeClr val="tx2"/>
                </a:solidFill>
                <a:ea typeface="ＭＳ Ｐゴシック" pitchFamily="34" charset="-128"/>
              </a:rPr>
              <a:t>　</a:t>
            </a:r>
            <a:r>
              <a:rPr lang="en-AU" altLang="ja-JP" sz="2400" dirty="0" err="1">
                <a:solidFill>
                  <a:schemeClr val="tx2"/>
                </a:solidFill>
                <a:ea typeface="ＭＳ Ｐゴシック" pitchFamily="34" charset="-128"/>
              </a:rPr>
              <a:t>i</a:t>
            </a:r>
            <a:r>
              <a:rPr lang="ja-JP" altLang="en-AU" sz="2400" dirty="0">
                <a:solidFill>
                  <a:schemeClr val="tx2"/>
                </a:solidFill>
                <a:ea typeface="ＭＳ Ｐゴシック" pitchFamily="34" charset="-128"/>
              </a:rPr>
              <a:t>　</a:t>
            </a:r>
            <a:r>
              <a:rPr lang="en-AU" altLang="ja-JP" sz="2400" dirty="0" err="1">
                <a:solidFill>
                  <a:schemeClr val="tx2"/>
                </a:solidFill>
                <a:ea typeface="ＭＳ Ｐゴシック" pitchFamily="34" charset="-128"/>
              </a:rPr>
              <a:t>sa</a:t>
            </a:r>
            <a:r>
              <a:rPr lang="ja-JP" altLang="en-AU" sz="2400" dirty="0">
                <a:solidFill>
                  <a:schemeClr val="tx2"/>
                </a:solidFill>
                <a:ea typeface="ＭＳ Ｐゴシック" pitchFamily="34" charset="-128"/>
              </a:rPr>
              <a:t>　</a:t>
            </a:r>
            <a:r>
              <a:rPr lang="en-AU" altLang="ja-JP" sz="2400" dirty="0" err="1">
                <a:solidFill>
                  <a:schemeClr val="tx2"/>
                </a:solidFill>
                <a:ea typeface="ＭＳ Ｐゴシック" pitchFamily="34" charset="-128"/>
              </a:rPr>
              <a:t>i</a:t>
            </a:r>
            <a:r>
              <a:rPr lang="en-AU" altLang="ja-JP" sz="2400" dirty="0">
                <a:solidFill>
                  <a:schemeClr val="tx2"/>
                </a:solidFill>
                <a:ea typeface="ＭＳ Ｐゴシック" pitchFamily="34" charset="-128"/>
              </a:rPr>
              <a:t/>
            </a:r>
            <a:br>
              <a:rPr lang="en-AU" altLang="ja-JP" sz="2400" dirty="0">
                <a:solidFill>
                  <a:schemeClr val="tx2"/>
                </a:solidFill>
                <a:ea typeface="ＭＳ Ｐゴシック" pitchFamily="34" charset="-128"/>
              </a:rPr>
            </a:br>
            <a:r>
              <a:rPr lang="ja-JP" altLang="en-AU" sz="4000" dirty="0">
                <a:solidFill>
                  <a:schemeClr val="tx2"/>
                </a:solidFill>
                <a:ea typeface="ＭＳ Ｐゴシック" pitchFamily="34" charset="-128"/>
              </a:rPr>
              <a:t>ちいさい</a:t>
            </a:r>
            <a:br>
              <a:rPr lang="ja-JP" altLang="en-AU" sz="4000" dirty="0">
                <a:solidFill>
                  <a:schemeClr val="tx2"/>
                </a:solidFill>
                <a:ea typeface="ＭＳ Ｐゴシック" pitchFamily="34" charset="-128"/>
              </a:rPr>
            </a:br>
            <a:endParaRPr lang="ja-JP" altLang="en-US" sz="4000" dirty="0">
              <a:solidFill>
                <a:schemeClr val="tx2"/>
              </a:solidFill>
              <a:ea typeface="ＭＳ Ｐゴシック" pitchFamily="34" charset="-128"/>
            </a:endParaRPr>
          </a:p>
        </p:txBody>
      </p:sp>
      <p:sp>
        <p:nvSpPr>
          <p:cNvPr id="7177" name="Text Box 9"/>
          <p:cNvSpPr txBox="1">
            <a:spLocks noChangeArrowheads="1"/>
          </p:cNvSpPr>
          <p:nvPr/>
        </p:nvSpPr>
        <p:spPr bwMode="auto">
          <a:xfrm>
            <a:off x="5781148" y="3140968"/>
            <a:ext cx="23764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ja-JP" sz="4400" dirty="0">
                <a:latin typeface="Tahoma" pitchFamily="34" charset="0"/>
                <a:ea typeface="ＭＳ Ｐゴシック" pitchFamily="34" charset="-128"/>
              </a:rPr>
              <a:t>SMALL</a:t>
            </a:r>
          </a:p>
        </p:txBody>
      </p:sp>
    </p:spTree>
    <p:extLst>
      <p:ext uri="{BB962C8B-B14F-4D97-AF65-F5344CB8AC3E}">
        <p14:creationId xmlns:p14="http://schemas.microsoft.com/office/powerpoint/2010/main" val="28935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5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ppt_x"/>
                                          </p:val>
                                        </p:tav>
                                        <p:tav tm="100000">
                                          <p:val>
                                            <p:strVal val="#ppt_x"/>
                                          </p:val>
                                        </p:tav>
                                      </p:tavLst>
                                    </p:anim>
                                    <p:anim calcmode="lin" valueType="num">
                                      <p:cBhvr additive="base">
                                        <p:cTn id="1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anim calcmode="lin" valueType="num">
                                      <p:cBhvr additive="base">
                                        <p:cTn id="19" dur="500" fill="hold"/>
                                        <p:tgtEl>
                                          <p:spTgt spid="7177"/>
                                        </p:tgtEl>
                                        <p:attrNameLst>
                                          <p:attrName>ppt_x</p:attrName>
                                        </p:attrNameLst>
                                      </p:cBhvr>
                                      <p:tavLst>
                                        <p:tav tm="0">
                                          <p:val>
                                            <p:strVal val="#ppt_x"/>
                                          </p:val>
                                        </p:tav>
                                        <p:tav tm="100000">
                                          <p:val>
                                            <p:strVal val="#ppt_x"/>
                                          </p:val>
                                        </p:tav>
                                      </p:tavLst>
                                    </p:anim>
                                    <p:anim calcmode="lin" valueType="num">
                                      <p:cBhvr additive="base">
                                        <p:cTn id="20"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76" grpId="0"/>
      <p:bldP spid="71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3006080"/>
          </a:xfrm>
        </p:spPr>
        <p:txBody>
          <a:bodyPr>
            <a:normAutofit/>
          </a:bodyPr>
          <a:lstStyle/>
          <a:p>
            <a:pPr algn="ct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Describe what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do at school</a:t>
            </a:r>
            <a: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one sentence </a:t>
            </a:r>
            <a:b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5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two verbs </a:t>
            </a:r>
          </a:p>
        </p:txBody>
      </p:sp>
      <p:pic>
        <p:nvPicPr>
          <p:cNvPr id="4098" name="Picture 2" descr="http://libertarianeconomist.com/wp-content/uploads/2012/12/13543777163063.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6598" r="659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83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 </a:t>
            </a:r>
            <a:r>
              <a:rPr lang="ja-JP" alt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て </a:t>
            </a:r>
            <a:r>
              <a:rPr lang="en-US" altLang="ja-JP"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orm</a:t>
            </a:r>
            <a:r>
              <a:rPr lang="ja-JP" alt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altLang="ja-JP"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Noun</a:t>
            </a:r>
            <a:endParaRPr 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4294967295"/>
          </p:nvPr>
        </p:nvSpPr>
        <p:spPr>
          <a:xfrm>
            <a:off x="251520" y="1916832"/>
            <a:ext cx="8064896" cy="4539531"/>
          </a:xfrm>
        </p:spPr>
        <p:txBody>
          <a:bodyPr>
            <a:normAutofit fontScale="92500" lnSpcReduction="10000"/>
          </a:bodyPr>
          <a:lstStyle/>
          <a:p>
            <a:pPr marL="0" indent="0">
              <a:buNone/>
            </a:pPr>
            <a:r>
              <a:rPr lang="en-US" dirty="0" smtClean="0"/>
              <a:t>To join sentences in English we use ‘and’.</a:t>
            </a:r>
          </a:p>
          <a:p>
            <a:pPr marL="0" indent="0">
              <a:buNone/>
            </a:pPr>
            <a:r>
              <a:rPr lang="en-US" dirty="0" smtClean="0"/>
              <a:t>To join sentences in Japanese we use the ‘</a:t>
            </a:r>
            <a:r>
              <a:rPr lang="ja-JP" altLang="en-US" dirty="0" smtClean="0"/>
              <a:t>て</a:t>
            </a:r>
            <a:r>
              <a:rPr lang="en-US" altLang="ja-JP" dirty="0" smtClean="0"/>
              <a:t>form’.</a:t>
            </a:r>
          </a:p>
          <a:p>
            <a:pPr marL="0" indent="0">
              <a:buNone/>
            </a:pPr>
            <a:endParaRPr lang="en-US" dirty="0"/>
          </a:p>
          <a:p>
            <a:pPr marL="0" indent="0">
              <a:buNone/>
            </a:pPr>
            <a:r>
              <a:rPr lang="en-US" u="sng" dirty="0" smtClean="0"/>
              <a:t>Example nouns:</a:t>
            </a:r>
          </a:p>
          <a:p>
            <a:pPr marL="0" indent="0">
              <a:buNone/>
            </a:pPr>
            <a:r>
              <a:rPr lang="en-US" sz="2500" dirty="0" smtClean="0"/>
              <a:t>	He is 32 years old. </a:t>
            </a:r>
            <a:r>
              <a:rPr lang="ja-JP" altLang="en-US" sz="2500" dirty="0" smtClean="0"/>
              <a:t>　３２さいです。</a:t>
            </a:r>
            <a:endParaRPr lang="en-US" sz="2500" dirty="0" smtClean="0"/>
          </a:p>
          <a:p>
            <a:pPr marL="0" indent="0">
              <a:buNone/>
            </a:pPr>
            <a:r>
              <a:rPr lang="en-US" sz="2500" dirty="0" smtClean="0"/>
              <a:t>	He is a teacher.  </a:t>
            </a:r>
            <a:r>
              <a:rPr lang="ja-JP" altLang="en-US" sz="2500" dirty="0" smtClean="0"/>
              <a:t>　　せんせいです。</a:t>
            </a:r>
            <a:r>
              <a:rPr lang="en-US" sz="2500" dirty="0" smtClean="0"/>
              <a:t>		</a:t>
            </a:r>
          </a:p>
          <a:p>
            <a:pPr marL="0" indent="0">
              <a:buNone/>
            </a:pPr>
            <a:r>
              <a:rPr lang="en-US" altLang="ja-JP" sz="2500" dirty="0" smtClean="0"/>
              <a:t>		</a:t>
            </a:r>
            <a:endParaRPr lang="en-US" altLang="ja-JP" sz="2000" dirty="0" smtClean="0"/>
          </a:p>
          <a:p>
            <a:pPr marL="0" indent="0">
              <a:buNone/>
            </a:pPr>
            <a:endParaRPr lang="en-US" sz="2000" dirty="0"/>
          </a:p>
          <a:p>
            <a:pPr marL="0" indent="0">
              <a:buNone/>
            </a:pPr>
            <a:endParaRPr lang="en-US" sz="2000" dirty="0" smtClean="0"/>
          </a:p>
          <a:p>
            <a:pPr marL="0" indent="0">
              <a:buNone/>
            </a:pPr>
            <a:r>
              <a:rPr lang="en-US" sz="2700" dirty="0" smtClean="0"/>
              <a:t>	He’s 32 years old and is a teacher. </a:t>
            </a:r>
          </a:p>
          <a:p>
            <a:pPr marL="0" indent="0">
              <a:buNone/>
            </a:pPr>
            <a:r>
              <a:rPr lang="en-US" altLang="ja-JP" sz="2700" dirty="0" smtClean="0"/>
              <a:t>	</a:t>
            </a:r>
            <a:r>
              <a:rPr lang="ja-JP" altLang="en-US" sz="2700" dirty="0" smtClean="0"/>
              <a:t>３２さいで、せんせいです。</a:t>
            </a:r>
            <a:r>
              <a:rPr lang="en-US" altLang="ja-JP" sz="2700" dirty="0" smtClean="0"/>
              <a:t>		</a:t>
            </a:r>
            <a:endParaRPr lang="en-US" sz="2000" dirty="0"/>
          </a:p>
        </p:txBody>
      </p:sp>
      <p:sp>
        <p:nvSpPr>
          <p:cNvPr id="5" name="Right Arrow 4"/>
          <p:cNvSpPr/>
          <p:nvPr/>
        </p:nvSpPr>
        <p:spPr>
          <a:xfrm rot="5400000">
            <a:off x="3419872" y="4689140"/>
            <a:ext cx="576064"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618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http://t1.gstatic.com/images?q=tbn:ANd9GcS6nMaQqo_J-dfQEnin6-sQs176nGAoqNxbrLm1ZXOM_zpHgS8A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38257"/>
            <a:ext cx="2333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952519"/>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Combine these nouns</a:t>
            </a:r>
            <a:endParaRPr lang="en-US" dirty="0"/>
          </a:p>
        </p:txBody>
      </p:sp>
      <p:sp>
        <p:nvSpPr>
          <p:cNvPr id="3" name="TextBox 2"/>
          <p:cNvSpPr txBox="1"/>
          <p:nvPr/>
        </p:nvSpPr>
        <p:spPr>
          <a:xfrm>
            <a:off x="467544" y="4725144"/>
            <a:ext cx="7713009" cy="830997"/>
          </a:xfrm>
          <a:prstGeom prst="rect">
            <a:avLst/>
          </a:prstGeom>
          <a:noFill/>
        </p:spPr>
        <p:txBody>
          <a:bodyPr wrap="none" rtlCol="0">
            <a:spAutoFit/>
          </a:bodyPr>
          <a:lstStyle/>
          <a:p>
            <a:r>
              <a:rPr lang="ja-JP" altLang="en-US" sz="2400" dirty="0"/>
              <a:t>がくせいです</a:t>
            </a:r>
            <a:r>
              <a:rPr lang="ja-JP" altLang="en-US" sz="2400" dirty="0" smtClean="0"/>
              <a:t>。</a:t>
            </a:r>
            <a:r>
              <a:rPr lang="ja-JP" altLang="en-US" sz="2400" dirty="0"/>
              <a:t>にほんご</a:t>
            </a:r>
            <a:r>
              <a:rPr lang="ja-JP" altLang="en-US" sz="2400" dirty="0" smtClean="0"/>
              <a:t>を　べんきょうしています。</a:t>
            </a:r>
            <a:endParaRPr lang="en-US" sz="2400" dirty="0" smtClean="0"/>
          </a:p>
          <a:p>
            <a:r>
              <a:rPr lang="en-US" sz="2400" dirty="0" smtClean="0"/>
              <a:t>I’m a student.  I am studying Japanese.</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16832"/>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69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http://t1.gstatic.com/images?q=tbn:ANd9GcS6nMaQqo_J-dfQEnin6-sQs176nGAoqNxbrLm1ZXOM_zpHgS8A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38257"/>
            <a:ext cx="2333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952519"/>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ANSWER</a:t>
            </a:r>
            <a:endParaRPr lang="en-US" dirty="0"/>
          </a:p>
        </p:txBody>
      </p:sp>
      <p:sp>
        <p:nvSpPr>
          <p:cNvPr id="3" name="TextBox 2"/>
          <p:cNvSpPr txBox="1"/>
          <p:nvPr/>
        </p:nvSpPr>
        <p:spPr>
          <a:xfrm>
            <a:off x="467544" y="4725144"/>
            <a:ext cx="7263527" cy="830997"/>
          </a:xfrm>
          <a:prstGeom prst="rect">
            <a:avLst/>
          </a:prstGeom>
          <a:noFill/>
        </p:spPr>
        <p:txBody>
          <a:bodyPr wrap="none" rtlCol="0">
            <a:spAutoFit/>
          </a:bodyPr>
          <a:lstStyle/>
          <a:p>
            <a:r>
              <a:rPr lang="ja-JP" altLang="en-US" sz="2400" dirty="0"/>
              <a:t>がくせい</a:t>
            </a:r>
            <a:r>
              <a:rPr lang="ja-JP" altLang="en-US" sz="2400" dirty="0" smtClean="0"/>
              <a:t>で、に</a:t>
            </a:r>
            <a:r>
              <a:rPr lang="ja-JP" altLang="en-US" sz="2400" dirty="0"/>
              <a:t>ほんご</a:t>
            </a:r>
            <a:r>
              <a:rPr lang="ja-JP" altLang="en-US" sz="2400" dirty="0" smtClean="0"/>
              <a:t>を　べんきょうしています。</a:t>
            </a:r>
            <a:endParaRPr lang="en-US" sz="2400" dirty="0" smtClean="0"/>
          </a:p>
          <a:p>
            <a:r>
              <a:rPr lang="en-US" sz="2400" dirty="0" smtClean="0"/>
              <a:t>I’m a </a:t>
            </a:r>
            <a:r>
              <a:rPr lang="en-US" sz="2400" dirty="0" smtClean="0"/>
              <a:t>student and  </a:t>
            </a:r>
            <a:r>
              <a:rPr lang="en-US" sz="2400" dirty="0" smtClean="0"/>
              <a:t>I am studying Japanese.</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16832"/>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091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these nouns</a:t>
            </a:r>
            <a:endParaRPr lang="en-US" dirty="0"/>
          </a:p>
        </p:txBody>
      </p:sp>
      <p:sp>
        <p:nvSpPr>
          <p:cNvPr id="3" name="TextBox 2"/>
          <p:cNvSpPr txBox="1"/>
          <p:nvPr/>
        </p:nvSpPr>
        <p:spPr>
          <a:xfrm>
            <a:off x="467544" y="4725144"/>
            <a:ext cx="7542449" cy="830997"/>
          </a:xfrm>
          <a:prstGeom prst="rect">
            <a:avLst/>
          </a:prstGeom>
          <a:noFill/>
        </p:spPr>
        <p:txBody>
          <a:bodyPr wrap="none" rtlCol="0">
            <a:spAutoFit/>
          </a:bodyPr>
          <a:lstStyle/>
          <a:p>
            <a:r>
              <a:rPr lang="ja-JP" altLang="en-US" sz="2400" dirty="0" smtClean="0"/>
              <a:t>１６さいです。こうこう　１０ねんせいです。</a:t>
            </a:r>
            <a:endParaRPr lang="en-US" sz="2400" dirty="0" smtClean="0"/>
          </a:p>
          <a:p>
            <a:r>
              <a:rPr lang="en-US" sz="2400" dirty="0" smtClean="0"/>
              <a:t>I’m 16 years old.  I am a year 10 high school student.</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060848"/>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15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TextBox 2"/>
          <p:cNvSpPr txBox="1"/>
          <p:nvPr/>
        </p:nvSpPr>
        <p:spPr>
          <a:xfrm>
            <a:off x="467544" y="4725144"/>
            <a:ext cx="7616188" cy="830997"/>
          </a:xfrm>
          <a:prstGeom prst="rect">
            <a:avLst/>
          </a:prstGeom>
          <a:noFill/>
        </p:spPr>
        <p:txBody>
          <a:bodyPr wrap="none" rtlCol="0">
            <a:spAutoFit/>
          </a:bodyPr>
          <a:lstStyle/>
          <a:p>
            <a:r>
              <a:rPr lang="ja-JP" altLang="en-US" sz="2400" dirty="0" smtClean="0"/>
              <a:t>１６さい</a:t>
            </a:r>
            <a:r>
              <a:rPr lang="ja-JP" altLang="en-US" sz="2400" dirty="0" smtClean="0"/>
              <a:t>で、こ</a:t>
            </a:r>
            <a:r>
              <a:rPr lang="ja-JP" altLang="en-US" sz="2400" dirty="0" smtClean="0"/>
              <a:t>うこう　１０ねんせいです。</a:t>
            </a:r>
            <a:endParaRPr lang="en-US" sz="2400" dirty="0" smtClean="0"/>
          </a:p>
          <a:p>
            <a:r>
              <a:rPr lang="en-US" sz="2400" dirty="0" smtClean="0"/>
              <a:t>I’m 16 years </a:t>
            </a:r>
            <a:r>
              <a:rPr lang="en-US" sz="2400" dirty="0" smtClean="0"/>
              <a:t>and  </a:t>
            </a:r>
            <a:r>
              <a:rPr lang="en-US" sz="2400" dirty="0" smtClean="0"/>
              <a:t>I am a year 10 high school student.</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060848"/>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541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these nouns</a:t>
            </a:r>
            <a:endParaRPr lang="en-US" dirty="0"/>
          </a:p>
        </p:txBody>
      </p:sp>
      <p:sp>
        <p:nvSpPr>
          <p:cNvPr id="3" name="TextBox 2"/>
          <p:cNvSpPr txBox="1"/>
          <p:nvPr/>
        </p:nvSpPr>
        <p:spPr>
          <a:xfrm>
            <a:off x="467544" y="4725144"/>
            <a:ext cx="7263527" cy="830997"/>
          </a:xfrm>
          <a:prstGeom prst="rect">
            <a:avLst/>
          </a:prstGeom>
          <a:noFill/>
        </p:spPr>
        <p:txBody>
          <a:bodyPr wrap="none" rtlCol="0">
            <a:spAutoFit/>
          </a:bodyPr>
          <a:lstStyle/>
          <a:p>
            <a:r>
              <a:rPr lang="ja-JP" altLang="en-US" sz="2400" dirty="0" smtClean="0"/>
              <a:t>ピアノが　じょうずです。　ギターも　ひきます。</a:t>
            </a:r>
            <a:endParaRPr lang="en-US" sz="2400" dirty="0" smtClean="0"/>
          </a:p>
          <a:p>
            <a:r>
              <a:rPr lang="en-US" sz="2400" dirty="0" smtClean="0"/>
              <a:t>He’s good at piano.  He also plays guitar.</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04" y="19168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44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TextBox 2"/>
          <p:cNvSpPr txBox="1"/>
          <p:nvPr/>
        </p:nvSpPr>
        <p:spPr>
          <a:xfrm>
            <a:off x="467544" y="4725144"/>
            <a:ext cx="6955750" cy="830997"/>
          </a:xfrm>
          <a:prstGeom prst="rect">
            <a:avLst/>
          </a:prstGeom>
          <a:noFill/>
        </p:spPr>
        <p:txBody>
          <a:bodyPr wrap="none" rtlCol="0">
            <a:spAutoFit/>
          </a:bodyPr>
          <a:lstStyle/>
          <a:p>
            <a:r>
              <a:rPr lang="ja-JP" altLang="en-US" sz="2400" dirty="0" smtClean="0"/>
              <a:t>ピアノが　じょうず</a:t>
            </a:r>
            <a:r>
              <a:rPr lang="ja-JP" altLang="en-US" sz="2400" dirty="0" smtClean="0"/>
              <a:t>で、</a:t>
            </a:r>
            <a:r>
              <a:rPr lang="ja-JP" altLang="en-US" sz="2400" dirty="0" smtClean="0"/>
              <a:t>　ギターも　ひきます。</a:t>
            </a:r>
            <a:endParaRPr lang="en-US" sz="2400" dirty="0" smtClean="0"/>
          </a:p>
          <a:p>
            <a:r>
              <a:rPr lang="en-US" sz="2400" dirty="0" smtClean="0"/>
              <a:t>He’s good at </a:t>
            </a:r>
            <a:r>
              <a:rPr lang="en-US" sz="2400" dirty="0" smtClean="0"/>
              <a:t>piano</a:t>
            </a:r>
            <a:r>
              <a:rPr lang="en-US" sz="2400" dirty="0"/>
              <a:t> </a:t>
            </a:r>
            <a:r>
              <a:rPr lang="en-US" sz="2400" dirty="0" smtClean="0"/>
              <a:t>and h</a:t>
            </a:r>
            <a:r>
              <a:rPr lang="en-US" sz="2400" dirty="0" smtClean="0"/>
              <a:t>e </a:t>
            </a:r>
            <a:r>
              <a:rPr lang="en-US" sz="2400" dirty="0" smtClean="0"/>
              <a:t>also plays guitar.</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04" y="19168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649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these nouns</a:t>
            </a:r>
            <a:endParaRPr lang="en-US" dirty="0"/>
          </a:p>
        </p:txBody>
      </p:sp>
      <p:sp>
        <p:nvSpPr>
          <p:cNvPr id="3" name="TextBox 2"/>
          <p:cNvSpPr txBox="1"/>
          <p:nvPr/>
        </p:nvSpPr>
        <p:spPr>
          <a:xfrm>
            <a:off x="467544" y="4725144"/>
            <a:ext cx="7263527" cy="830997"/>
          </a:xfrm>
          <a:prstGeom prst="rect">
            <a:avLst/>
          </a:prstGeom>
          <a:noFill/>
        </p:spPr>
        <p:txBody>
          <a:bodyPr wrap="none" rtlCol="0">
            <a:spAutoFit/>
          </a:bodyPr>
          <a:lstStyle/>
          <a:p>
            <a:r>
              <a:rPr lang="ja-JP" altLang="en-US" sz="2400" dirty="0" smtClean="0"/>
              <a:t>すしが　すきです。　</a:t>
            </a:r>
            <a:r>
              <a:rPr lang="ja-JP" altLang="en-US" sz="2400" dirty="0"/>
              <a:t>よ</a:t>
            </a:r>
            <a:r>
              <a:rPr lang="ja-JP" altLang="en-US" sz="2400" dirty="0" smtClean="0"/>
              <a:t>く　うどんも　たべます。</a:t>
            </a:r>
            <a:endParaRPr lang="en-US" sz="2400" dirty="0" smtClean="0"/>
          </a:p>
          <a:p>
            <a:r>
              <a:rPr lang="en-US" sz="2400" dirty="0" smtClean="0"/>
              <a:t>I like sushi.  I also often eat noodles.</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data:image/jpeg;base64,/9j/4AAQSkZJRgABAQAAAQABAAD/2wCEAAkGBhQSERUUEBIVFRUVFhUVFxQVFxQUFRQUGBQVFRQVGBYXGyYeFxkjGRUWHy8gIycpLCwsFR4xNTAqNSYrLCkBCQoKDgwOGA8PGiwkHCQsLCwsKSksLCksKSksLCwsKSwpLCksLCwsLCwsLCksLCwsKSwpKSkpKSksLCwpLCksLP/AABEIAMIBAwMBIgACEQEDEQH/xAAcAAABBQEBAQAAAAAAAAAAAAAAAgMEBQYBBwj/xAA7EAABAwIEBAQDBwMEAgMAAAABAAIRAwQSITFBBQZRYRMicYGRofAHFDJCscHhI1LRM2Jy8RaSF0RT/8QAGgEBAQEBAQEBAAAAAAAAAAAAAAECAwQFBv/EACcRAQEAAgEEAQMEAwAAAAAAAAABAhEDBBIhMUEFEyIyocHwUWFx/9oADAMBAAIRAxEAPwD28BdhdQg5C6hCAQhCAQhCAQhCAQhCAQhCAQhCAQhCAQhCAQhCAQhCAQhCAXIXUIOQuQlIQIhcIS1xVSIQloRdlIQhRkIQhAIQhAIQhAIQhAIQhAIQhAIQhAIQhAIQhAIQhAIQhAIQhAIQhAIQhAIQhBxC6hAIQhAIQhAIQhAIQhAIQhAIQhAIQhAIQhAIUK54vSYS0uBeACabSC/PSR+UHqYCzF464uP9ep4dIkg0KQBD29H1XjE7uGhg28wQX11zXbMa4ivTe5oP9Om9j6jiPyhoOu2ceypr7nK40t7Ig7OuKjGAjYhlPG4764dNUu24GxlMNYxoaD+WBPtpt9ZqWaLQIgDoMvhpkuOfLjhN1ZNqYc08Q18G1jD+DHUku0JxzAG8R7rv/ll/hdFvbFwHlPiVIJkQ0jDIynOTtqrFwb/tn3SmmREj5+5+S8s67jyupW/t1Aoc53QcRVtaJaPzU6z5Ps6mpFX7Sben/rsq02648HiBo6uFMlwHsu1LZpEd9Bkfiut4awCGtAnctBOeuZE/Bd8efG+qlwq94Xxyhcgm3qsqREhpzbiEtlpzEg7hTlgrnlSkCXU2ta+IxtGF4nZrm+Zo7NUccc4hbZU2i4a0iWVZxlsjEG1yRnnkXh2mq7TOVO2vRUKj4dzfRq1fBzp1CJDX4QXdQIJBI+ecaK8W2QhCEAhCEAhCEAhCEAhCEAhCyXHftCp06ngWjfvNxJaQ0/0aLpj+tVGTYz8rZd5YgSEGi4nxajbs8S4qspMmMT3BoJ2AnU9hmqdvPdu+PBbXrYt6dGqBvmXPDQBlrKyVDlmtXum3HEK3jlsYKeHw6VGSJDaRxbgayTGcrRWfCMJlnlPaZPrss3JdJr+P13t/pUBSOKJruBOHdwbRLgewxhR6la4ef9dzQfytbTaR7lpI9ZU9jsIGLTeMJM7+qZNRuLtppHxXDPnxx8WtTGoLKNw38FzVzMnGWPmcoEty9BC5cU7l5h1xUwxBYwMZOgnG1ge0z0cNwpz64b0/XL0Uf78J1jsvFyfUcOO6anHaht4VWGle41Bh1Wq4SI6uSeF8cv6dECs2jc1A4guGKg5wByyDXNJ7gAfvcsrAjQnLYmRqfdKDQfwnrrmt8XX4Z32lwsNcO5vDjhuqRt3RMuc19L/j4mUH1A7Srtl4ws8QPaWQTjDgWwNTiGUCCs3xKwa+YEEaA55aFZN9m6gytQa9zaF01we1sTQqObhFZgAzzDcTdwOuv0JltjS+oVQ6sauGDUxEyRnn5TBEjIAQeiv7YA6x20HdZzl++NW3pue0Yi1uIZZO/NhO4xT8lord/Uf4+X1kiF1WjSSO3U+ypeL3uCAIxHIgfv3V2aZ1bMZ/RHRYTj7alO58wOEuDg4A4Yc7IExAM5L4v1HjyuMsenh1addxN24B+KUzjB6fA/xkoPiGI27/AMpIymf4Xw+2S7j3zGVdW/FMTo0k9sj8Vb0L4AZuEDI5/wCddFjmVoz6b/Xsma97GTXdO+gXq4+puH/Xq4egnM31O4Y7Qj2g/um69MkQ0DNZGxv5yc4xk7LXIjLuFp7HiRDfMAG7Df3O+vsvrdN1kz/U8/U9Blx+jXEuH4mlupgZEa6++6q+A8yVrNz6dwHPtwQKckurU4gGJ/FT3AmRtlAWjrDFBAkHcKt4lwyQREiNeh2K+rjfl8rLHTXWV6ysxtSk4PY4SHDQ/wCD22T6885X4p9zrGlVJ8KsabW9KdUuLQYnR5c0SNC0TkZHoa3K5BCEKgQhCAQhCAQhRuI37aNJ9Sp+Fgk9T0A7kwB6oMxz3zcKIba29SLmviaC2HGgwCXVS2RnGTQYzM6NKruTuXBQZhaS4NBDsWGZO5OpJjc6bqk4DYmrcvr3h/qPrOreQCGeVrGskjztDWNE7gL0KgRrmBqBlruFn2opWrRlprmflG267Uhu5+vRdfVyJg6/97rPcW4wWPA6QY09CvNz8swx3Xq4OG8mUxiTecTAEyMyRrmOk/t7qnq8YI0/WB8lU8R4oX4sLZgHCBJ8w0J7pi3qu1IyOxz9vVfm+oyuefdPT6t6O4TzFweLOPT5pVK4cddFXMMHJSaRK83J59uH25Gjsa8gZ/U/yrSmzf2MLNWhIzzy9slqeH0/Lrm4THbYrXR45Zcv7vLzSYxzwsQ0zE5ic1TXlgzzS0OJ2mC0bnvofmtMaUNiPcZqivKMFz/MXCIa0wDJg7TuV+s45ZJt4rWQ4fWba1xSAJp1XnDmSKVSZDc9nidNCO62tGpDuoy9dAsVzraYbeqS0DFScYcJwnXfPIiddgtDyZxDxbWk4kSGtbBByIbDg4agy39130y1LC05DTpmkVabcJa4Ag6/z7JNN5LZ6GCV3AHCZ/ZTKbNsfzDbtpZtEAySOhA29VlDxho/E14GmYaY3BkHT0XoPM3Bn16DmsIxwcM5Z/2k95KzZ5VIHnbDuu2mcFfC6jpu3O5a8PT9/KYzShdxaiZAeQCMyR3j6yTTqAdnTcSdY1EZZ/Gfgr1/K0RDd5iMst4XKnLUghuWZIAAaAYy83Y7FcMeHB7On+qcnD40gcLtiHS/tkOm/otDw+qahDQRMEnsB/Kh2/LdZ4mkC0xGIuDWT/cGwT1mI1Wk5f5bNtJdUx4mgEYYEjSJO0n4r0cfSXumv0/L2Z/U8ObjyyvjL4n9/lMt2wAIiI/ZO3NMEZfDdLuHddlWXYnciCDkSDkZ1Go7aFfan4zT4eV7rtneb6cUKgp0jUe4YGNb5YccsU/lw6g9Y9VsOSuOm6tGPqBwqs/p1mvADhVaBiJDREOBDhGUOCz97VaRn6fFRPs2eat5c1aReKVNvhPBkNfWJYRhEx5GscD0x5brcrFekoQhbZCEIQCEIQCoOe6YNjUl2EB1Jxdl5QK1Ml2eWQlX6o+drbxLGuwfmaB7YhKDM8IpnVwz/DByIGRDvcHVX1tdAnw4M4cU4TEzhAn5wshyVfGpQh0ywlhkySG5N9Ac8uq2ltJw4SAG6hwnF0gzksL6SaY8sAeunXLM/ssjzPwaq9xdTYXRqJAmNs/dbN1UTByCZrtyMTG+cye64c/FOXHtr1dP1GXBnM8fby674g5oDcBEEiCDtsneH0nhpNRsCMmk5yM5V7xmhFx5Gky0HIEyZIPpoFXXPCbirT/o03hwJxGoQxobufNn0Xwb01mVkm6/UXrePLimV1Jfatp8XaCS6B+5J0ATTOZy5wbSpEkmJcf2bn81CdyzXY/+s0jo7Vrs9iFoOEcuhpkjbLsuV6fHG6y81+b6rrfuZ28U1E3l+q81x4xlp0aBDZ2JOp916OwyAsla2EQG6yFqrSiQPPr2/wAr6nQ463JHhuWWXulPZ/0oNamRmrE9FCrVQDnqN/4X1WVBxW1D2Oa5shwILTBaZ7HJYKlxenw2uGVCynRrScIIOF8xLgD5WkAZxsF6PxGu0zA0iR+onZeK/am2jDSB/VxQDP5ADinqJhP9NR7PbXYcA5pBa7MFpxCDoQR2Vw0AAYf1mT1lfLXL/PN3ZjDRqk05nwn+ZnsD+H2XsXK32tW1w0Cq8UHxnTe6AY/tecj7wVfSaeikgJPghwOIA6evqqO1442pLqTmub2IcPl6qdR4k4gAR8Rtnmp4omusAREDtmU1RtWj8uY0Kbde/wBw+Bj6Kbu7tpPlBHvqVi8eHvUVNc+El9ZsScxuNPmFRVeJeYhwERIJdnkJOyq+Ic0UaY/q1GU53ccv+03F00F1cxnMzpmSqq5vx1ErGcT+0i3YCKbjWcRk1odhnaXGB+qyXEeaq9wYB8NhywsJBPWX9OwhJur4aPnPml7poWjgahMVHNP+k39nH4iCvT/s04G214fSa3V48R53Lj17wB814py/aNYDlrigRvA19xA919B8EtvBt6VKZLGNaT1MZ/OV1k0zfKxQkh67K0jqEShAIQhAKp5srYLOsf8AZ+pA/dWyrOY6AfbPadDgnbLG2UK8WsOZzQLmYcTMieoJAxOafXOOy9B5b4x4tJr2lrusHKe56wvMuJWppPxDNskOHWMpCp7XidS2c4Wzy0nPeHCTkQd1i+134e+VLouI3n2nXNT7eq3CcQO2+p9l47wv7UnwG3bAAzyzTBBE6OIOonYLacH5yoP0qsdMScQls5CWnuoNZR11EZ7aeo6pbbcEEGYmekhU1hxUOxYHtIbPTPtClDirYhxdmPcH/CniiXXsg7J8OGkdkUrJjYAaB7D2UQXvRS7esHA7kZ9foLHbjb6RMpUmjMNHwSjcj0VM+/LTrp9Qo1xzDTa1xdUaANZIAC1NQ0u6lxlMqpveJD+Vj+Mfala02+V4qSYw0/Mcte0LF8R+1Wq8E06LGDOC4kn1gZIva2HOHPNK1hryXOLSQ0DP0J2z3XiXGeLvuazqr8sRyaNGjYBI4nxJ9d5qVXYnH5DoBsOyiLpJoCU0T6pKFpF1w3iNWiIZUeycpY4tn1jdPu4/dCA26rEAyB4jhB6zKqbV+Wpy+gny+ey52eWpVkOZLnEHur1nPaZBdUJE9gclZf8AyBfwQaoM7lrZ+Ufos076ITLKjpU7fle5ZX/FK9ZxdVr1HE5/iIb2hoyCg75mT3Mn5rkE6k/4TbPMepE56yOqs8JbtNpt+SnWbodvkNPT+VBpNAGim2dWDPb6zWmWy5aon7zSaB+dgdlMkvbid6AOI917Q27leLcp1ou2nYNPxjHP/s1q9Io8R7qbbkahlyn21lnqN8p1G6WtmluKi6oAroVTS0QhCMhVPNFQi3dE5uZp0xAn5BWyr+PsBt6gPQe2YgoV4Vf1y3EHgkE4uuZEH0lZ+9Z5ZgEAxO/v2zWr5otcxUaPM3EHAZanzZ/NZ8uDmnF016md+6zYitADth7fykkFp8oactxmmX25aTgdHZIbUdoSip/DrypTfipvLZ1gn2V3U56vGNguY7YFzc/XI5rIPpmdT1CU66d+YFyl8rKtbvnS+P8A9jD0wNAXP/NL5wg3VRoiDhhv6BVfig7FM1GTsfms9sXaVVuazzJrVH9y5x/fJcElpGIkE5g5yozHFun16ynPGOwidYXKy1uZEG2hFVoiNt0rxCotw8kQNNPUrtjPHlzt8odZ8nIQkJVRkGEldECUxkpKVTMFA9byD6bfvCcx9vn+yGwfr6zSi7OCD6nNZTZTHZSPf/rf2S3PAzSAF0tQDKgOgCMIH8fwlFwScU6FNKcDtAMieu38p2iY3TMrjqqK1PBL/BVy0A19RAHzWytOLzuvMeF1Zxeo/RXVreOavNlnrJ6scPxemWvEu6t7a9XnNjxXutJw++ldMctsZY6bJt0hVDLrJC6bY09AQhC25BUPPNwWWNYtMGBB6eYGfgCr5UXOtqalnUDf9pPpiAPyJRK8q41Sc5wLcg4NMzq4gzltr74T0WSfcYHOY8ZGQemL+Vc3PEiXFufkyBnNzNQcPSD7GFTcQu8QlwBMfiGU7fHREQ7ihALmg+mZUJ1YHM6p+241hMGPfp0TtZ1Nwlo9wppUF9XskVaxjQfDNOOo9CktGx+KmggVOxXKdUj6ldc8DUfuo1S5nQIJRf3HwSZBzBUN1LFniTzWx1TRspztkkLuIe6bqdjmqIlb8RSF12ua4qoTjGptKYUEhqdD1HDktv19BZQ4HoxTockhwlKYIVHBSC61mEZLqS5yBQcmqlRGJFKlidAWa3j5WfB2+UnqfkPoq4ptUfh9nAAAVzb2a8l/K7eyfjNGremVoeF1TuolCzVna28LeOOmcrtdU6+QXEhlPJC7OT1dCELq4BVvMr4tLgjalUPwaSrJROLWPjUKtLFh8RjmYh+UuaQD7IleEcftQKgfq0ta7roIcO0QIVBWDX5tILTPqJzidCFd3FZ9GoaF60sew4CIJGHQOE/ibmCCFT3diab3DOHRpm3XJw6GP0zUqKSvYz06TGnSYUNjnNdDvjpKsyCDMSDl2P8AxPXsUxctHr+o7KbUNfi1KRUBGmaYFYD6+oTjLsHeFUGv1+qS4gawuPPRMYD39ckD2IJD3Lgpj0TZAQcpuJOqW4wEeyarOUUw4JQprkSVY29rKmV03jNq1zSNUNK0dHhU6hR7rllwzp59v5VmW0sU7R++8Loenn2NQHNpXBau/tKbTRLXylBo9U8yycdk63hVQ6fIFO6GqjBi45ytaHLTzqHH4hW9lyW46iFnbXayVO3c46LRcH4EYGS1vD+TGtzIk91e0eDgaBZstbx1PTPWnCoGisaVh2V3T4d2T7LFWYtdyppWinUbRWDLNSKdqrpNojbdCsxboV0m22QhC25BCEIKPmrlKlfU8NQQ4fhePxNMzr0kaLwTmFj7Wubes3zMgEycwBk4dco+K+l1j+f/ALPKXEWh+IsrMBDXtAOITOFwOueYMjUojwevTzxMzadffr7hRLuloCNtR9ZrTX3JdzbOILTHUA/uq59q6ML2e7RGfp1U3E0zlS23HyP8JvDA3+StK9DD1j4KC6q0GCFQw2odj7FKJS3luo/ZNuCgSR3Q0LhMJTGkjIKVTbyo73qxpcLe/QfqSrvhnJriQSPipte3/Kl4Zw0u2WnsuDRstDw/lsMEQrajwqNlO35rW/hQW/C+ysqHDeyuaXDuymUbHst6Z2pG8u03/iYPgnmcn0f/AMwtHQtFOp2yukZejylSGjB8FMp8usH5QtIy1TzbVXQzjOBtH5Qnm8KA2WgFsu/dk0qibw+NksWKuvuy792TS7VAs0oWitvu6Pu6ml2rW2ycbbqeKCUKKaNoXgoU7wl1NG1qhCEZCEIQCEIQIq0Gu/EAfVU99yjQqZmmAfRXaETTA8R+zak6YaFkOK/ZBJmn8JIC9tSHUgU1Dy8Fb9lVQaho+JSx9lh3j4L3J1oOiZdYjonbDdeM0/stG5+QVja/ZvTbqJXqLrIdE2607K9sN1iLblOmzRoU1nBwNlpjapBtU0KEcO7JYsVdfdlz7sroVTbNPstFYC3TraCCEy2UmnRUgUU42mgbZSTraScaxOBqBoUl3wk+GruFBH8JHhKRCITao/go8JSMKC1QRvDR4akYVzCgYwIT2FdQOoQhQCEIQCEIQCEIQCEIQC4UIQIcm3IQtRk24JJCEKhBCAEIQdASgF1CilJTUIQKaloQiFLqEKK4uoQoBCEKji4hCAQhCN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77"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data:image/jpeg;base64,/9j/4AAQSkZJRgABAQAAAQABAAD/2wCEAAkGBhMSEBUUEhMWFBUWGBcVFxgYFxcXFhUYFxUVGBQUFxcXHCYeFxojGRUUHy8gJCcpLCwsFR4xNTAqNSYrLCkBCQoKDgwOGg8PGjEkHyQsKSwsKSwsLC4sKiwsLCwpLCwpLCwsKSwsKSwqLCkpLCwpLCwsLCksLCwsLCksLCwsKf/AABEIAN4A4wMBIgACEQEDEQH/xAAbAAACAgMBAAAAAAAAAAAAAAADBAIFAAEGB//EAEIQAAEDAgQDBQQHBgUEAwAAAAEAAhEDIQQSMUEFUWEGInGBkRMyobEHQlKiwdHwFCNicpLhFTNjgrIkQ8LxFlOz/8QAGgEAAwEBAQEAAAAAAAAAAAAAAAEDAgQFBv/EADARAAICAQMDAQcEAQUAAAAAAAABAhEDEiExBEFRMhMiYXGhwfAUgZGxFQUkQtHh/9oADAMBAAIRAxEAPwDx8sUci2XIZctCJ5FN7I1UG1VJz5QBAhbbTWsi2AgCWULGhbC0SEgCSFAtWC6L7DqmAAtUSEZ1EqWFwpe6JA6lAAWhMswL7GIBVqOCMDCZLnbbD03SmJLmAEuB6bha01yIi7BG0HxTGFwDACXzKTdxJxEIdPFOG6LQDbuHlt4kIL8K7YLG8QeAROtkNuKdESlsA9hezz3AkkNA9Um/CPzFrZd4BNYbjVRkXkDmsZx9zXl4ABPote6BXZCDBEeKPROUgkT4oeLxhe4uO6hmJSAZbD337oNrJ1/DqIYCHkvnTaFTgHZal0osB/HlgAix5aygYdhJt8UBwO63nKLAagzBhaxmFy7ylc6k7EHdFgRutrBXWJADZSc7QE+AU6WEc4xlM+itsHxksFmtSeJx7nPLiY8E6QAcRw57NWkIRpkbI5xRJEuJU34pvK6QCod0WiTyTNPEt3EJjEPbl7rpPgigK72p2WjdFL+Tbp1zsP7JoyuFX6x2/JFAV1Np2RGU3O90E/L1TjOG5gCLA7kGPVL1HvYCwG07IqgJMwjiYJiNbqVSkWHu+pStOuRoourE6lGwFqzHZYLn5ug0S9Og+s/ui5QsJlBlwlWODxrQ8E6dNlpb8gN0Ow1dwlxa0dT+Sdodl8OyfaVM5AuNBPkocQ7SNduSB8VTO4qC6SDl3A1iVtuC4AdxWFpm1MA+G3iqqtTAMac52TlXjwbIosDQeevz/FVFWoXGSVNtDHDQpCwcXnooOoAag846c0LD40s0AnmVZYbtU5gI9mwzqSNk1QiqIGyk2s4DT4KwxfHs7pbSYzwH9kjVrOcZJSdABc8+C1mJRhTEjNpumsU3Cgdz2hPVIBANJ3UTZbMeATmA4HXrn9xQq1f5GOcPNwEDzKVoYkSoucu04d9DnE6tzSZSH+pUaD5tZmI8wuhwP0GAEftOOaDuyizM7wlxn7iw8kV3NKEn2PKsy0vc6f0McPAEtxjuuYCeseyEei0se2ia9lI8SLiVtlOU/R4bmAykEpd9JwOi6K8kjAxoboZ57KVRg2IK2adRwMNJA1gEx4wl8xTEE9l0RaFEEgGymMcMhBaCdjySj6xGhRaGW1fB0GN/zM7uTRYHqtcE4K/E58hY0MEuLzHPSB0KjX7VV30BRIYGDk0yfjHwSGEx5pmQLn0ITbjYHS8PptfFKpUaWCbDpvKr+J8NptA9m4l2YiDpGyhWxFKs1jKVMioTc6Dqrd/BBlEvc619gPNOUlQ1Fs5mthS4wBpyS/7I8GMpnwK6VlLJOW2/NTGLdJIJgaSFLUjWg5fSxELeZdBXx2Hc3vMzVCeX4qrr8NEA5g0k+6TcIUrE40JPI5qEo2IwTmnYzpF07heBOLcz+7y5nyQKirlZlV9R7D4urelReWndw9mPvxPkuh4Z9DGMqQXvZTHQOeR/xHxKk80E6vf4bv8AhFFhm96+39nACktuphez8P8AoKoNE1qtR8XMFrB6NaT95WZ7CYPCvhuGoGADnquL9yP+5mMiOQUsnUaI6tLr8/f6FYdO5urR4Zg8BUqGKVN9Q8mMc/8A4grpOG/RlxKtphnMB3qltP7rjn+6vV6vajDUBFTGMYB9Sk2w6CTl+6qXH/S1gWWaKtf+Zzg3+lkNWYZ5z4iOWCMOWUuG+hOoI/acZRpH7LQXu++WfIq/4d9EGAbGYYnFHzp0z5gMt/vK5zFfTfVFsNh6VIc8on4LmuJ/SRj6/v4hwHJvd+SppyS7mLxo9go8AwWFuMPhKEfWqFjniN5gn76DjfpBwlKzsXmj6tJgj1dm+BC8Fr41zzLnucepJRaLwRcwpfpd7kyn6hcJHq+N+mTDN/y8M+qedV5I/pdIVDj/AKZsY4EUm06I5NauEeGk2KHF+iuscUReSTL+p9IfECZ/aX36wsVH7Mclippj4M65eTDiY0JHgpftM6uKUUSbrdky4wvHalFpawiDrISVSqLme8TpslBUWI1N8jDTl1Ch715hRctz0QI1nI3TGHpuqyLWEreIqtcBlYBAv1UKFRws3eyYFhwWsxlW+uk7LqKXEqbpbI6rlMJw2o4H92Y3MJrCYWTlDXB2mnzKnKKZWMmtixYWtcYM8lqs9zu6A2Tz2UxwNzLs7zhr/ZJurFrx7QFniPgkqG7N0ODNDv3lQg620hbq0cPc5A6LTBknzTdOoHyNx8UjiKTi4BthqevKFtCapF5wHCUmF1SpSzyLNJLQ2I+zrabL1fs1wegaIeWNpv1exmUZZmAXNubReea8UwvFHMkECRrNl6d2U4kf2Rjxo5j58WVHDXeyjPFGcra2+N/1dfQrjyaVS/PudwHUqZsADYcze2pugVePMB13IXDs4q9znSdB8ikMRjXGoRyJWk1FbKkDd7s7tvaAOBH8P5j8F5d9LvFnPdhQHEfu3uMGJDjTAn+hy6nA2ZUJ2YD91xXmv0j1S7FUx9mhTHq6ofxCrSrcnKW2xy7jKgtSiMbJ0SIkAea3HVOYjhjqZh4gwDsbHwQjhhzhOgF4W7pzC8LNSQHAECb7+CCzDOMwCY16IpgCkrbHc1N+HeBJaY5xa+l0GSkMP7VYgAnmtIAOcR3A3KNZndBLZU6bJMSm3cLqBgfHdOh/snyISbSJMAXVvw/hLgczxb9apfCYcyHGwn3lb064ILSfjdA0RAZoGgzryRf8CpRJHxW6dam3M0jMdQRugMxkatJHKSk9+5rYZo8HpNm0W3MpTFcKY10gkEQRuDysm6Nam90ZDfqfhCs/2RpiZkADrA0WHPS9zM2oqymoYmuTFvkmDxB7bPnxA/FWTOEtaxz3VSXC4bAaPDmVmAym5AMbEKL6mPZWblHQ46ntLuVf+MuNmGT0F/RExWErVgA9lV3OGGDG2ll1NDGsA7rfkPkFYYvixNLujKTAnU+I2C45dbK9oHqroYpbzv5I4N/BsSGEUcJUk7kA28ylqPBscCM+GqFvKBI8IK9Xw2M7ogDQddkx7f8AhHopf5Gd8Ip/joeWeR1uEYhriTSqZT/ASR8F6J2ME8MEggsqVm3EG5zXB/mV57YfZHxHyKZbldRflbl3iS6TBvJ8vRdXT9a8stLRzZujWKOpM5XCUj3usfMLWFwmas+fH4j805hbud0EqWBtXqeBPo5q7IcKzkZjQTTqRpDW/Bo/FeYfSEP+uffRtNvpTafxXrfBqOam4f6nyg/gvH/pEJ/xLED+Jn/401W7RORQ5Z0WrhZTUnMKRM2Kx1kz1uttf1UPZnkolAhhtW83si08e5j8zIaYiNR1SjXxspCtHii2Msq3aOrUY2nUh1NuwgE8pIWVOJ0SKf8A04zNEOvZ/IkJB1Uch5KGthryWtTAlWIc4ua0tBNgNB4LSdocXrMaGh4AG0BYgRCnwomC85QdNFYsc6iwAuztBBbOw3EKvbxYZMpYJ80Z/EAWggTGoKPkMkKneOwdeNrqDccBfXaDsgOxGYgWvH/pPcO4PnfDbnfkBzlZbSVs0k5OkAwdRz32bpoOavsD2deb1HZALw3XrM2Ccw+EpYUTEuO5uT4cktiuIPqWFhyC4J55T2x8ef8Ao9KHSwxq8u78L7ljTbSpD92yfCCfN2qFRr5nExldrB5eaUwlCoLt850KscjxBe0jlI+Urm4d8nP1spvHpcVp7VtQzjOGl1EVAO64lvg5sSDy1+KrME3IL8yrdmIOTLFjr1hKuA25lanNdjydW1EMNRMZQfE9eSeNKQAXWChhqM20HxKseC8Md7dpeQQ0h0c40kbKHqZ6nTZpz21V58s6Dh3AKhYCRsIEgE+pRK2ByGHS09VaUMM+o7Nq0m8kgjw5q8p8PlsOgxp9YjzKf6PXxsel+rcOdzjPZt+0U7haIDCAZzfCxV1iOB0iZ9n5g28wCl34QMtkDddN+t1Tpelliy2/uY6jqY5MdL7HJ8OoEveOn5hboUv3zz/AT8k5goGJePH4JajU75P+n+QXpp7HnUN9mmSH/wA8/dP5Lm+03AadepUzsDu8b6OEWsRfZdb2cw+Wlm53+H90hxHhb2gVJBa+XCDoTeD1XJ1kpRxRcfJ3dCoubUvB5LxfsQ6n3qTi8fZNnjw2cqSrgXskHbW+lgfxXsWJwwcLxK5jj/Z5tTTuvH1tj4jcKWDrf+OT+SnUf6evVi/g84cTzWgmuIYV1N5Y9sOB9R05hANMgTZeqmmrR4rTTpm21I6rDXE6AfGFBbySgRYUSHABuQn+lyw0t8pnTzSJpRGyIMW8CA9DY1XcI6lfRbSpJOpWJbj2LnDhhgTnmZFg62kclEYBrZzNcSdINhOk81XtpuabG/NW9DHEtud7qi3Mg6XAxVhrAWvJ12iBf5rqKeGZhaIa0EnmdXHdxWuEYcNp+0n3xI6N2jlOqBXqSeZ0C8vPk9rPSuF9T2Onx+xx636nx8EJ1ajnukiSrXhOADj9Wf4nBrW9SSt4ZjWwDqfePIbwrDEV8NYMomGwBeJ5kxck+Kk5KiGXKsbtvcvsDhsLSGapWp1X6BgjKD8yqbG8SMljhmAPdLpkN2AvHmkMTXolvdY5r5+0CzLAgZSJmZvKVbWMX2/VlNz22R52XqpT7llUl2RrBAJH5RGytP8ABmU3jM7MHCIaM0OBHIbg/BVfBiHVWAg67RrFibr0/ACn7IAOAIGsR3umbVGKGu7K9NFVqoR4N2VY6lmILXGSwGJAGhI6o+G4KJ71J5M370firyi/M0G7TtPxBRHxOl412Pouz2MaVHR7R7i9LDBgsMp2vKm7DF2UuLrC4BhpPNAqYZxN6mX+X/0p1sCHGSah6BxaE+VwP9xzRtoH63VZiqrnROXf3TPLVFOIg5Sx3gNuslAqvYYDQQRMyDy5nVajO5KhONI5fDYfNiH9ASP62i/k4oFalle4cmuH3hHzTWGqZa7jzDh94OA+78UTieF/feI+Ufknq2Ctx7DuyYen1gerZ/BHrUfaYemMzQcjCAe7fKNTuoYqlkw9MbjKB4kEBXDqYbTDQ3OAA3bQCNEssdcdLNYpaJakcZj+Gub7zcp2OoPmq2tRzDKbH9fBdfxKmBRcyA3MRlEk5Tz6LmcRh3RDhB/XwXhZcfsZUuP6Pdw5faR35PO+1Xs70yD7RujuR5X1C5lnDXESPQLt+0/DS8ZwJc0wY3BNlR4rh76dISBcknmLaT+tF7nSTjpUb5PG63HKUnOuCsGGDT32xYXiLjltcIVSkwCwP5Jl9RwMSWjk4giN45IAxoJMmIiCLrvaPNMw1Nsj2gIBBAdyOxjlKXqUZjcAG4Gnij1SHyGvGkkkQfCUvTaRMk6bGJG6QADh3cliOK52I+CxZA3hHd7purbD8JNgSZPuiRoeaXx2CYWzRm3vXnU2AHRa4Xi3CtTa+4D26i47wtKctkOK3SO3rUsrQ0WAho8AI+QQaGDkSB3nGG807ixJjqfxTPCaeauNmsAHn06rwsdy2Poc9RfyQzU4FSpNa29SqRLtwP4QBeUvxrD0sMWty5nlocRHuToDO/Rd/geDsbDQHZj3nEOIjeHOFyb6BFPAqAcGihTLjcmDPiXEkkrrnhTWx4uSOrjnyePVqVR4LsjsouSGkNHnEBF4ZwWvWIFOm4j7UGPVewYnh1MRmzVGg91h9wEbkfWvzVxSmBMDmBYDlCUOnvZs5f03ds8rq9kK1ANdkLhuQJg2iQJgL0jA4U5BMGwtaAhjiTW1XMDu8LkFxsPBOe1EDOGmdIvK1ihGDbTOmOLRx3MdheYDj1NvRYabuYA5D81KgeTco+JQ6lcDRwnq78ArNqrNpMNqNRP63Sb6EHvFzpNheB4kJumQeU9Fp9OwymI0jTwSktSsE6AtrkGMoyjUzMHwW8XLmkQIEGZ/DwKDUxNRpDQwvOptA9Ud7yW3aRbyCUZdrNSRygwo9t/uVljcPNRg529YQHM/et6uT7Tnrjk0Eqad2viUarf4BsZQLntAAIZ3oOk3DR8z5KvxmNqNIbGWfrBvc8JCbdiwHu78EbRqBv6kpfE4+REz4CJ8kTaduxwTXYxlZuUyJJF78txKq+LVw5nuiRoR8ls1Q6IOh00QKlOxBBj4fDRSlUo0y8W4ys56oZOmstPTkfVcx2jof9PUM3bDh4hwn4Su0OAAzOc/vOPuRoB9YHdcl2ldGFrGNWx6uAXLC4ZVH4o73U8Mn8GcXh8KalyW6E97UZdT58ggZXNDoa0g9NIUsHi2gQ68aHkiVeJk0wwOtJcQQMs6SDqV9CfMGU7NDnHLmBsBflPgUo5hIuYOwi59NESiC6IvtmO3Qclt4yukGSNzz6IEDHD/ALT2g7gm48Vig9smSJO5vdbSAJQtvCxxMzmki/ohBp3stxa11k0j1QVQ9jKg0cGv87Ej1lP9l8ITiSS4ZTL437pgBc/2WxALDS5XZ4bt/FdVwDHsouMhub6pOwOv66rxsaUMriz6DLeTEpr9zvcKwFzyHEF0DSwIGo5/2TlKgREmYHvRr4quwfEdMwEbHT+xVmyuS7TrPNelFxaPJkmbq4cx3HR8VhoGADPjy/NTpknUjyWnVgAbzHmn7vLMbi9fBtc5riA57bZovB1CYawDQAeSiXCxiCUOpRLhcny28Qs8bpD+YxrH621SL8SGHK0fmes8lp7vZMMuMkxPLyWUnse2Q4GLFw26LEpN7LZm1Gt+xmCxWcuBOnr1I6Jj2mZtiFlOkHNjaI8R4jZQoNyw1rfjMISaSsHTYy0z1CXqUYkySOR0Q6tdzdSATZuw8StYWm6O8ZOvRGtN1QaaVlRiDD56n4p3BMyAk6k39JQcTSvPWVJ7e4ALm8jkuSM6ky7jaRX1XZrm15BGtytVqURGupCep4N2rhEacz0CLSwTWuBeZedGi58+gTUZGnJAeHcMDSZbOriNyToEWlR9lao4EuJho2BOxN7TqrWhTAzEmL/JJftGeqRlIa0TJgAefNdDSil5IqTk2ct2ic9pLQG5e8JGpdaLep8l5f28xHs6Lae7zP8Atb/ePRek8f4myo9zg8CmyTOx+078l4l2m4scTXdU+r7rRyaNPNcnTw9pnclwjv6jJ7Lp9L5kVbHiLouHa03Lo1gdUtlU5jzXsngh34oAQJ6/2QDV6lRBWZkATJK0oQsQA80LCFZYbs459E1GPbIMFpsdNuaq6zC0wbEc03FgdTwyqQGPB+q2/Vtiurw9YVWk/WAuPk5o/DZcT2eecmU7k5fH7KvMPUIu0kFu+68rqMds9vpstRvsz0nsrxYOik/W8A/WHTr0XUjDgtANwLtmbdCvIqHEBVME5Hjya47EfZK63hPa6pSGTEgvGz/rgdRo/wAdfFZxZkvdyBm6fV7+P+Dt8MXQZgGbDpsJ6lGfoIiCb/rmkeGY6lVbNN4cJmQZIj7QN2+BVg0RtImV3QW2x50tnuAx+FLssGBefS0LYGUAZj3RudR1JUi+JB0mZta8wl8cA5mYXEOkaz3TFliSSuS5GrdLsExdEOIBEgg25je26jSwTMjWtZLBoJIi+vVK0cUK+R1OYykSREG2o2iFYB82BuLZokTukmpNsbuKoKymAbAhCODEyC4eBsttYQZkxEG+/Mclj6zgLCY1nfqIW3Vbowr7EjTG5nxAUC2bB4jlC0ajnCWmOhEj1W3tfOsCPMFJu+35/IwFfAGLOaDsYlRw9ENtOYm5/WwUaNN3tCH3iS0zr4hTZTytmQ0m5Md4+uiikrtKire1WDxT++A0Enczp0UYayAAA9xAMeO5KmykQIpwJ1JMuPXqqri/HKFB0n95UGjGwYIGrjoPP0Sk695/nyNQjqelfnzL974Di4gNFyTYC1yTyC4rivaVtQOp03D2dy95kGp5HRnzXP8Aabtc5zSa78jBpTG52tq49T5QvN+OdpH1iGt7lPkDd38x/BYerqNobLydCjDpveybvwWHbDtQKp9lRtTB7x3eR/4rj65sjwlq7rrvxY4446Ynm5ssssnKRpilUQgpFxViA2KYLbNS/s0XC4mAQRKnnHJZQ2LwtJg+AWJiLOhUc10hsxeQYTFXilKuR+0NggEBwFoDe7LW3Ls26qjinga2U6VRrjBbBMyfyTTaBj/CnAsLWn3XAg7iR+av8JWzdHD3hz/iCoqOG9jUZAID2AkktIMmxGXTTQ81a1KJkOaYcND+B6Ljzxp0z0enlcQ9ZsOsnMNxl7BlPfbyP4HUJOnXFQwe7UGoO/UKFVpFiIK5XC9pI64ya3idHgsdTLg6nUNJ+0kjyD2/iurwPazE0wBVDardJBAP9be6fReWFyfwmOeyMj3N8CsaZQ9DoprjPbJGz1vD9paLz3nOaeTgC31Ej1VpRx7Ilr6R/lMwPI6ryLD9pKgPfayp4jKfVkJ1naPDu9+nVYebXNePRwB+8hZcseUmTlgxPhtHpreImxyiHGBeC7yT7akbXiYXlDO0FOwbiHtH8Qe0DpDXO6J/C9pi1xc3FCXRJJJmNPeb1Tj1Mo+pP6GX0al6ZL6npNGq1w7p6qT64HXa3yXnDO0D2ukYlknfuH5tRGdq36nFNmbxl/Bq2ur24Zl9DK/Uvz9juXVg9pkOa3mO78VNmJOUQ1zh9owPObBed4vte3V2JcT0J/CP0FzvEO2tMz/mVD/EfzJSWeb9MWN9NFeqSPXKnaCm2c72CNGg5nE9ckwFU43tdTHuUSTzccrR1jU/BeQYjtvUgimxrR1uVS4/jler79RxHKYHoFtRzT5pfUx/t4eX9Eel8a7egAipWA5sp7+MXPmVw3Fe3BNqLMo5m58hsuacgOVIdLC7lu/iTn1c6qCpfAnisU+o7M9xc46kmUKmJKIygXaC3PZRL4s3Xc/kuteEcLvlm6xAtvv06JbLe6IUs50rSMNm3thYDK20StsA3kJiNt1RntQnNRQbIAkIWKBceSxIAoaQbrHtOvLmiso1HPENzE7c7T8gpDFQe9a21wUDoEKT4loMdNPgr/g2PzNyvs4c9+qouH1XSQHZWnUeNvkrCu5jKkNfm0AcJjYSAb67rE4qSorim4Oy7xdEGPnuEahj4huIaX07DM2z2jofzsksHxFtQ5M1wSA4iMwGhjaeSc9kdFxNOOzPSjJS96I8eAiqM2FeKo+zZtQeUwfJKvwT2QHNLTyNj6FJNlhzMJYemnor7B9s6zWhtam2uzSHAE2/m/BZa22NqS7lcaDhshwuko8U4VW/zGVMM7m1xA/pdIVgzsBRrNzYbGscNYe3/wAmE/JY3XINr8/8OFUQV1OJ+jrFt90Uqn8tVvydCr6vY/GN1w7/ACyu/wCJK0mjPJS1TdCJVrW7O4kG9Cp/QUseCV96Th4iPmqJoy4vwVzyk3q6dwSruGt8XtH4pWpwtrf8ysweEuKpFknFlSUNwVi/EYVn26h9B8EtU48RakxtMc4v6qqT8EZaVyyLeGvIlwyjm4x8NSgP9kzf2h9GoFfEPfdziUHKtpeSTkuyCYjFOfrYchoh02rYpzfQIVWvaBp81om/LI16mw0+aCsWJmSbXwi0WAyXT0iNeqAAisJFkxEy08kRosVBtVSbG6QGw4c1inI5BYgC5pmkCTHtANTJaWjlH4quq0Pa1m0qEumNhmvqLawgNxZJNwJ30ROHVvZ1A4e8CCDO/wDdM1d8lrQ7MtLg0ve2by5oAMaiCk8QHUKktfJbcOaNDy7w2kq6HGWE+8XOiSCD3T9Zt/eEWXP47Fu9p3Yc0kxA57EboTHKq2IO4gWtylo3IOWCSev2TyVrwbtZl7lZoc02vqOoOxVI2pLXNLCbSIHuwbnTRBNHSCL9QlKClyEMkoPY9Hw/DmYhs4eo1x+w4hrvJ2h84QsRwmrRtVpuYTcZhAIOhB0I8FwFGrVokEEt0I68j4LrOEfSliKYa2rFRrRADhmAG4grkngkvSd8Oqi/VsNvpdEB2GAuJaebSWn4LocH2x4XiLVqHsnfapEt84uPgrSn2awOIvhscJ+zVifVsfJQdx5LpxlwcScTWb7mIq7i7nHXbvLBxTFjTEO811uJ+jyuCfZ1KNQA2/eAE9QHAD47KurdjMW2f3BPg5jvk5CmDi/P1KGrxTF7159UpUq13e9VV7iOzuIBvQqf0pU8Grf/AFOHjb5qqmTlB/Eo6tB+9Q+pST8GdzPqujqcMfuGt8XN/NAxGCps96uzyknwVFNkXi8lE3BnVYcP+grCrxDDtEAufedgCka/aA6U2tYOgk+qotTIvQu5IcOP1u6OZ/JL1qlNuhL48gkq2Lc43JPigraRJzXZBauILlA0zyWUhJAK6ThvDXMqVA80mVKTHEsqmGuEDMGEm9S4ho1uqJbE+TmgET9nK6PGcAYWNdTq03udUNMUwSH2bIqQRAYdAZ1VG5jmyOVvSxSAAKcKUlSnnZSayUAaZRtM+Sk3Czus6KYeIsEgLrAdjcTVptqU6WZrtDnYJuRoTOyxUjanisW9S8BQM0W7P9RHxWZHt2kdLgqI1uiNYQJaSErQGqbxmGaWgm5AmBuY38EWtAdAdmaD3SBEjnGoUaeMuA8BwnldPUOIYceza7CBxbWzOd7V7fa0+6PYloswW94XuUfuBDOCIaTpGp0JEiB8UPEktjugT3ZIH5WRK9JjnksBpgnM1s5g0Ou1uY3MAgT0U6XC6tR7KYc3vG0yBME3gHkipILQXA4Rr2+zE1Kp7oyg23EX70gOmwhCq8NbTb+8aHd7I4B0OpkHUyIvcWmIK01tWlTp1Q4AVQ5ogmYY4BwdbmRufJAxNZrsp7076RMmY6LdqhAeIcJfSeWkGxPORYHlexFwgVM7DBN+hBHkRZPf4gW1A6kXNIEa7wA62kEWS1YcwNdrddFh0MnQ45XZ7tRw8z+aco9sMUP+449CSt1eH0nQGNc0wJLnAg2uYy2kkWm0IeEGVxAGx05jS24spuMWVjOa7k//AJTinWzvPQJ3h2OfJdWeZuA18keJA1K3gMe1od3e9Ek2nwFtFXPzVXVKjT3WCbkhxFhFkJRXYHOb7lvim0q2k0/90fOxVVi+zzxdjg8Rf7Q8t1qnXBsS6OVtb7obOISWNEx46E7hUdE7srnUXAwQZ0WewPJFxFYueSTfT0sE9htZMXgaTEzpJsklYis9iVE0yr+twIimKgcPdz3HJ7meV2KqxGvKb89Zm9t02qAWFIoozBEpQdZ8lYP4NUFOnUBblqZ8tzMMIBzCIGuxKKAXHEans2085yNJc1p0aTqR4oecnWChFapu6JAHe3mFDPFgEUVpCEWQbH1SALiMopsMy8yXdOQPVLNfyso5e9BNpT7sA0aEnxCXAxInksTLeLZRGRphYm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16832"/>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985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TextBox 2"/>
          <p:cNvSpPr txBox="1"/>
          <p:nvPr/>
        </p:nvSpPr>
        <p:spPr>
          <a:xfrm>
            <a:off x="467544" y="4725144"/>
            <a:ext cx="6955750" cy="830997"/>
          </a:xfrm>
          <a:prstGeom prst="rect">
            <a:avLst/>
          </a:prstGeom>
          <a:noFill/>
        </p:spPr>
        <p:txBody>
          <a:bodyPr wrap="none" rtlCol="0">
            <a:spAutoFit/>
          </a:bodyPr>
          <a:lstStyle/>
          <a:p>
            <a:r>
              <a:rPr lang="ja-JP" altLang="en-US" sz="2400" dirty="0" smtClean="0"/>
              <a:t>すしが　すき</a:t>
            </a:r>
            <a:r>
              <a:rPr lang="ja-JP" altLang="en-US" sz="2400" dirty="0" smtClean="0"/>
              <a:t>で</a:t>
            </a:r>
            <a:r>
              <a:rPr lang="ja-JP" altLang="en-US" sz="2400" dirty="0"/>
              <a:t>、</a:t>
            </a:r>
            <a:r>
              <a:rPr lang="ja-JP" altLang="en-US" sz="2400" dirty="0" smtClean="0"/>
              <a:t>　</a:t>
            </a:r>
            <a:r>
              <a:rPr lang="ja-JP" altLang="en-US" sz="2400" dirty="0"/>
              <a:t>よ</a:t>
            </a:r>
            <a:r>
              <a:rPr lang="ja-JP" altLang="en-US" sz="2400" dirty="0" smtClean="0"/>
              <a:t>く　うどんも　たべます。</a:t>
            </a:r>
            <a:endParaRPr lang="en-US" sz="2400" dirty="0" smtClean="0"/>
          </a:p>
          <a:p>
            <a:r>
              <a:rPr lang="en-US" sz="2400" dirty="0" smtClean="0"/>
              <a:t>I like </a:t>
            </a:r>
            <a:r>
              <a:rPr lang="en-US" sz="2400" dirty="0" smtClean="0"/>
              <a:t>sushi and  </a:t>
            </a:r>
            <a:r>
              <a:rPr lang="en-US" sz="2400" dirty="0" smtClean="0"/>
              <a:t>I also often eat noodles.</a:t>
            </a:r>
            <a:endParaRPr lang="en-US" sz="2400" dirty="0"/>
          </a:p>
        </p:txBody>
      </p:sp>
      <p:sp>
        <p:nvSpPr>
          <p:cNvPr id="5" name="AutoShape 2" descr="data:image/jpeg;base64,/9j/4AAQSkZJRgABAQAAAQABAAD/2wCEAAkGBhQQERUTEhISFRQWFRQUFxQWFBcVGBYUFRQYFhYUFBYXGycfFxwjGRYUIC8gIycpLCwsFR4xNTAqNSYrLCkBCQoKDgwOFA8PFy4cHBwpKSkpLCkpLCkpLCkpKSksKSkpKSwpLCkpKSkpKSkpKSwpKSksKSkpKSkqKSkpNSkpKf/AABEIAOQA3QMBIgACEQEDEQH/xAAcAAEAAQUBAQAAAAAAAAAAAAAABwMEBQYIAgH/xABPEAABAwICBQcGCgcGBQUBAAABAAIDBBESIQUGBzFRE0FhcYGRoRQiMlKxwQgjM0JicoKSotEkY3Oys8LwFSVDU3SjVIOT4fE0NWSE0hb/xAAXAQEBAQEAAAAAAAAAAAAAAAAAAQID/8QAHxEBAQEAAQUAAwAAAAAAAAAAAAEREgIhMUFhQlFx/9oADAMBAAIRAxEAPwCaxSNta3ievivbIQMhfvK9ogIiICIiAiIgIiICIiAiIgIiICIiAiIgIvE07WNLnuDWgXLnEAAcSTkFH2s22ukprtpwamTi04Ywfr2u77II6UEiErS9Z9rNFRXaH8vKMuTiIcAeD5PRb1XJ6FCWs20qtr3YZZCyIkXiiOBuE8xGZfu+cT1LXLKprd9PbY66rfaN5por+jDk630pSLk9VupbLqTqFXVcsdXVzVETGObIwSSvfM8tIIs12UYy3uF+jnWp7OtO0VFMZaqB8rwRyZGAtj4uDXEXdwPNzZroTQWm4q2Bk8JJY+9rixBBLSHDmIIKDIIiKKIiICIiAiIgIiICIiAiIgIiICIiAix+mNPwUbMdRKyNvNiOZ6GtGbuwKK9Z9vF7x0MfRysguetrNw+0exBLdfpKKnYZJpGRsG9z3Bo8efoUa6zbdIYrso4zM7/MfdsY6Q30nduFQ7pbTk9W/HUTPkd9I3t0AbgOgWVjZXE1mNYdcKqvdeomc4XuGDzWN6mDLtzPSsMiKo9MF8uPt3hfFtuq+zGtrrObHyURz5WW7QRxY30n9gt0rbtlerNM2uq6eqhZJUU7rxl2bcAcWuc1hyvfAQSCbPCitX1O2XVWkS15Bgp8jyrxm4fqmHN/Xk3pO5dAaB0HFRQMggbZjBzm5JJu5zjzkm5KyCKKIiICIiAiIgIiICIiAiIgIiICLW9ZdoNHo8HlpQXj/DZZzu3mb2kKHNbNvdRPdlKORZuu03eftkZfZA60E36f1tpaFt6iZrDa4Zveepgz7dyiHW34QT3XZRMwDdyjrOf2D0W/iUO12k5JnF0j3OJzNyTc8STme1UIYi42CIytXpeetkL5ZHuJ9JxcSbcLn2blcRxhosNy8wQBgsP/ACsjonQk9W/BTwySu58DbgfWdub2kKosSvjWlxAAJJyAAuSeAA3qWNXNg8j7OrZhGP8AKis53U6QjC3sDutSfq/qZSUA/R4GNdaxkPnSHre657NyauIS1Z2O1tXZ0o8mi9aQHGR9GLf94tUtasbLqKgs5sfKyj/Fls4g8WNthZ2C/StuRRRRPry/+zNN0tcMo5hglPNYWjkJ6mGN3W1SwtJ2vaD8p0bI4C7oSJh9UZP/AAEn7IQbsCi1XZlp/wAs0dC4m74xyL+OKOwBPSW4D2rakBERAREQEREBERARF8e8AXJAAzJOQHWg+qnUVDY2Oe82a1pc48GtFye4LRda9s1FRXax3Lyj5rD5oPS/n7AVD2n9q9ZpN5jLuThIN42eaCODs7u7SepBKTdu9MQf0aovnhzZY8LnF5vcVoWt21avqwWQ4YYzlhjfY2+k82ceyw6FqAXtpWsTWBnoZybuZI4775u7crq1wFp84EdYt7VtrCrqKY8SnE1poonOIDGl1zYWBOfAcVI2q2xuunAJjEDTvfNdpt9GMed3gda9aJ0tJA4uidgcRYuaA11uGIC/itjp9a6lwH6TOOqQ/wA179qTpqbG16A2KUcFnTl9S/6XmR9kbTn9olb7SUbImhkbGMYNzWNDWjqAyCiaPWCtPo6QnH1oqeQeMQPiqjdPaVHoV1O/okpQ3xjKmVUtoomOu2mmf4Wj5h9HlGH8TwjdrOko/ldEYhxjlPua5MVLKKJx8ICKM2qKCqiPW137+BZSi28aMk9J88X14XHxjxKCRFTqIBIxzHC7XAtcOLSLEdxWA0ftG0dP8nXU9+DpBGfuyWKz8M7Xi7HNcDztII7wgh/ZTVGg0nU6OkOTi7DfnfFcgj60ZJ+yFMihTbHRPo9IU9dCcDngDELG0sVgDnlmwtFjvwlShqXp/wAuooZzhxubaQNyAkacLwBzecDlwIVGbREUBERARFC+2yeSCdn6TK5kwuKdrnMbG1ga0uNpAHYnX5uPBBKuktZqWmvy9TDGRzOkaHdjb3PctV0ltq0fFkx0sx/VxkD70mHwuue49IQuO9zTnw9v/de2yRu9GVvbl71USxX7fZCfiaRgHGSQuJ7GgW7ytD1q1+rK+/KyO5P/ACYvMHd87tzWH8nPMWnqP5ryYHcD2Z+xDWJNVEMxG5x4ud7s/ar6hmxtvha0XsA0W77lW+kKO+Yab8+4d4KuaJtmNHRn186C5C9grwF9VRVaVWY5W4K9tKov4JFk6WdYNj1eQzKo2mlqFlIJlq1LVLLU1UqM+yVVOUWNinVw2RRWD15puWp3izSWmNrC57WBr3uxuddxAuGRW/5yiubQ72new9T2u8QVJ+sT2vbG03zxymxI+UIaz/ajiP2isJHStadwPWGu9oXPql1qZ7aG+jcBcjLdfeO1VKOulgOKKSSM8Y3uYe9pCkGphxx4XBvJnPD5jAbbjYWusRUasxcHsPQfc66zO/tb04xdXrvWVMbYKiofLGHh4ElnOa4AgEPIxbnHnUjbJtoMVDjgqXFsUrmvY+12xvIwvx84abMz5rG/FR5UaruGbHB3QRY/kqdNEbOY8Wc03I6D/QK1GXXjXAi4zBzB6F9WJ1SH6BSf6an/AITVlkURF4lmDGlziGtAuSSAABvJJ3BB6c4AXJsBmSebrXN+0PWuR1dJVC4aLQwjMYo2ncehxxOP1luuuu2una8wQsdNFa0kzX4Q4+rHdpxt4nK/NcZmEtadYjWzmS2FgyjZ6reni47yfyQSdR6tRVlPFPggdykbXkGJmRI85uINxGxuN/MsbW7OIjuiA+o9w/fc72L1sp0/ihNK/e0ufEfWZve3rBJPU48FvEq3O6IsqtnuH0XSt6wHePmLHS6sVDPQmB6Di/IjxUrzBWM8YO8A9eaZERa6CrZva13UWnwBB8FRfXyN+UgI+yR7vepIqKZvBYyakA3D3exMGkN0tGd7XDq/8qq2tjO6QjrH52WwVFAw72g9dj+8CsdNoWI/Nt1D8iPYpgtWvv6L2H+uhew9w+aD1OHsKoyaBZzOI7fzb71R/sl49CQ/19UlFX4qrb2vHYqsWkWessVyc7OcHw/eAX3y2X5zC78X5po2SnrWnc4d6ylLVdK0Q17PnR27LeyyqRVrPmue3qdb81dTEnU9SvWk9JclBJJf0WEjrtYeJCjyHS8jfRnd9oA+1fKuummGF82Jp3jcOuwABtv7E0fX6dl+dLHuA84Z2AsPADuVudaXjnYfsn81iH6PePmk9Vj7FRfERvBHWCFz7tb8bHDp57sxyf4h7FcM0tKdzYj9rNavTT4Dfm51lGPDhcbkkXl6rM/2jP8A5I7CfyVg6qPlN3gDFZhsbjdbnA6FbiXDz27bK4foGeUB5YWs38pK4QtPU+UtB7CVfCdr4jo3ZZpjl9HsY43fATC7qb6B+4W9y3BcoSaWlpiHxVrRKASHU5eLG7Rhe4ta14Lb5C4u0ZqXtleu1dpKOUSSQEw8mMboDidjx78EjRlh4c6C61y2yxUgc2mj5dzSWmQuAha7dYkHE43ByAG7eoR1p2j1ekD8dK5zb3EY8yIdUY39brlU9cpHH0nFxErxcm/HnKtdA6A8qLY8ZbJI9rGXyaL7nOyJIz5giMHJKXG5N18wqVI9hbw25qoy7mbgcG58XHP8KsqvY3VRn4sNkGXnNeG3PPk4iwHHwU1crQaCrkhe2SJzmuabtI5jz5bsxkeK3Km2qzt+Vgjf0tLmH3jwVlW6n1dOSHwSEA2xYC5vSQ624cennVi+nDbCSF7SRcb2kgbyA4blqI22HahA75SKVh6MLx7QfBXseudJJumA6HBzfEi3itCNJEfnOF/Wbi8QqT9FNPoujP2i3wKu0xJIrY5PQkY76rg72FWtQ1R2/QruYO7LO9i+tfPH6Msg6MTh4HJNRusoVnM1a4zTdS3eQ7raD4iyvqbSdQ9pd5M9zRkXMa63sKsujMv0PiF2SRO3ZYg11zlax6cliqiItcWm1wSDz5hWz9OMvZ7HsPAj+j4INIxu3PHbl7VlXvGRuJHavLpTz2PWAfcmMHcQeo3XlyqHKdHcSPfZU3xMO9vg0+4FeivJUVRdQRndl94fmFSdo3g894P5K5XxQWppZW7nntv+RC+tnlb09RHuV0ChcT/V0RV0VoyWra57I4yGnD5xDSTa5w3BvYWv1hWEMjYnuxRh9rjDjLW4geLMyMjuI371c09OWF5vYZutwt+eQ7QsaSismNYJW/JYIf2TAx3/AFDeT8SsJpnPdie5znH5ziXHvOapr6mGvQU4fB0Z8XWH6UA8JPzUHgqdfg6j4ir/AGkX7hVIjLWClD53McMuXlHDcXpQxckR50jmDLBylrcMJtlbtU96U2UUFQ/lDG9ji4vJjkcAXOvckOuBvO6ywldsQiPyNVKzoexsg724UEc0+nXM+TqKuPoJbK32t9iylPrxUt3VFPJ0SMdGe8C3isjXbF6xmcb4JejE5h7nC3itdrtQ6+H06SYjiwCQf7ZKZDa2il2izfOpQ7phla/8OZVeTXmilyqYXNJtfloA7dxNioxewgkEEEGxBFiCN4IO5VY9ISN9GR4HDEbd25TjF5VJEtBoisN/iMR9WQxnLcMNwAOi1lbVeyikkA5KR7N5JykxHmvYiw6BZaAa8n0mxu62Nv3tAKq0+kgw5NkjPGKV7PAkpx+rvxsVbsdkAHIVDHZZ47xku3ANAuAN2ZJPQsTVbOdIRNJDcYBAAY4PLiecDmHS6yvaTW+Vno1kw6JY2yDvGazFLr1UcaSXqc6Jx7HXU7nao+rNDVMIxS07mtvhxOjLQXcGmwLuxUIdJvj9F0rLEjzZHAXG8Z5KXodfXAfG0szR6zS2RvtuUbrLo6Q3kZExxGG8kPJmxGYDi3LsKu2GRFw1olIwvkDh+siY/wAbXWFlomvJN2kk3yOHwsApnj1R0XOLxtZmCBglLg0kekGl1ieu6xlVsfgd8nUyN+uwO6SbtIueG4JevfKcf0iV2hjzE+32KmaeVu5x7/cVJFbshna48hJG9uQF3YHHiXDcB0AkrD6Q1Fr4CRyUjwMsTAXNJ+jle3SQAmwxp3lMrd4v2fkvo0medqzNTQzRtxSQlrb4cTmFoJ4NNhfsVo/DmHMIPPbm6wQiLVukm84IVRtWw/OHbl7UdSxniOsfkqL9HN5nDvt7bILprgdxBW16k6AiqJCZJY8QADIrkOLz6wIHo9F8z0LQHU9ufxB9hXqNxbuJvxvxyKDN60VTOWfHCQY2m2IG4cRzg87b99r8FhLpdEQuvqIqPoU8/B2/9NVftmfw/wDuoGCn34PEDhRVDiCGunGE2yOGNoNuNjklWJZREUUREQc167Q4NIVTf18jvvux/wAy0as0jIyRwDsgdxAKknanDh0pP9Lknd8TPeCou0oPjX9fuCtZT1oLZBT1dDTT8rNHLLBFI62FzcT2Bxs0i4GfFWVfsLqG/I1ML+h7XRnwxBSjqjFhoKRvCmpx3QtCy6jTnSv2X6RhzNMXjjG9r/AHF4LXq7Rc0JtLDLGfpxuZ+8AurF8c0EWIuOBV1McmwVTmZse5vS1xb7FfR6yzje5rx9NjHfiIxeK6K0hqVRT/AClJAT6wYGu+82x8VrlfsVoJM2ctEfoSYh3SB3tTRDY04x2clLET6zC5ju84lfU2sMbfRlrIep/KD8Tv5Vq9fMInWNzdxbfqNrreK/Y/pGK+GKOUcY5G+x+EoK1LrbKPQrYX9E0eE/eIYPFZim1wqQM6dkg4wS4vYCPFRfVUzonuZI0te1xa5p3hwNiD03VJpsbjf0b0yLtS4Nf4ibTQytI9aMSWyz9G5CGu0XUtEbhTWvfB8j5x4jK/aoxi07O0WE0hHqudjb919x4Kt/8A0LjlJFA8dLMH8ItHgpxi8mb130RQ03JGKNxMmMn4zEPNtnxN78QMlp9ZV+YRgiIAs28bSQOs3Pisp5fTu9KB7P2cgt90tB/EsNXWs627O1+F8rq4zaxAQpZfVEfLJZfbJZB8X1X+htAz1kgip4Xyv9Vg3Di47mjpJAXTupOoFNQU8P6PD5SI2cpLhDnGXCMZa92YGK+6yK550Ds30hW2MVLIGH/EkHJMtxBfbEPqgrpvVXQgoqOCnAA5ONrXW3F9ryO6bvLj2rLIiiIiAiIggrbTT4dIh3rwRnuc9vuCiLSw+Md/XMpv2609p6Z/rRyN+49p/nUKaRZeUjjYd4sl8I7D0TFhgibwjjHcwBXa8sbYAcMl6RRERAREQcfazZSHolf4OK6/Ych1LkHWwfGP/bS/vOXXkBuxv1R7ERy1tMH6bWf6qT+IVPWp+gKao0XRctTwyXpKfN8bXH5JvORdQHtHmD6urc3MGpkseqQj3LovZ6f7qof9LB/Dag1bW3ZpQ4qZkUHJvnqWREse4fFhj5ZSGkloOCN2dsrqxr9gkZ+Qq5G9EkbX+LS32Ldq/wCM0nTM5oYKic/We6OGP8Jn7lsKKgTSGxCuj+TdBKOh5Y7ueAPFaZrHqvVUjXeUU8sYvhxOb5hPAPHmncdxXVyjvbpTcrozA3N5niLW85w4ibDnyuqmOcKWAyvbGzN7iGtaASXOJsGtABJJPMqtdo98MjopGua9tsTXNLXAkXsWnMbxvWV1NpTBpSjdMMDW1MDnF2QA5QZm/N0qSdu1KBWQPsPOgw3t6kjv/wBBBDJCyOgNCSVtRHTwi75HBu4kNHznutua0XJ6kr4hhvbNSB8HqG+kZXerSv73Sxe4FBNuquqsGjadsEDQALFz7edI/ne885PhuGQWYRFFEREBERAREQRbt3p7w0z+EkjPvMB/kUG8liqo28ZIh3uaF0JtsgxaOa71J4z3te3+YKB9FR4tIUo41FMO+VgVR1wERFFEREBERByFriLTS/t5v3nLq81oipuVd6LIeUPU1mI+xcra6s/SKgcKif8AfeujtY3l2isA3zx09MP/ALLo4T4SE9iJHN2s9M6Mva++MOaXX9dwD3ficV0zs8P91UP+lg/htXPu1Fv6fWD9efcugNnR/uqi/wBLD+4EHrQ3xlfXS8zPJqUf8uMzu8akfdWwrXNRfPp3zf59TVTfYMzmR/7TI1saKKJfhEU7/JKaVmLzJnNdhvkHxk3dbmuznUtKlVUzZWOjeLse1zHDMXa4WIyz3EoOONFRS1dRFCMTi+RjLAXNi4Ak2G4Aqa9vcFnUbvozt7jEfeszq3sylotINmidHHTsDxZj5XPlaQQBMHkjF6F7HD5twGlWW3uL4mldwkkb95gP8iSliEq/0O0KTvg50156x/COFv3nvP8AIoxr/Q7Qpf8Ag5w/FVj+MkLfutef51akTGiIooiIgIiICIiDQNsddGylijmbIY5Jc3Rltw5jS5oIdvBzP2VCslZRU7+VBqJJWOa6NuTGtLbOa55AubO5g4eip+2mauCtoXNMnJmJ3LNcW4rlrXNwWuN+K1+reog0BsUnr3l0srIY2hoJAMjiTcloGQBAte55xvU5TwZfKf8ARFWZoIpHANc+ON5A3AvYHEDqJV2vEEIY1rRuaA0dQFgvaoIiICIqFZWxwsL5XsjYN7nuDWjrJyQcqa8D9Lqh/wDJqP4j10JMeUboqLfdzJ3fVgpXOB/6roVAOscBq66p8mHKh89RI3BniYXuIc3jkQp61QrGVEkJa5pNNQxxOaCCWyyuAkabHIjyZv3kEI7UR/eNZ+29zVNmrOkfJtX4Zv8AKoBJ2shLh4hQntRH951g/WjxawqV9Gu5TV+hh/4g0dP9l0zeU/22yIjdtWdHeT0dPCd8cETD9ZrAHeN1k0RFEREBRxt0ivQxO9Wob+KKT8gpHWh7aYb6McfVmhd3uLf5kHPNf6PaFOHweoLaPmd61U78MUQ96g2vPm9vuK6C2FQYdEsPrzTu7n4P5VakSEiIooiIgIiICIiC3r6Fk8bo5BdrhY2JB4ggjMEEA36FT0ToplLEIowcIvvJcSTzkn+sleIpk3V0REVQREQFyprvpqoq6uXl53P5OSWNgIbga1kjmjCwCw3C53nnJXUOk3yiNxgax0nzQ9xa3tIXPOsOzXSTZpJPI2uxufKXMkY9t3EvcLOItvORHRnzzVk1p2jKuSmkEzWMcbEZ3AIO+4Jse9UZa88oZPOjcS51xcWLnYvNc3dZVKyNzHEzEhw3tzu3ozyCptkxegMuJz7+YJyOK5o5vKahonkLg8+fKZAXZNyxOdc8wFyt70ZtKFLJS05YyWmo5XPZyRc6VwMUkYLrixw8q45hl7DdvUcSsb87CTbmF/ELxiNrc3AZDuGSuplnauvdBacirYGzwlxjfexc0tORscj0jeMlkFq2y7/2mj/Yj2lbSgIiIC1DazFi0TU9HJO+7Mwrb1re0eLFourHCFzvu2d7kHLtcch1+4rpXZDBg0PSDi2R/wB+Z7vYQuaqvcOtdTbP4g3RdEB/w0B+9GCfEq1I2BERRRERAREQEREBERAREQEREBERBQfQxu3xsOYdm0HzhuO7eLnPpWr6U2WUFQ8vdDhJxXDPNHnAgnCPNvncG17gFbeilkq6h3TfweWE3pKpzB6kzcY7HtsR2g9avdXNgVNFZ1XK+d3qNvFH1Gxxu7x1KVUVRQoaFkEbYomNZGwBrWNFg0DmAVdEQEREBaNtmrnxaLkDN0j443ngxxJNusgDqJW8rA676tf2jRSUweGOcWOa8txAFjw7MAjfYjtQcq1OYHWulNjsr3aIp+UN7coxp/Vslc1o7ALdQChobMp/KfJzPTYg9zTZ7i7zTYnBh4ZgEjeOK6D1V0CKGkipg/HyTbY7YcRLi4m1zbMnnTZTGWREQEREBERAREQEREBERAREQEREBERAREQEREBERAREQRxpLQzX6UwY5QwyNeWtkcAS5oc4W5gTfdY55EZKRwiLn0fl/W+v0IiLow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hMGEBQSEhQTFRMUEhgaFRgWFBQYGRUYFhAVFRYWEhgYGyYeGBskGRQUIDsgJScpLCw4FR8xNTAqNSYrLCkBCQoKDgwOGg8PGi8kHyQsLCwvLCwsLCwsLywpLCwsLCwsLCksKSkuKSwqLCksLCwsKSosLDQsLCkpLCkpLCwsLP/AABEIAOEA4QMBIgACEQEDEQH/xAAcAAEAAgMBAQEAAAAAAAAAAAAAAwUEBgcCAQj/xAA+EAACAQIEAwUECAMIAwAAAAAAAQIDEQQFEiEGMUETIlFhcQcyQoEUI1JykaGx8BViwTNDY4Kz0dLxkqKj/8QAGQEBAAMBAQAAAAAAAAAAAAAAAAIDBAEF/8QAIxEBAAICAgIDAAMBAAAAAAAAAAECAxEhMQQSIkFRFDJhE//aAAwDAQACEQMRAD8A7iAAAAAAAAAAAAAAAAAAAAAAAAAAAAAAAAAAAAAAAAAAAAAAAAAAAAAAAAAAAAAAAAAAAAAAAAAAAAAAAAAAAAAAAAAAAAAAAAAAAAAAAAAABgZvnlDIYwlXqRpxqVI04OTsnOSbjG/TaL5+BJm2N/h9CrVTpp06UpLtJqELqDa7Sb92N0rvocb4q9oM+MMAotfR43j2lPuylWknG8YS6QTd9S56Hf7LDdMV7XcPhMR2fY4idJ30VqcYyU3FXm4wupuK23Sd+aWlqT2vI8+o8R0VWw89cH5NOLXOM4veL8n4n5uw2PrRnCSk70vdTfdgmoprd+61GKd+elXN84EqfwrNqfZxi1XoaKqot6Iu7epxfJKVPa/So2ve3JersoACIAAAAAAAAAAAAAAAAAAAAAAAAAAAAAC9j5KSgrvZLm/D1OOe0f2kPNIyw+DnaitqtSLd53urRtZxpuzWpNarOziryXJkVXEOaqnicRDtqmJwfbznCnUkpR1zlqm76d4qfaKK3t7yaabNfeXzrw7WUZKEdna229kl4Lkr25tLa6L7hbJa3HDl3WqlPTrruyhU6aa6tftlF31xV5KKUktmbNjPZlWySjOtGbxjp2lHDRh2carU4aou9Vq2mPTfuraTWlk4017IeHFn/wBHhOn9GpylJKo7/XSUHKUIXXelaGpXe1p25HSMq4Rnw5iqbwfZLCTpWr65TdXXGV4zp7OLunZrZbXLOtkNDiSjh3icPpdKUatOEnaVGaWyfZytdeCbWxdJWGv0m31D6ADqAAAAAAAAAAAAAAAAAAAAAAAAAAAB5nNUk22kkrtt2SS5ts8168cLGU5yUYxTcpN2SSV223yRxTj/ANoUuJpTw9LVDCQ9+VnerurSqrpS3T0vndSfdtGfJkTe0H2iPPnLD0NsIouU5alF4hJXvFtq1Oye3x2d+6t9e4L4MrcU4juStSi/rKtvci7fV6X/AHjSXde2yfJRUfvCfBtfi6u6TTjSg7zqc+zvuuzlylKVk7eV3ZqOjvmTZNSyCjGhQio04LZdW+spPq34jQ+5RlFLIqMaNGKhTgtkuvi5Pq34mYAdAAAAAAAAAAAAAAAAAAAAAAAAAAAAAAIcXi4YCnKpUlGFOEXKUpNJRSV223yPGY5jTymlKtWmoU4RblJvZJI4fxnxxU4unycMHFu0G0pKUVqU6100qmycYtaV1vLurky6k4+46qcUzlRipUsJG0k38aUtKq1lycLyjaG+naUru1N1fCvCNfi2t2Glxp02nKtz7NXvaMt+01c0r7PvXvdLzwpwhV4rqqhB3oR70q267Ntu6Sd2qjd7we/xNuVpx75keR0eHaEaFCKjCC+bb5yk+rb6hx9yXJaXD9GNChFRhBbeLfWUn1b8TOAOgAAAAAAAAAAAAAAAAAAAAAAAARYjELCx1P5Jc2/BEpS5hiO3qNLlDZevxP8ARfJ+JXkv6V2nSvtOipmFSs9no8opP8XJO/4I+wxVSPxt+qi187JP8yBbHuJi/wCl9721elfxYUMx1bTWl9H8L/2fr+LGcZzRyCjKvXmoU4Ldvq+SjFdZN7JLmU2a5tSyalKrWlaK25Xcm9lCEecpN7JLnc49xJxNW4mnGpKSp0qbk6Kc1pp/C4VbtrtOacrPSpOKum5R1Y7zaOWe9YieE/GnGlTiurF6+ypR1SoxbcYpxbV60uk9l3mrU3LS05WccPhLhitxXidNGPZKFliJOLUIq7uox8Xv9W33W7p3u6cfDOSTzyvChFxpRdRRqKolalUUW49gpJpy0xdob2s1LV76/QGQ5FS4coQoUY2hBJb7uVkleT6uyXpZJbItiFcmRZFR4coRoUIqMIr5yfWUn1bLAAk4AAAAAAAAAAAAAAAAAAAAAABX186p0vdvN/y2t/5Pb8LkbWivMuxEz0sAUU88qS5RhH11S/4kUsyq1Pja8bKK/pf8ymfJotjDZcZhjVhI7W1v3V/V+S/fMo4PT++fmyPm77tvm222/VvcxMwxbo2jF2k1e/2V4vw9f0vdZr5JyTwvpSKQzauOhhvekl++vgYuO4koZfSlUlO6jZJLnKUnaMI/zN2SRx3N/abVx1VwwNoU4ys68oKc53e3ZwkrLVaVotX5vuK+nCfHVfEu1dxrUrNOMowXdfclplCKTT3TbTUm9MFa8i2MMoTkhbZ/xDU4nqa6ibj3uzpRfKMZOM+ycXdV46kpPe99ML373zIuH58UV3Gl7jf1lR3cJU9TSTs04YiNuXTd3u5SnNlfD74hqQjSa0VVdzdk9MbRaaTTVWF7Rmr6e9CXWUuvZPlNPJKSp015ye15yfOU2ucnzuWWvFY1CuKTM8oMg4Zw2QTpOMb9nT0QcnfQ3ZOSvybSUbrkrLly28o5Wkt+vP8AqZmVY3tb05O8oW/zRfJ+b6P5eIxX3xJkr9rAAGhSAAAAAAAAAAAAAAAAAAAR4jERwsXKTsl+0l4vyJDVs3zD6bVaXuQbUfNraUv1S+fiVZcsY67WY6TedPeMzCWYc+7DpDx+/wCPpy9eZBqI47nq1jybXm87lvisVjUPdxexi47MKeV03VqyUIR5t+bskkt22+iKnIeNqPEFaVKmpxtG8HOy7S19WldLbOz3d3srMnWlpjcQ5NoidS2K9zVuM4SqYfGJX/sLK27tKKVRRv8AyX8jaUrFdnGF+kLVpUouLjOLV1KMlaSafNNbP8NldqzHxKF+YcBjRutMElG1la9rPZ2fNxdknL3qjSStFHmvRdFN73T8k72tZNbarbXW0F3Y7m+YzgOdGo54aSlBt6oylpnG65XlZN221Xuktoq5Fh+BKmKkniGqUPsxcZTaXSGm8UvO7avext91HovfZTF/Q6DaScp1HGytaCrO6Xle7/M6PqKXJMuWCirRUVGKjTiuUYpWX5bfPrsy1kzLe25XVrwk1lNisweBzPA2/vHVpT+7Kmp/jrp0vz8SwrYhYdOUmkkr7tLZc+fTzKbI68eI8bTnHeNNuafgkmtXzbivRE8fMuT1LoYANzEAAAAAAAAAAAAAAAAAADFzXE/Q6M5rmo937z2j+bRp1Fadl0/I2Xih2w0vv0/9WP8AWxq1OVzzfMn5RDd40fGZZ0JEnMxYSuTxkZIXyxc4wkcbRnGSutLe/ocWryeUYqylOOiWqPZtKdlZxcXJab3a2lZOzO7Na07+Byn2g8LTm1WpxblHaUVzlG+zj4yjd/ia/Hv621PUqMtfavHcN64W4pjxHTV2u0UU3pVo1E1/aUk22le6cX3o9Vum7+KPz5kecyyypqj46nt3oyTtrpt+5USlpd9pq6kmrHYeE+M6fEUFGVoV0t4ctaXxU1d7eV21frs3blwzX5R0hjyRPEruvl9LEe9BP9+HIUMDTwvuxS/fP1Jkz5e5m9pXagqVlSV27Jf9ml577SoYS8aMdbXxN2iue9+v5LwkyP2jZrKk6dCLdmnKaXOSTShG3g5Xdv8ADRt/BXs6pZLCFavBVMS+93kmqLa92C5al1lz52si3Hjm06LWrWvtZoWByPNOOWnKMoUXZ6ql6dO1+cYvv1PFOzX8yOrcJ8KU+E6OiDc5yd6lRqzk/JfDFdF+ruy8BtpjivLJkzTeNdQAAsUgAAAAAAAAAAAAAAAAAAws5wjxtCpBbycbx+9F6o/+yRpNKfaWa5NXR0M0zPMB/Da+y7lVuUfKXOcP1kvV/ZMXl49xFo+mrxr6n1/UEXYyIbmNSJlM8+GuU+sxsVhVilue76j2pku0emmZvwFDMm3o0yfxQsn/AJujKrIeBatHHw7VXpUvrNS2vKLWiDV9nqs/BqL8TpUZWPfM0Uy2rGolC1K2ncwXPqVjzzPlSWhN+RBJoWYQWbZ7h6T6VaV/Sm5Yhp+Ti7fM7Wcc4KpLNM+dTn2arST8oRWGT+akn8zsZvwdSzeR3Ef4AAvZgAAAAAAAAAAAAAAAAAAAAAMfH4GOY03CXJ8mucWt1KPmmZAA0SvRngpuE7KUfDlJdJR8n4dN10PsZXNszbKo5rCz7s47wlbeL811i+q6+TSa06rGWEm6dRaZrpzTX2oP4ovx+Ts9jy8+GaTuOm/Fl941PadztyPqZBGR61GdcyISuSxZiRlcl1k4lyYT6yq4jzT+GUJSXvvaH337v5rV6QkZdfErDxbk0kldtu1rK7u3y2T36WNFnXqcc4yFGj7t3pbTtGN0qlaS6bWST8lzbJxueiI/em3eyDJ/o9OriGtptU6fnGn70l6ydvWmdEMbLcvhlVGFGmrQpxUY+Oy5t9W+d/MyT08dfWsQ8/Lf3tNgAE1YAAAAAAAAAAAAAAAAAAAAAAAAYmY5ZTzSOma5bxktpRfjF9P0fJ3Rlg5MbGjZllNXKd5J1Kf24Rbsv8SC3Xqrra708jDw+JjiVeEoyXimn+h0Upc24NwmdturRWt8505TpTfrOm4yfzZkv4tZ/rOmmvkTHbWZVlT5tL1divzLirDZKvrKi1fZW8n6R5/Pl4tFhjPYxhcS7xxWY019mOKuv/pGT/Mmyr2L5ZljTdOdZrf66pKSb8ZQjpg/miMeLruU/wCRDnccbjPaNV7LC02qSfebbUFve9eok0uj0K7+9ZSXXuD+DqXCNHTF66s7drUas5tclFfDBXdo+fVtsu8LhIYGChThGEIq0YwioxS8ElsiU00xxVVkzTaNRxAAC1Q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data:image/jpeg;base64,/9j/4AAQSkZJRgABAQAAAQABAAD/2wCEAAkGBhQSERUUEBIVFRUVFhUVFxQVFxQUFRQUGBQVFRQVGBYXGyYeFxkjGRUWHy8gIycpLCwsFR4xNTAqNSYrLCkBCQoKDgwOGA8PGiwkHCQsLCwsKSksLCksKSksLCwsKSwpLCksLCwsLCwsLCksLCwsKSwpKSkpKSksLCwpLCksLP/AABEIAMIBAwMBIgACEQEDEQH/xAAcAAABBQEBAQAAAAAAAAAAAAAAAgMEBQYBBwj/xAA7EAABAwIEBAQDBwMEAgMAAAABAAIRAwQSITFBBQZRYRMicYGRofAHFDJCscHhI1LRM2Jy8RaSF0RT/8QAGgEBAQEBAQEBAAAAAAAAAAAAAAECAwQFBv/EACcRAQEAAgEEAQMEAwAAAAAAAAABAhEDBBIhMUEFEyIyocHwUWFx/9oADAMBAAIRAxEAPwD28BdhdQg5C6hCAQhCAQhCAQhCAQhCAQhCAQhCAQhCAQhCAQhCAQhCAQhCAXIXUIOQuQlIQIhcIS1xVSIQloRdlIQhRkIQhAIQhAIQhAIQhAIQhAIQhAIQhAIQhAIQhAIQhAIQhAIQhAIQhAIQhAIQhBxC6hAIQhAIQhAIQhAIQhAIQhAIQhAIQhAIQhAIUK54vSYS0uBeACabSC/PSR+UHqYCzF464uP9ep4dIkg0KQBD29H1XjE7uGhg28wQX11zXbMa4ivTe5oP9Om9j6jiPyhoOu2ceypr7nK40t7Ig7OuKjGAjYhlPG4764dNUu24GxlMNYxoaD+WBPtpt9ZqWaLQIgDoMvhpkuOfLjhN1ZNqYc08Q18G1jD+DHUku0JxzAG8R7rv/ll/hdFvbFwHlPiVIJkQ0jDIynOTtqrFwb/tn3SmmREj5+5+S8s67jyupW/t1Aoc53QcRVtaJaPzU6z5Ps6mpFX7Sben/rsq02648HiBo6uFMlwHsu1LZpEd9Bkfiut4awCGtAnctBOeuZE/Bd8efG+qlwq94Xxyhcgm3qsqREhpzbiEtlpzEg7hTlgrnlSkCXU2ta+IxtGF4nZrm+Zo7NUccc4hbZU2i4a0iWVZxlsjEG1yRnnkXh2mq7TOVO2vRUKj4dzfRq1fBzp1CJDX4QXdQIJBI+ecaK8W2QhCEAhCEAhCEAhCEAhCEAhCyXHftCp06ngWjfvNxJaQ0/0aLpj+tVGTYz8rZd5YgSEGi4nxajbs8S4qspMmMT3BoJ2AnU9hmqdvPdu+PBbXrYt6dGqBvmXPDQBlrKyVDlmtXum3HEK3jlsYKeHw6VGSJDaRxbgayTGcrRWfCMJlnlPaZPrss3JdJr+P13t/pUBSOKJruBOHdwbRLgewxhR6la4ef9dzQfytbTaR7lpI9ZU9jsIGLTeMJM7+qZNRuLtppHxXDPnxx8WtTGoLKNw38FzVzMnGWPmcoEty9BC5cU7l5h1xUwxBYwMZOgnG1ge0z0cNwpz64b0/XL0Uf78J1jsvFyfUcOO6anHaht4VWGle41Bh1Wq4SI6uSeF8cv6dECs2jc1A4guGKg5wByyDXNJ7gAfvcsrAjQnLYmRqfdKDQfwnrrmt8XX4Z32lwsNcO5vDjhuqRt3RMuc19L/j4mUH1A7Srtl4ws8QPaWQTjDgWwNTiGUCCs3xKwa+YEEaA55aFZN9m6gytQa9zaF01we1sTQqObhFZgAzzDcTdwOuv0JltjS+oVQ6sauGDUxEyRnn5TBEjIAQeiv7YA6x20HdZzl++NW3pue0Yi1uIZZO/NhO4xT8lord/Uf4+X1kiF1WjSSO3U+ypeL3uCAIxHIgfv3V2aZ1bMZ/RHRYTj7alO58wOEuDg4A4Yc7IExAM5L4v1HjyuMsenh1addxN24B+KUzjB6fA/xkoPiGI27/AMpIymf4Xw+2S7j3zGVdW/FMTo0k9sj8Vb0L4AZuEDI5/wCddFjmVoz6b/Xsma97GTXdO+gXq4+puH/Xq4egnM31O4Y7Qj2g/um69MkQ0DNZGxv5yc4xk7LXIjLuFp7HiRDfMAG7Df3O+vsvrdN1kz/U8/U9Blx+jXEuH4mlupgZEa6++6q+A8yVrNz6dwHPtwQKckurU4gGJ/FT3AmRtlAWjrDFBAkHcKt4lwyQREiNeh2K+rjfl8rLHTXWV6ysxtSk4PY4SHDQ/wCD22T6885X4p9zrGlVJ8KsabW9KdUuLQYnR5c0SNC0TkZHoa3K5BCEKgQhCAQhCAQhRuI37aNJ9Sp+Fgk9T0A7kwB6oMxz3zcKIba29SLmviaC2HGgwCXVS2RnGTQYzM6NKruTuXBQZhaS4NBDsWGZO5OpJjc6bqk4DYmrcvr3h/qPrOreQCGeVrGskjztDWNE7gL0KgRrmBqBlruFn2opWrRlprmflG267Uhu5+vRdfVyJg6/97rPcW4wWPA6QY09CvNz8swx3Xq4OG8mUxiTecTAEyMyRrmOk/t7qnq8YI0/WB8lU8R4oX4sLZgHCBJ8w0J7pi3qu1IyOxz9vVfm+oyuefdPT6t6O4TzFweLOPT5pVK4cddFXMMHJSaRK83J59uH25Gjsa8gZ/U/yrSmzf2MLNWhIzzy9slqeH0/Lrm4THbYrXR45Zcv7vLzSYxzwsQ0zE5ic1TXlgzzS0OJ2mC0bnvofmtMaUNiPcZqivKMFz/MXCIa0wDJg7TuV+s45ZJt4rWQ4fWba1xSAJp1XnDmSKVSZDc9nidNCO62tGpDuoy9dAsVzraYbeqS0DFScYcJwnXfPIiddgtDyZxDxbWk4kSGtbBByIbDg4agy39130y1LC05DTpmkVabcJa4Ag6/z7JNN5LZ6GCV3AHCZ/ZTKbNsfzDbtpZtEAySOhA29VlDxho/E14GmYaY3BkHT0XoPM3Bn16DmsIxwcM5Z/2k95KzZ5VIHnbDuu2mcFfC6jpu3O5a8PT9/KYzShdxaiZAeQCMyR3j6yTTqAdnTcSdY1EZZ/Gfgr1/K0RDd5iMst4XKnLUghuWZIAAaAYy83Y7FcMeHB7On+qcnD40gcLtiHS/tkOm/otDw+qahDQRMEnsB/Kh2/LdZ4mkC0xGIuDWT/cGwT1mI1Wk5f5bNtJdUx4mgEYYEjSJO0n4r0cfSXumv0/L2Z/U8ObjyyvjL4n9/lMt2wAIiI/ZO3NMEZfDdLuHddlWXYnciCDkSDkZ1Go7aFfan4zT4eV7rtneb6cUKgp0jUe4YGNb5YccsU/lw6g9Y9VsOSuOm6tGPqBwqs/p1mvADhVaBiJDREOBDhGUOCz97VaRn6fFRPs2eat5c1aReKVNvhPBkNfWJYRhEx5GscD0x5brcrFekoQhbZCEIQCEIQCoOe6YNjUl2EB1Jxdl5QK1Ml2eWQlX6o+drbxLGuwfmaB7YhKDM8IpnVwz/DByIGRDvcHVX1tdAnw4M4cU4TEzhAn5wshyVfGpQh0ywlhkySG5N9Ac8uq2ltJw4SAG6hwnF0gzksL6SaY8sAeunXLM/ssjzPwaq9xdTYXRqJAmNs/dbN1UTByCZrtyMTG+cye64c/FOXHtr1dP1GXBnM8fby674g5oDcBEEiCDtsneH0nhpNRsCMmk5yM5V7xmhFx5Gky0HIEyZIPpoFXXPCbirT/o03hwJxGoQxobufNn0Xwb01mVkm6/UXrePLimV1Jfatp8XaCS6B+5J0ATTOZy5wbSpEkmJcf2bn81CdyzXY/+s0jo7Vrs9iFoOEcuhpkjbLsuV6fHG6y81+b6rrfuZ28U1E3l+q81x4xlp0aBDZ2JOp916OwyAsla2EQG6yFqrSiQPPr2/wAr6nQ463JHhuWWXulPZ/0oNamRmrE9FCrVQDnqN/4X1WVBxW1D2Oa5shwILTBaZ7HJYKlxenw2uGVCynRrScIIOF8xLgD5WkAZxsF6PxGu0zA0iR+onZeK/am2jDSB/VxQDP5ADinqJhP9NR7PbXYcA5pBa7MFpxCDoQR2Vw0AAYf1mT1lfLXL/PN3ZjDRqk05nwn+ZnsD+H2XsXK32tW1w0Cq8UHxnTe6AY/tecj7wVfSaeikgJPghwOIA6evqqO1442pLqTmub2IcPl6qdR4k4gAR8Rtnmp4omusAREDtmU1RtWj8uY0Kbde/wBw+Bj6Kbu7tpPlBHvqVi8eHvUVNc+El9ZsScxuNPmFRVeJeYhwERIJdnkJOyq+Ic0UaY/q1GU53ccv+03F00F1cxnMzpmSqq5vx1ErGcT+0i3YCKbjWcRk1odhnaXGB+qyXEeaq9wYB8NhywsJBPWX9OwhJur4aPnPml7poWjgahMVHNP+k39nH4iCvT/s04G214fSa3V48R53Lj17wB814py/aNYDlrigRvA19xA919B8EtvBt6VKZLGNaT1MZ/OV1k0zfKxQkh67K0jqEShAIQhAKp5srYLOsf8AZ+pA/dWyrOY6AfbPadDgnbLG2UK8WsOZzQLmYcTMieoJAxOafXOOy9B5b4x4tJr2lrusHKe56wvMuJWppPxDNskOHWMpCp7XidS2c4Wzy0nPeHCTkQd1i+134e+VLouI3n2nXNT7eq3CcQO2+p9l47wv7UnwG3bAAzyzTBBE6OIOonYLacH5yoP0qsdMScQls5CWnuoNZR11EZ7aeo6pbbcEEGYmekhU1hxUOxYHtIbPTPtClDirYhxdmPcH/CniiXXsg7J8OGkdkUrJjYAaB7D2UQXvRS7esHA7kZ9foLHbjb6RMpUmjMNHwSjcj0VM+/LTrp9Qo1xzDTa1xdUaANZIAC1NQ0u6lxlMqpveJD+Vj+Mfala02+V4qSYw0/Mcte0LF8R+1Wq8E06LGDOC4kn1gZIva2HOHPNK1hryXOLSQ0DP0J2z3XiXGeLvuazqr8sRyaNGjYBI4nxJ9d5qVXYnH5DoBsOyiLpJoCU0T6pKFpF1w3iNWiIZUeycpY4tn1jdPu4/dCA26rEAyB4jhB6zKqbV+Wpy+gny+ey52eWpVkOZLnEHur1nPaZBdUJE9gclZf8AyBfwQaoM7lrZ+Ufos076ITLKjpU7fle5ZX/FK9ZxdVr1HE5/iIb2hoyCg75mT3Mn5rkE6k/4TbPMepE56yOqs8JbtNpt+SnWbodvkNPT+VBpNAGim2dWDPb6zWmWy5aon7zSaB+dgdlMkvbid6AOI917Q27leLcp1ou2nYNPxjHP/s1q9Io8R7qbbkahlyn21lnqN8p1G6WtmluKi6oAroVTS0QhCMhVPNFQi3dE5uZp0xAn5BWyr+PsBt6gPQe2YgoV4Vf1y3EHgkE4uuZEH0lZ+9Z5ZgEAxO/v2zWr5otcxUaPM3EHAZanzZ/NZ8uDmnF016md+6zYitADth7fykkFp8oactxmmX25aTgdHZIbUdoSip/DrypTfipvLZ1gn2V3U56vGNguY7YFzc/XI5rIPpmdT1CU66d+YFyl8rKtbvnS+P8A9jD0wNAXP/NL5wg3VRoiDhhv6BVfig7FM1GTsfms9sXaVVuazzJrVH9y5x/fJcElpGIkE5g5yozHFun16ynPGOwidYXKy1uZEG2hFVoiNt0rxCotw8kQNNPUrtjPHlzt8odZ8nIQkJVRkGEldECUxkpKVTMFA9byD6bfvCcx9vn+yGwfr6zSi7OCD6nNZTZTHZSPf/rf2S3PAzSAF0tQDKgOgCMIH8fwlFwScU6FNKcDtAMieu38p2iY3TMrjqqK1PBL/BVy0A19RAHzWytOLzuvMeF1Zxeo/RXVreOavNlnrJ6scPxemWvEu6t7a9XnNjxXutJw++ldMctsZY6bJt0hVDLrJC6bY09AQhC25BUPPNwWWNYtMGBB6eYGfgCr5UXOtqalnUDf9pPpiAPyJRK8q41Sc5wLcg4NMzq4gzltr74T0WSfcYHOY8ZGQemL+Vc3PEiXFufkyBnNzNQcPSD7GFTcQu8QlwBMfiGU7fHREQ7ihALmg+mZUJ1YHM6p+241hMGPfp0TtZ1Nwlo9wppUF9XskVaxjQfDNOOo9CktGx+KmggVOxXKdUj6ldc8DUfuo1S5nQIJRf3HwSZBzBUN1LFniTzWx1TRspztkkLuIe6bqdjmqIlb8RSF12ua4qoTjGptKYUEhqdD1HDktv19BZQ4HoxTockhwlKYIVHBSC61mEZLqS5yBQcmqlRGJFKlidAWa3j5WfB2+UnqfkPoq4ptUfh9nAAAVzb2a8l/K7eyfjNGremVoeF1TuolCzVna28LeOOmcrtdU6+QXEhlPJC7OT1dCELq4BVvMr4tLgjalUPwaSrJROLWPjUKtLFh8RjmYh+UuaQD7IleEcftQKgfq0ta7roIcO0QIVBWDX5tILTPqJzidCFd3FZ9GoaF60sew4CIJGHQOE/ibmCCFT3diab3DOHRpm3XJw6GP0zUqKSvYz06TGnSYUNjnNdDvjpKsyCDMSDl2P8AxPXsUxctHr+o7KbUNfi1KRUBGmaYFYD6+oTjLsHeFUGv1+qS4gawuPPRMYD39ckD2IJD3Lgpj0TZAQcpuJOqW4wEeyarOUUw4JQprkSVY29rKmV03jNq1zSNUNK0dHhU6hR7rllwzp59v5VmW0sU7R++8Loenn2NQHNpXBau/tKbTRLXylBo9U8yycdk63hVQ6fIFO6GqjBi45ytaHLTzqHH4hW9lyW46iFnbXayVO3c46LRcH4EYGS1vD+TGtzIk91e0eDgaBZstbx1PTPWnCoGisaVh2V3T4d2T7LFWYtdyppWinUbRWDLNSKdqrpNojbdCsxboV0m22QhC25BCEIKPmrlKlfU8NQQ4fhePxNMzr0kaLwTmFj7Wubes3zMgEycwBk4dco+K+l1j+f/ALPKXEWh+IsrMBDXtAOITOFwOueYMjUojwevTzxMzadffr7hRLuloCNtR9ZrTX3JdzbOILTHUA/uq59q6ML2e7RGfp1U3E0zlS23HyP8JvDA3+StK9DD1j4KC6q0GCFQw2odj7FKJS3luo/ZNuCgSR3Q0LhMJTGkjIKVTbyo73qxpcLe/QfqSrvhnJriQSPipte3/Kl4Zw0u2WnsuDRstDw/lsMEQrajwqNlO35rW/hQW/C+ysqHDeyuaXDuymUbHst6Z2pG8u03/iYPgnmcn0f/AMwtHQtFOp2yukZejylSGjB8FMp8usH5QtIy1TzbVXQzjOBtH5Qnm8KA2WgFsu/dk0qibw+NksWKuvuy792TS7VAs0oWitvu6Pu6ml2rW2ycbbqeKCUKKaNoXgoU7wl1NG1qhCEZCEIQCEIQIq0Gu/EAfVU99yjQqZmmAfRXaETTA8R+zak6YaFkOK/ZBJmn8JIC9tSHUgU1Dy8Fb9lVQaho+JSx9lh3j4L3J1oOiZdYjonbDdeM0/stG5+QVja/ZvTbqJXqLrIdE2607K9sN1iLblOmzRoU1nBwNlpjapBtU0KEcO7JYsVdfdlz7sroVTbNPstFYC3TraCCEy2UmnRUgUU42mgbZSTraScaxOBqBoUl3wk+GruFBH8JHhKRCITao/go8JSMKC1QRvDR4akYVzCgYwIT2FdQOoQhQCEIQCEIQCEIQCEIQC4UIQIcm3IQtRk24JJCEKhBCAEIQdASgF1CilJTUIQKaloQiFLqEKK4uoQoBCEKji4hCAQhCN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77"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data:image/jpeg;base64,/9j/4AAQSkZJRgABAQAAAQABAAD/2wCEAAkGBhMSEBUUEhMWFBUWGBcVFxgYFxcXFhUYFxUVGBQUFxcXHCYeFxojGRUUHy8gJCcpLCwsFR4xNTAqNSYrLCkBCQoKDgwOGg8PGjEkHyQsKSwsKSwsLC4sKiwsLCwpLCwpLCwsKSwsKSwqLCkpLCwpLCwsLCksLCwsLCksLCwsKf/AABEIAN4A4wMBIgACEQEDEQH/xAAbAAACAgMBAAAAAAAAAAAAAAADBAIFAAEGB//EAEIQAAEDAgQDBQQHBgUEAwAAAAEAAhEDIQQSMUEFUWEGInGBkRMyobEHQlKiwdHwFCNicpLhFTNjgrIkQ8LxFlOz/8QAGgEAAwEBAQEAAAAAAAAAAAAAAAEDAgQFBv/EADARAAICAQMDAQcEAQUAAAAAAAABAhEDEiExBEFRMhMiYXGhwfAUgZGxFQUkQtHh/9oADAMBAAIRAxEAPwDx8sUci2XIZctCJ5FN7I1UG1VJz5QBAhbbTWsi2AgCWULGhbC0SEgCSFAtWC6L7DqmAAtUSEZ1EqWFwpe6JA6lAAWhMswL7GIBVqOCMDCZLnbbD03SmJLmAEuB6bha01yIi7BG0HxTGFwDACXzKTdxJxEIdPFOG6LQDbuHlt4kIL8K7YLG8QeAROtkNuKdESlsA9hezz3AkkNA9Um/CPzFrZd4BNYbjVRkXkDmsZx9zXl4ABPote6BXZCDBEeKPROUgkT4oeLxhe4uO6hmJSAZbD337oNrJ1/DqIYCHkvnTaFTgHZal0osB/HlgAix5aygYdhJt8UBwO63nKLAagzBhaxmFy7ylc6k7EHdFgRutrBXWJADZSc7QE+AU6WEc4xlM+itsHxksFmtSeJx7nPLiY8E6QAcRw57NWkIRpkbI5xRJEuJU34pvK6QCod0WiTyTNPEt3EJjEPbl7rpPgigK72p2WjdFL+Tbp1zsP7JoyuFX6x2/JFAV1Np2RGU3O90E/L1TjOG5gCLA7kGPVL1HvYCwG07IqgJMwjiYJiNbqVSkWHu+pStOuRoourE6lGwFqzHZYLn5ug0S9Og+s/ui5QsJlBlwlWODxrQ8E6dNlpb8gN0Ow1dwlxa0dT+Sdodl8OyfaVM5AuNBPkocQ7SNduSB8VTO4qC6SDl3A1iVtuC4AdxWFpm1MA+G3iqqtTAMac52TlXjwbIosDQeevz/FVFWoXGSVNtDHDQpCwcXnooOoAag846c0LD40s0AnmVZYbtU5gI9mwzqSNk1QiqIGyk2s4DT4KwxfHs7pbSYzwH9kjVrOcZJSdABc8+C1mJRhTEjNpumsU3Cgdz2hPVIBANJ3UTZbMeATmA4HXrn9xQq1f5GOcPNwEDzKVoYkSoucu04d9DnE6tzSZSH+pUaD5tZmI8wuhwP0GAEftOOaDuyizM7wlxn7iw8kV3NKEn2PKsy0vc6f0McPAEtxjuuYCeseyEei0se2ia9lI8SLiVtlOU/R4bmAykEpd9JwOi6K8kjAxoboZ57KVRg2IK2adRwMNJA1gEx4wl8xTEE9l0RaFEEgGymMcMhBaCdjySj6xGhRaGW1fB0GN/zM7uTRYHqtcE4K/E58hY0MEuLzHPSB0KjX7VV30BRIYGDk0yfjHwSGEx5pmQLn0ITbjYHS8PptfFKpUaWCbDpvKr+J8NptA9m4l2YiDpGyhWxFKs1jKVMioTc6Dqrd/BBlEvc619gPNOUlQ1Fs5mthS4wBpyS/7I8GMpnwK6VlLJOW2/NTGLdJIJgaSFLUjWg5fSxELeZdBXx2Hc3vMzVCeX4qrr8NEA5g0k+6TcIUrE40JPI5qEo2IwTmnYzpF07heBOLcz+7y5nyQKirlZlV9R7D4urelReWndw9mPvxPkuh4Z9DGMqQXvZTHQOeR/xHxKk80E6vf4bv8AhFFhm96+39nACktuphez8P8AoKoNE1qtR8XMFrB6NaT95WZ7CYPCvhuGoGADnquL9yP+5mMiOQUsnUaI6tLr8/f6FYdO5urR4Zg8BUqGKVN9Q8mMc/8A4grpOG/RlxKtphnMB3qltP7rjn+6vV6vajDUBFTGMYB9Sk2w6CTl+6qXH/S1gWWaKtf+Zzg3+lkNWYZ5z4iOWCMOWUuG+hOoI/acZRpH7LQXu++WfIq/4d9EGAbGYYnFHzp0z5gMt/vK5zFfTfVFsNh6VIc8on4LmuJ/SRj6/v4hwHJvd+SppyS7mLxo9go8AwWFuMPhKEfWqFjniN5gn76DjfpBwlKzsXmj6tJgj1dm+BC8Fr41zzLnucepJRaLwRcwpfpd7kyn6hcJHq+N+mTDN/y8M+qedV5I/pdIVDj/AKZsY4EUm06I5NauEeGk2KHF+iuscUReSTL+p9IfECZ/aX36wsVH7Mclippj4M65eTDiY0JHgpftM6uKUUSbrdky4wvHalFpawiDrISVSqLme8TpslBUWI1N8jDTl1Ch715hRctz0QI1nI3TGHpuqyLWEreIqtcBlYBAv1UKFRws3eyYFhwWsxlW+uk7LqKXEqbpbI6rlMJw2o4H92Y3MJrCYWTlDXB2mnzKnKKZWMmtixYWtcYM8lqs9zu6A2Tz2UxwNzLs7zhr/ZJurFrx7QFniPgkqG7N0ODNDv3lQg620hbq0cPc5A6LTBknzTdOoHyNx8UjiKTi4BthqevKFtCapF5wHCUmF1SpSzyLNJLQ2I+zrabL1fs1wegaIeWNpv1exmUZZmAXNubReea8UwvFHMkECRrNl6d2U4kf2Rjxo5j58WVHDXeyjPFGcra2+N/1dfQrjyaVS/PudwHUqZsADYcze2pugVePMB13IXDs4q9znSdB8ikMRjXGoRyJWk1FbKkDd7s7tvaAOBH8P5j8F5d9LvFnPdhQHEfu3uMGJDjTAn+hy6nA2ZUJ2YD91xXmv0j1S7FUx9mhTHq6ofxCrSrcnKW2xy7jKgtSiMbJ0SIkAea3HVOYjhjqZh4gwDsbHwQjhhzhOgF4W7pzC8LNSQHAECb7+CCzDOMwCY16IpgCkrbHc1N+HeBJaY5xa+l0GSkMP7VYgAnmtIAOcR3A3KNZndBLZU6bJMSm3cLqBgfHdOh/snyISbSJMAXVvw/hLgczxb9apfCYcyHGwn3lb064ILSfjdA0RAZoGgzryRf8CpRJHxW6dam3M0jMdQRugMxkatJHKSk9+5rYZo8HpNm0W3MpTFcKY10gkEQRuDysm6Nam90ZDfqfhCs/2RpiZkADrA0WHPS9zM2oqymoYmuTFvkmDxB7bPnxA/FWTOEtaxz3VSXC4bAaPDmVmAym5AMbEKL6mPZWblHQ46ntLuVf+MuNmGT0F/RExWErVgA9lV3OGGDG2ll1NDGsA7rfkPkFYYvixNLujKTAnU+I2C45dbK9oHqroYpbzv5I4N/BsSGEUcJUk7kA28ylqPBscCM+GqFvKBI8IK9Xw2M7ogDQddkx7f8AhHopf5Gd8Ip/joeWeR1uEYhriTSqZT/ASR8F6J2ME8MEggsqVm3EG5zXB/mV57YfZHxHyKZbldRflbl3iS6TBvJ8vRdXT9a8stLRzZujWKOpM5XCUj3usfMLWFwmas+fH4j805hbud0EqWBtXqeBPo5q7IcKzkZjQTTqRpDW/Bo/FeYfSEP+uffRtNvpTafxXrfBqOam4f6nyg/gvH/pEJ/xLED+Jn/401W7RORQ5Z0WrhZTUnMKRM2Kx1kz1uttf1UPZnkolAhhtW83si08e5j8zIaYiNR1SjXxspCtHii2Msq3aOrUY2nUh1NuwgE8pIWVOJ0SKf8A04zNEOvZ/IkJB1Uch5KGthryWtTAlWIc4ua0tBNgNB4LSdocXrMaGh4AG0BYgRCnwomC85QdNFYsc6iwAuztBBbOw3EKvbxYZMpYJ80Z/EAWggTGoKPkMkKneOwdeNrqDccBfXaDsgOxGYgWvH/pPcO4PnfDbnfkBzlZbSVs0k5OkAwdRz32bpoOavsD2deb1HZALw3XrM2Ccw+EpYUTEuO5uT4cktiuIPqWFhyC4J55T2x8ef8Ao9KHSwxq8u78L7ljTbSpD92yfCCfN2qFRr5nExldrB5eaUwlCoLt850KscjxBe0jlI+Urm4d8nP1spvHpcVp7VtQzjOGl1EVAO64lvg5sSDy1+KrME3IL8yrdmIOTLFjr1hKuA25lanNdjydW1EMNRMZQfE9eSeNKQAXWChhqM20HxKseC8Md7dpeQQ0h0c40kbKHqZ6nTZpz21V58s6Dh3AKhYCRsIEgE+pRK2ByGHS09VaUMM+o7Nq0m8kgjw5q8p8PlsOgxp9YjzKf6PXxsel+rcOdzjPZt+0U7haIDCAZzfCxV1iOB0iZ9n5g28wCl34QMtkDddN+t1Tpelliy2/uY6jqY5MdL7HJ8OoEveOn5hboUv3zz/AT8k5goGJePH4JajU75P+n+QXpp7HnUN9mmSH/wA8/dP5Lm+03AadepUzsDu8b6OEWsRfZdb2cw+Wlm53+H90hxHhb2gVJBa+XCDoTeD1XJ1kpRxRcfJ3dCoubUvB5LxfsQ6n3qTi8fZNnjw2cqSrgXskHbW+lgfxXsWJwwcLxK5jj/Z5tTTuvH1tj4jcKWDrf+OT+SnUf6evVi/g84cTzWgmuIYV1N5Y9sOB9R05hANMgTZeqmmrR4rTTpm21I6rDXE6AfGFBbySgRYUSHABuQn+lyw0t8pnTzSJpRGyIMW8CA9DY1XcI6lfRbSpJOpWJbj2LnDhhgTnmZFg62kclEYBrZzNcSdINhOk81XtpuabG/NW9DHEtud7qi3Mg6XAxVhrAWvJ12iBf5rqKeGZhaIa0EnmdXHdxWuEYcNp+0n3xI6N2jlOqBXqSeZ0C8vPk9rPSuF9T2Onx+xx636nx8EJ1ajnukiSrXhOADj9Wf4nBrW9SSt4ZjWwDqfePIbwrDEV8NYMomGwBeJ5kxck+Kk5KiGXKsbtvcvsDhsLSGapWp1X6BgjKD8yqbG8SMljhmAPdLpkN2AvHmkMTXolvdY5r5+0CzLAgZSJmZvKVbWMX2/VlNz22R52XqpT7llUl2RrBAJH5RGytP8ABmU3jM7MHCIaM0OBHIbg/BVfBiHVWAg67RrFibr0/ACn7IAOAIGsR3umbVGKGu7K9NFVqoR4N2VY6lmILXGSwGJAGhI6o+G4KJ71J5M370firyi/M0G7TtPxBRHxOl412Pouz2MaVHR7R7i9LDBgsMp2vKm7DF2UuLrC4BhpPNAqYZxN6mX+X/0p1sCHGSah6BxaE+VwP9xzRtoH63VZiqrnROXf3TPLVFOIg5Sx3gNuslAqvYYDQQRMyDy5nVajO5KhONI5fDYfNiH9ASP62i/k4oFalle4cmuH3hHzTWGqZa7jzDh94OA+78UTieF/feI+Ufknq2Ctx7DuyYen1gerZ/BHrUfaYemMzQcjCAe7fKNTuoYqlkw9MbjKB4kEBXDqYbTDQ3OAA3bQCNEssdcdLNYpaJakcZj+Gub7zcp2OoPmq2tRzDKbH9fBdfxKmBRcyA3MRlEk5Tz6LmcRh3RDhB/XwXhZcfsZUuP6Pdw5faR35PO+1Xs70yD7RujuR5X1C5lnDXESPQLt+0/DS8ZwJc0wY3BNlR4rh76dISBcknmLaT+tF7nSTjpUb5PG63HKUnOuCsGGDT32xYXiLjltcIVSkwCwP5Jl9RwMSWjk4giN45IAxoJMmIiCLrvaPNMw1Nsj2gIBBAdyOxjlKXqUZjcAG4Gnij1SHyGvGkkkQfCUvTaRMk6bGJG6QADh3cliOK52I+CxZA3hHd7purbD8JNgSZPuiRoeaXx2CYWzRm3vXnU2AHRa4Xi3CtTa+4D26i47wtKctkOK3SO3rUsrQ0WAho8AI+QQaGDkSB3nGG807ixJjqfxTPCaeauNmsAHn06rwsdy2Poc9RfyQzU4FSpNa29SqRLtwP4QBeUvxrD0sMWty5nlocRHuToDO/Rd/geDsbDQHZj3nEOIjeHOFyb6BFPAqAcGihTLjcmDPiXEkkrrnhTWx4uSOrjnyePVqVR4LsjsouSGkNHnEBF4ZwWvWIFOm4j7UGPVewYnh1MRmzVGg91h9wEbkfWvzVxSmBMDmBYDlCUOnvZs5f03ds8rq9kK1ANdkLhuQJg2iQJgL0jA4U5BMGwtaAhjiTW1XMDu8LkFxsPBOe1EDOGmdIvK1ihGDbTOmOLRx3MdheYDj1NvRYabuYA5D81KgeTco+JQ6lcDRwnq78ArNqrNpMNqNRP63Sb6EHvFzpNheB4kJumQeU9Fp9OwymI0jTwSktSsE6AtrkGMoyjUzMHwW8XLmkQIEGZ/DwKDUxNRpDQwvOptA9Ud7yW3aRbyCUZdrNSRygwo9t/uVljcPNRg529YQHM/et6uT7Tnrjk0Eqad2viUarf4BsZQLntAAIZ3oOk3DR8z5KvxmNqNIbGWfrBvc8JCbdiwHu78EbRqBv6kpfE4+REz4CJ8kTaduxwTXYxlZuUyJJF78txKq+LVw5nuiRoR8ls1Q6IOh00QKlOxBBj4fDRSlUo0y8W4ys56oZOmstPTkfVcx2jof9PUM3bDh4hwn4Su0OAAzOc/vOPuRoB9YHdcl2ldGFrGNWx6uAXLC4ZVH4o73U8Mn8GcXh8KalyW6E97UZdT58ggZXNDoa0g9NIUsHi2gQ68aHkiVeJk0wwOtJcQQMs6SDqV9CfMGU7NDnHLmBsBflPgUo5hIuYOwi59NESiC6IvtmO3Qclt4yukGSNzz6IEDHD/ALT2g7gm48Vig9smSJO5vdbSAJQtvCxxMzmki/ohBp3stxa11k0j1QVQ9jKg0cGv87Ej1lP9l8ITiSS4ZTL437pgBc/2WxALDS5XZ4bt/FdVwDHsouMhub6pOwOv66rxsaUMriz6DLeTEpr9zvcKwFzyHEF0DSwIGo5/2TlKgREmYHvRr4quwfEdMwEbHT+xVmyuS7TrPNelFxaPJkmbq4cx3HR8VhoGADPjy/NTpknUjyWnVgAbzHmn7vLMbi9fBtc5riA57bZovB1CYawDQAeSiXCxiCUOpRLhcny28Qs8bpD+YxrH621SL8SGHK0fmes8lp7vZMMuMkxPLyWUnse2Q4GLFw26LEpN7LZm1Gt+xmCxWcuBOnr1I6Jj2mZtiFlOkHNjaI8R4jZQoNyw1rfjMISaSsHTYy0z1CXqUYkySOR0Q6tdzdSATZuw8StYWm6O8ZOvRGtN1QaaVlRiDD56n4p3BMyAk6k39JQcTSvPWVJ7e4ALm8jkuSM6ky7jaRX1XZrm15BGtytVqURGupCep4N2rhEacz0CLSwTWuBeZedGi58+gTUZGnJAeHcMDSZbOriNyToEWlR9lao4EuJho2BOxN7TqrWhTAzEmL/JJftGeqRlIa0TJgAefNdDSil5IqTk2ct2ic9pLQG5e8JGpdaLep8l5f28xHs6Lae7zP8Atb/ePRek8f4myo9zg8CmyTOx+078l4l2m4scTXdU+r7rRyaNPNcnTw9pnclwjv6jJ7Lp9L5kVbHiLouHa03Lo1gdUtlU5jzXsngh34oAQJ6/2QDV6lRBWZkATJK0oQsQA80LCFZYbs459E1GPbIMFpsdNuaq6zC0wbEc03FgdTwyqQGPB+q2/Vtiurw9YVWk/WAuPk5o/DZcT2eecmU7k5fH7KvMPUIu0kFu+68rqMds9vpstRvsz0nsrxYOik/W8A/WHTr0XUjDgtANwLtmbdCvIqHEBVME5Hjya47EfZK63hPa6pSGTEgvGz/rgdRo/wAdfFZxZkvdyBm6fV7+P+Dt8MXQZgGbDpsJ6lGfoIiCb/rmkeGY6lVbNN4cJmQZIj7QN2+BVg0RtImV3QW2x50tnuAx+FLssGBefS0LYGUAZj3RudR1JUi+JB0mZta8wl8cA5mYXEOkaz3TFliSSuS5GrdLsExdEOIBEgg25je26jSwTMjWtZLBoJIi+vVK0cUK+R1OYykSREG2o2iFYB82BuLZokTukmpNsbuKoKymAbAhCODEyC4eBsttYQZkxEG+/Mclj6zgLCY1nfqIW3Vbowr7EjTG5nxAUC2bB4jlC0ajnCWmOhEj1W3tfOsCPMFJu+35/IwFfAGLOaDsYlRw9ENtOYm5/WwUaNN3tCH3iS0zr4hTZTytmQ0m5Md4+uiikrtKire1WDxT++A0Enczp0UYayAAA9xAMeO5KmykQIpwJ1JMuPXqqri/HKFB0n95UGjGwYIGrjoPP0Sk695/nyNQjqelfnzL974Di4gNFyTYC1yTyC4rivaVtQOp03D2dy95kGp5HRnzXP8Aabtc5zSa78jBpTG52tq49T5QvN+OdpH1iGt7lPkDd38x/BYerqNobLydCjDpveybvwWHbDtQKp9lRtTB7x3eR/4rj65sjwlq7rrvxY4446Ynm5ssssnKRpilUQgpFxViA2KYLbNS/s0XC4mAQRKnnHJZQ2LwtJg+AWJiLOhUc10hsxeQYTFXilKuR+0NggEBwFoDe7LW3Ls26qjinga2U6VRrjBbBMyfyTTaBj/CnAsLWn3XAg7iR+av8JWzdHD3hz/iCoqOG9jUZAID2AkktIMmxGXTTQ81a1KJkOaYcND+B6Ljzxp0z0enlcQ9ZsOsnMNxl7BlPfbyP4HUJOnXFQwe7UGoO/UKFVpFiIK5XC9pI64ya3idHgsdTLg6nUNJ+0kjyD2/iurwPazE0wBVDardJBAP9be6fReWFyfwmOeyMj3N8CsaZQ9DoprjPbJGz1vD9paLz3nOaeTgC31Ej1VpRx7Ilr6R/lMwPI6ryLD9pKgPfayp4jKfVkJ1naPDu9+nVYebXNePRwB+8hZcseUmTlgxPhtHpreImxyiHGBeC7yT7akbXiYXlDO0FOwbiHtH8Qe0DpDXO6J/C9pi1xc3FCXRJJJmNPeb1Tj1Mo+pP6GX0al6ZL6npNGq1w7p6qT64HXa3yXnDO0D2ukYlknfuH5tRGdq36nFNmbxl/Bq2ur24Zl9DK/Uvz9juXVg9pkOa3mO78VNmJOUQ1zh9owPObBed4vte3V2JcT0J/CP0FzvEO2tMz/mVD/EfzJSWeb9MWN9NFeqSPXKnaCm2c72CNGg5nE9ckwFU43tdTHuUSTzccrR1jU/BeQYjtvUgimxrR1uVS4/jler79RxHKYHoFtRzT5pfUx/t4eX9Eel8a7egAipWA5sp7+MXPmVw3Fe3BNqLMo5m58hsuacgOVIdLC7lu/iTn1c6qCpfAnisU+o7M9xc46kmUKmJKIygXaC3PZRL4s3Xc/kuteEcLvlm6xAtvv06JbLe6IUs50rSMNm3thYDK20StsA3kJiNt1RntQnNRQbIAkIWKBceSxIAoaQbrHtOvLmiso1HPENzE7c7T8gpDFQe9a21wUDoEKT4loMdNPgr/g2PzNyvs4c9+qouH1XSQHZWnUeNvkrCu5jKkNfm0AcJjYSAb67rE4qSorim4Oy7xdEGPnuEahj4huIaX07DM2z2jofzsksHxFtQ5M1wSA4iMwGhjaeSc9kdFxNOOzPSjJS96I8eAiqM2FeKo+zZtQeUwfJKvwT2QHNLTyNj6FJNlhzMJYemnor7B9s6zWhtam2uzSHAE2/m/BZa22NqS7lcaDhshwuko8U4VW/zGVMM7m1xA/pdIVgzsBRrNzYbGscNYe3/wAmE/JY3XINr8/8OFUQV1OJ+jrFt90Uqn8tVvydCr6vY/GN1w7/ACyu/wCJK0mjPJS1TdCJVrW7O4kG9Cp/QUseCV96Th4iPmqJoy4vwVzyk3q6dwSruGt8XtH4pWpwtrf8ysweEuKpFknFlSUNwVi/EYVn26h9B8EtU48RakxtMc4v6qqT8EZaVyyLeGvIlwyjm4x8NSgP9kzf2h9GoFfEPfdziUHKtpeSTkuyCYjFOfrYchoh02rYpzfQIVWvaBp81om/LI16mw0+aCsWJmSbXwi0WAyXT0iNeqAAisJFkxEy08kRosVBtVSbG6QGw4c1inI5BYgC5pmkCTHtANTJaWjlH4quq0Pa1m0qEumNhmvqLawgNxZJNwJ30ROHVvZ1A4e8CCDO/wDdM1d8lrQ7MtLg0ve2by5oAMaiCk8QHUKktfJbcOaNDy7w2kq6HGWE+8XOiSCD3T9Zt/eEWXP47Fu9p3Yc0kxA57EboTHKq2IO4gWtylo3IOWCSev2TyVrwbtZl7lZoc02vqOoOxVI2pLXNLCbSIHuwbnTRBNHSCL9QlKClyEMkoPY9Hw/DmYhs4eo1x+w4hrvJ2h84QsRwmrRtVpuYTcZhAIOhB0I8FwFGrVokEEt0I68j4LrOEfSliKYa2rFRrRADhmAG4grkngkvSd8Oqi/VsNvpdEB2GAuJaebSWn4LocH2x4XiLVqHsnfapEt84uPgrSn2awOIvhscJ+zVifVsfJQdx5LpxlwcScTWb7mIq7i7nHXbvLBxTFjTEO811uJ+jyuCfZ1KNQA2/eAE9QHAD47KurdjMW2f3BPg5jvk5CmDi/P1KGrxTF7159UpUq13e9VV7iOzuIBvQqf0pU8Grf/AFOHjb5qqmTlB/Eo6tB+9Q+pST8GdzPqujqcMfuGt8XN/NAxGCps96uzyknwVFNkXi8lE3BnVYcP+grCrxDDtEAufedgCka/aA6U2tYOgk+qotTIvQu5IcOP1u6OZ/JL1qlNuhL48gkq2Lc43JPigraRJzXZBauILlA0zyWUhJAK6ThvDXMqVA80mVKTHEsqmGuEDMGEm9S4ho1uqJbE+TmgET9nK6PGcAYWNdTq03udUNMUwSH2bIqQRAYdAZ1VG5jmyOVvSxSAAKcKUlSnnZSayUAaZRtM+Sk3Czus6KYeIsEgLrAdjcTVptqU6WZrtDnYJuRoTOyxUjanisW9S8BQM0W7P9RHxWZHt2kdLgqI1uiNYQJaSErQGqbxmGaWgm5AmBuY38EWtAdAdmaD3SBEjnGoUaeMuA8BwnldPUOIYceza7CBxbWzOd7V7fa0+6PYloswW94XuUfuBDOCIaTpGp0JEiB8UPEktjugT3ZIH5WRK9JjnksBpgnM1s5g0Ou1uY3MAgT0U6XC6tR7KYc3vG0yBME3gHkipILQXA4Rr2+zE1Kp7oyg23EX70gOmwhCq8NbTb+8aHd7I4B0OpkHUyIvcWmIK01tWlTp1Q4AVQ5ogmYY4BwdbmRufJAxNZrsp7076RMmY6LdqhAeIcJfSeWkGxPORYHlexFwgVM7DBN+hBHkRZPf4gW1A6kXNIEa7wA62kEWS1YcwNdrddFh0MnQ45XZ7tRw8z+aco9sMUP+449CSt1eH0nQGNc0wJLnAg2uYy2kkWm0IeEGVxAGx05jS24spuMWVjOa7k//AJTinWzvPQJ3h2OfJdWeZuA18keJA1K3gMe1od3e9Ek2nwFtFXPzVXVKjT3WCbkhxFhFkJRXYHOb7lvim0q2k0/90fOxVVi+zzxdjg8Rf7Q8t1qnXBsS6OVtb7obOISWNEx46E7hUdE7srnUXAwQZ0WewPJFxFYueSTfT0sE9htZMXgaTEzpJsklYis9iVE0yr+twIimKgcPdz3HJ7meV2KqxGvKb89Zm9t02qAWFIoozBEpQdZ8lYP4NUFOnUBblqZ8tzMMIBzCIGuxKKAXHEans2085yNJc1p0aTqR4oecnWChFapu6JAHe3mFDPFgEUVpCEWQbH1SALiMopsMy8yXdOQPVLNfyso5e9BNpT7sA0aEnxCXAxInksTLeLZRGRphYm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16832"/>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30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1625" y="228600"/>
            <a:ext cx="8540750" cy="1544638"/>
          </a:xfrm>
        </p:spPr>
        <p:txBody>
          <a:bodyPr/>
          <a:lstStyle/>
          <a:p>
            <a:pPr eaLnBrk="1" hangingPunct="1"/>
            <a:r>
              <a:rPr lang="en-US" altLang="ja-JP" sz="3600" smtClean="0">
                <a:ea typeface="ＭＳ Ｐゴシック" pitchFamily="34" charset="-128"/>
              </a:rPr>
              <a:t>tanoshii</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たのしい</a:t>
            </a:r>
          </a:p>
        </p:txBody>
      </p:sp>
      <p:sp>
        <p:nvSpPr>
          <p:cNvPr id="19460"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Fun</a:t>
            </a:r>
            <a:endParaRPr lang="en-US" sz="2800" smtClean="0">
              <a:ea typeface="ＭＳ Ｐゴシック" pitchFamily="34" charset="-128"/>
            </a:endParaRPr>
          </a:p>
        </p:txBody>
      </p:sp>
      <p:pic>
        <p:nvPicPr>
          <p:cNvPr id="12292" name="Picture 5" descr="ZD_06_1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12975" y="2136775"/>
            <a:ext cx="4697413" cy="278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7919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lstStyle/>
          <a:p>
            <a:r>
              <a:rPr lang="en-US" dirty="0" smtClean="0"/>
              <a:t>Let’s review what we’ve learnt</a:t>
            </a:r>
            <a:endParaRPr lang="en-US" dirty="0"/>
          </a:p>
        </p:txBody>
      </p:sp>
    </p:spTree>
    <p:extLst>
      <p:ext uri="{BB962C8B-B14F-4D97-AF65-F5344CB8AC3E}">
        <p14:creationId xmlns:p14="http://schemas.microsoft.com/office/powerpoint/2010/main" val="293913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7239000" cy="4034848"/>
          </a:xfrm>
        </p:spPr>
        <p:txBody>
          <a:bodyPr>
            <a:normAutofit/>
          </a:bodyPr>
          <a:lstStyle/>
          <a:p>
            <a:r>
              <a:rPr lang="ja-JP" altLang="en-US" sz="4400" dirty="0" smtClean="0"/>
              <a:t>い</a:t>
            </a:r>
            <a:r>
              <a:rPr lang="en-US" altLang="ja-JP" sz="4400" dirty="0" smtClean="0"/>
              <a:t>Adjective</a:t>
            </a:r>
            <a:r>
              <a:rPr lang="ja-JP" altLang="en-US" sz="4400" dirty="0"/>
              <a:t> </a:t>
            </a:r>
            <a:r>
              <a:rPr lang="ja-JP" altLang="en-US" sz="4400" dirty="0" smtClean="0"/>
              <a:t> ＋　</a:t>
            </a:r>
            <a:r>
              <a:rPr lang="ja-JP" alt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くて</a:t>
            </a:r>
            <a:endParaRPr lang="en-US" altLang="ja-JP" sz="4400" dirty="0" smtClean="0"/>
          </a:p>
          <a:p>
            <a:r>
              <a:rPr lang="ja-JP" altLang="en-US" sz="4400" dirty="0" smtClean="0"/>
              <a:t>な</a:t>
            </a:r>
            <a:r>
              <a:rPr lang="en-US" altLang="ja-JP" sz="4400" dirty="0" smtClean="0"/>
              <a:t>Adjective  </a:t>
            </a:r>
            <a:r>
              <a:rPr lang="ja-JP" altLang="en-US" sz="4400" dirty="0" smtClean="0"/>
              <a:t>＋　</a:t>
            </a:r>
            <a:r>
              <a:rPr lang="ja-JP" alt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で</a:t>
            </a:r>
            <a:endParaRPr lang="en-US" altLang="ja-JP" sz="4400" dirty="0" smtClean="0"/>
          </a:p>
          <a:p>
            <a:r>
              <a:rPr lang="en-US" sz="4400" dirty="0" smtClean="0"/>
              <a:t>Verb 	      	</a:t>
            </a:r>
            <a:r>
              <a:rPr lang="ja-JP" altLang="en-US" sz="4400" dirty="0" smtClean="0"/>
              <a:t>＋　</a:t>
            </a:r>
            <a:r>
              <a:rPr lang="ja-JP" alt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て</a:t>
            </a:r>
            <a:r>
              <a:rPr lang="en-US" altLang="ja-JP"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verb</a:t>
            </a: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4400" dirty="0" smtClean="0"/>
              <a:t>Noun	 		</a:t>
            </a:r>
            <a:r>
              <a:rPr lang="ja-JP" altLang="en-US" sz="4400" dirty="0" smtClean="0"/>
              <a:t>＋　</a:t>
            </a:r>
            <a:r>
              <a:rPr lang="ja-JP" alt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で</a:t>
            </a:r>
            <a:endParaRPr lang="en-US" sz="4400" dirty="0"/>
          </a:p>
        </p:txBody>
      </p:sp>
      <p:sp>
        <p:nvSpPr>
          <p:cNvPr id="5" name="Title 1"/>
          <p:cNvSpPr>
            <a:spLocks noGrp="1"/>
          </p:cNvSpPr>
          <p:nvPr>
            <p:ph type="title"/>
          </p:nvPr>
        </p:nvSpPr>
        <p:spPr>
          <a:xfrm>
            <a:off x="251520" y="188640"/>
            <a:ext cx="7704856" cy="1656184"/>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 </a:t>
            </a:r>
            <a:r>
              <a:rPr lang="ja-JP" altLang="en-US"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て</a:t>
            </a:r>
            <a:r>
              <a:rPr lang="en-US" altLang="ja-JP"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FORM</a:t>
            </a:r>
            <a:r>
              <a:rPr lang="en-AU" altLang="ko-KR" sz="40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AU" altLang="ko-KR" sz="2000" dirty="0" smtClean="0"/>
              <a:t/>
            </a:r>
            <a:br>
              <a:rPr lang="en-AU" altLang="ko-KR" sz="2000" dirty="0" smtClean="0"/>
            </a:br>
            <a:r>
              <a:rPr lang="en-AU" altLang="ko-KR" sz="2000" dirty="0" smtClean="0"/>
              <a:t/>
            </a:r>
            <a:br>
              <a:rPr lang="en-AU" altLang="ko-KR" sz="2000" dirty="0" smtClean="0"/>
            </a:br>
            <a:r>
              <a:rPr lang="en-AU" altLang="ko-KR" sz="2000" dirty="0" smtClean="0"/>
              <a:t>Change adjectives, verbs and nouns into the </a:t>
            </a:r>
            <a:r>
              <a:rPr lang="ja-JP" altLang="en-US" sz="2000" dirty="0" smtClean="0"/>
              <a:t>て</a:t>
            </a:r>
            <a:r>
              <a:rPr lang="en-US" altLang="ja-JP" sz="2000" dirty="0" smtClean="0"/>
              <a:t>form to combine two sentences (meaning and)</a:t>
            </a:r>
            <a:endParaRPr lang="en-AU" sz="2000" b="0" dirty="0"/>
          </a:p>
        </p:txBody>
      </p:sp>
    </p:spTree>
    <p:extLst>
      <p:ext uri="{BB962C8B-B14F-4D97-AF65-F5344CB8AC3E}">
        <p14:creationId xmlns:p14="http://schemas.microsoft.com/office/powerpoint/2010/main" val="38897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grpId="0" nodeType="clickEffect">
                                  <p:stCondLst>
                                    <p:cond delay="0"/>
                                  </p:stCondLst>
                                  <p:iterate type="lt">
                                    <p:tmPct val="10000"/>
                                  </p:iterate>
                                  <p:childTnLst>
                                    <p:animScale>
                                      <p:cBhvr>
                                        <p:cTn id="14" dur="250" autoRev="1" fill="hold">
                                          <p:stCondLst>
                                            <p:cond delay="0"/>
                                          </p:stCondLst>
                                        </p:cTn>
                                        <p:tgtEl>
                                          <p:spTgt spid="5"/>
                                        </p:tgtEl>
                                      </p:cBhvr>
                                      <p:to x="80000" y="100000"/>
                                    </p:animScale>
                                    <p:anim by="(#ppt_w*0.10)" calcmode="lin" valueType="num">
                                      <p:cBhvr>
                                        <p:cTn id="15" dur="250" autoRev="1" fill="hold">
                                          <p:stCondLst>
                                            <p:cond delay="0"/>
                                          </p:stCondLst>
                                        </p:cTn>
                                        <p:tgtEl>
                                          <p:spTgt spid="5"/>
                                        </p:tgtEl>
                                        <p:attrNameLst>
                                          <p:attrName>ppt_x</p:attrName>
                                        </p:attrNameLst>
                                      </p:cBhvr>
                                    </p:anim>
                                    <p:anim by="(-#ppt_w*0.10)" calcmode="lin" valueType="num">
                                      <p:cBhvr>
                                        <p:cTn id="16" dur="250" autoRev="1" fill="hold">
                                          <p:stCondLst>
                                            <p:cond delay="0"/>
                                          </p:stCondLst>
                                        </p:cTn>
                                        <p:tgtEl>
                                          <p:spTgt spid="5"/>
                                        </p:tgtEl>
                                        <p:attrNameLst>
                                          <p:attrName>ppt_y</p:attrName>
                                        </p:attrNameLst>
                                      </p:cBhvr>
                                    </p:anim>
                                    <p:animRot by="-480000">
                                      <p:cBhvr>
                                        <p:cTn id="17"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kakkouii</a:t>
            </a:r>
            <a:br>
              <a:rPr lang="en-US" altLang="ja-JP" smtClean="0">
                <a:ea typeface="ＭＳ Ｐゴシック" pitchFamily="34" charset="-128"/>
              </a:rPr>
            </a:br>
            <a:r>
              <a:rPr lang="ja-JP" altLang="en-US" smtClean="0">
                <a:ea typeface="ＭＳ Ｐゴシック" pitchFamily="34" charset="-128"/>
              </a:rPr>
              <a:t>かっこういい</a:t>
            </a:r>
          </a:p>
        </p:txBody>
      </p:sp>
      <p:sp>
        <p:nvSpPr>
          <p:cNvPr id="14340"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Cool</a:t>
            </a:r>
            <a:endParaRPr lang="en-US" sz="2800" smtClean="0">
              <a:ea typeface="ＭＳ Ｐゴシック" pitchFamily="34" charset="-128"/>
            </a:endParaRPr>
          </a:p>
        </p:txBody>
      </p:sp>
      <p:pic>
        <p:nvPicPr>
          <p:cNvPr id="7172" name="Picture 7" descr="Coo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06713" y="1990725"/>
            <a:ext cx="3294062" cy="316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953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1625" y="228600"/>
            <a:ext cx="8540750" cy="1544638"/>
          </a:xfrm>
        </p:spPr>
        <p:txBody>
          <a:bodyPr/>
          <a:lstStyle/>
          <a:p>
            <a:pPr eaLnBrk="1" hangingPunct="1"/>
            <a:r>
              <a:rPr lang="en-US" altLang="ja-JP" smtClean="0">
                <a:ea typeface="ＭＳ Ｐゴシック" pitchFamily="34" charset="-128"/>
              </a:rPr>
              <a:t>kowai</a:t>
            </a:r>
            <a:br>
              <a:rPr lang="en-US" altLang="ja-JP" smtClean="0">
                <a:ea typeface="ＭＳ Ｐゴシック" pitchFamily="34" charset="-128"/>
              </a:rPr>
            </a:br>
            <a:r>
              <a:rPr lang="ja-JP" altLang="en-US" smtClean="0">
                <a:ea typeface="ＭＳ Ｐゴシック" pitchFamily="34" charset="-128"/>
              </a:rPr>
              <a:t>こわい</a:t>
            </a:r>
          </a:p>
        </p:txBody>
      </p:sp>
      <p:sp>
        <p:nvSpPr>
          <p:cNvPr id="15364"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Scary</a:t>
            </a:r>
            <a:endParaRPr lang="en-US" sz="2800" smtClean="0">
              <a:ea typeface="ＭＳ Ｐゴシック" pitchFamily="34" charset="-128"/>
            </a:endParaRPr>
          </a:p>
        </p:txBody>
      </p:sp>
      <p:pic>
        <p:nvPicPr>
          <p:cNvPr id="8196" name="Picture 7" descr="ZD_14_1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76563" y="1990725"/>
            <a:ext cx="3128962" cy="326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9306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1625" y="228600"/>
            <a:ext cx="8540750" cy="1544638"/>
          </a:xfrm>
        </p:spPr>
        <p:txBody>
          <a:bodyPr/>
          <a:lstStyle/>
          <a:p>
            <a:pPr eaLnBrk="1" hangingPunct="1"/>
            <a:r>
              <a:rPr lang="en-US" altLang="ja-JP" sz="3600" smtClean="0">
                <a:ea typeface="ＭＳ Ｐゴシック" pitchFamily="34" charset="-128"/>
              </a:rPr>
              <a:t>a bu na i</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あぶない</a:t>
            </a:r>
          </a:p>
        </p:txBody>
      </p:sp>
      <p:sp>
        <p:nvSpPr>
          <p:cNvPr id="9220"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Dangerous</a:t>
            </a:r>
          </a:p>
        </p:txBody>
      </p:sp>
      <p:pic>
        <p:nvPicPr>
          <p:cNvPr id="4100" name="Picture 5" descr="ZD_12_4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59100" y="2063750"/>
            <a:ext cx="3267075"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9763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1625" y="228600"/>
            <a:ext cx="8540750" cy="1544638"/>
          </a:xfrm>
        </p:spPr>
        <p:txBody>
          <a:bodyPr/>
          <a:lstStyle/>
          <a:p>
            <a:pPr eaLnBrk="1" hangingPunct="1"/>
            <a:r>
              <a:rPr lang="en-US" altLang="ja-JP" sz="3600" smtClean="0">
                <a:ea typeface="ＭＳ Ｐゴシック" pitchFamily="34" charset="-128"/>
              </a:rPr>
              <a:t>urusai</a:t>
            </a:r>
            <a:r>
              <a:rPr lang="en-US" altLang="ja-JP" smtClean="0">
                <a:ea typeface="ＭＳ Ｐゴシック" pitchFamily="34" charset="-128"/>
              </a:rPr>
              <a:t/>
            </a:r>
            <a:br>
              <a:rPr lang="en-US" altLang="ja-JP" smtClean="0">
                <a:ea typeface="ＭＳ Ｐゴシック" pitchFamily="34" charset="-128"/>
              </a:rPr>
            </a:br>
            <a:r>
              <a:rPr lang="ja-JP" altLang="en-US" smtClean="0">
                <a:ea typeface="ＭＳ Ｐゴシック" pitchFamily="34" charset="-128"/>
              </a:rPr>
              <a:t>うるさい</a:t>
            </a:r>
          </a:p>
        </p:txBody>
      </p:sp>
      <p:sp>
        <p:nvSpPr>
          <p:cNvPr id="12292" name="Rectangle 4"/>
          <p:cNvSpPr>
            <a:spLocks noGrp="1" noChangeArrowheads="1"/>
          </p:cNvSpPr>
          <p:nvPr>
            <p:ph type="body" sz="half" idx="2"/>
          </p:nvPr>
        </p:nvSpPr>
        <p:spPr>
          <a:xfrm>
            <a:off x="323850" y="5589588"/>
            <a:ext cx="8540750" cy="1092200"/>
          </a:xfrm>
        </p:spPr>
        <p:txBody>
          <a:bodyPr/>
          <a:lstStyle/>
          <a:p>
            <a:pPr algn="ctr" eaLnBrk="1" hangingPunct="1">
              <a:buFontTx/>
              <a:buNone/>
            </a:pPr>
            <a:r>
              <a:rPr lang="en-US" altLang="ja-JP" sz="2800" smtClean="0">
                <a:ea typeface="ＭＳ Ｐゴシック" pitchFamily="34" charset="-128"/>
              </a:rPr>
              <a:t>Noisy</a:t>
            </a:r>
            <a:endParaRPr lang="en-US" sz="2800" smtClean="0">
              <a:ea typeface="ＭＳ Ｐゴシック" pitchFamily="34" charset="-128"/>
            </a:endParaRPr>
          </a:p>
        </p:txBody>
      </p:sp>
      <p:pic>
        <p:nvPicPr>
          <p:cNvPr id="6148" name="Picture 5" descr="ZD_07_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40038" y="2135188"/>
            <a:ext cx="3505200" cy="321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2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225</TotalTime>
  <Words>449</Words>
  <Application>Microsoft Office PowerPoint</Application>
  <PresentationFormat>On-screen Show (4:3)</PresentationFormat>
  <Paragraphs>239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PowerPoint Presentation</vt:lpstr>
      <vt:lpstr>AND = て Form Adjectives </vt:lpstr>
      <vt:lpstr>PowerPoint Presentation</vt:lpstr>
      <vt:lpstr>o　o　ki　i おおきい </vt:lpstr>
      <vt:lpstr>tanoshii たのしい</vt:lpstr>
      <vt:lpstr>kakkouii かっこういい</vt:lpstr>
      <vt:lpstr>kowai こわい</vt:lpstr>
      <vt:lpstr>a bu na i あぶない</vt:lpstr>
      <vt:lpstr>urusai うるさい</vt:lpstr>
      <vt:lpstr>kusai くさい</vt:lpstr>
      <vt:lpstr>osoi おそい</vt:lpstr>
      <vt:lpstr>hayai はやい</vt:lpstr>
      <vt:lpstr>kawaii  かわいい</vt:lpstr>
      <vt:lpstr>kitanai きたない</vt:lpstr>
      <vt:lpstr>hen へん</vt:lpstr>
      <vt:lpstr>genki げんき</vt:lpstr>
      <vt:lpstr>shizuka しずか</vt:lpstr>
      <vt:lpstr>namakemono なまけもの</vt:lpstr>
      <vt:lpstr>PowerPoint Presentation</vt:lpstr>
      <vt:lpstr>い ADJECTIVES  Adjectives that end in い are called ‘いadjectives’ To change these into the ‘てform’  drop thE ーい　add くて 。</vt:lpstr>
      <vt:lpstr>な ADJECTIVES  Adjectives that DON’t end in い are called ‘なadjectives’ To change these into the ‘てform’  drop thE add で 。</vt:lpstr>
      <vt:lpstr>PowerPoint Presentation</vt:lpstr>
      <vt:lpstr>Describe  Tokyo Disney Sea  using one sentence  and two adjectives </vt:lpstr>
      <vt:lpstr>Describe these Harajuku girls  using one sentence  and two adjectives </vt:lpstr>
      <vt:lpstr>Describe this rollercoaster  using one sentence  and two adjectives </vt:lpstr>
      <vt:lpstr>Describe this manga shop  using one sentence  and two adjectives </vt:lpstr>
      <vt:lpstr>Describe this Japanese school  using one sentence  and two adjectives </vt:lpstr>
      <vt:lpstr>AND = て Form Verb </vt:lpstr>
      <vt:lpstr>PowerPoint Presentation</vt:lpstr>
      <vt:lpstr>CHANGING GROUP 1 VERBS  Group 1 verbs are the majority of Japanese verbs  1) drop thE ーいます、－ちます、 －りますat the end of the verb,  then add って 。</vt:lpstr>
      <vt:lpstr>CHANGING GROUP 1 VERBS   2) drop thE ーきますat the end of the  verb, then add いて 。</vt:lpstr>
      <vt:lpstr>CHANGING GROUP 1 VERBS   3) drop thE ーみます、－びます、 －にます at the end of the verb,  then add んで 。</vt:lpstr>
      <vt:lpstr>I-CHI-RI　BI-MI-NI　KI-GI-SHI  Group 1 てForm Rule </vt:lpstr>
      <vt:lpstr>CHANGING GROUP 2 VERBS  Group 2 are verbs wtih one syllable in front of the ‘masu’  or an ‘e’ sound in front of the ‘masu’  drop thE ます at the  end of the verb, then add て。</vt:lpstr>
      <vt:lpstr>CHANGING GROUP 3 VERBS  Group 3 are the irregular verbs  there are only two irregular verbs in japanese</vt:lpstr>
      <vt:lpstr> </vt:lpstr>
      <vt:lpstr>Describe what  you did at  the concert  using one sentence  and two verbs </vt:lpstr>
      <vt:lpstr>Describe what  you did at the park   using one sentence  and two verbs </vt:lpstr>
      <vt:lpstr>Describe what  you did at the beach   using one sentence  and two verbs </vt:lpstr>
      <vt:lpstr>Describe what  you do at school   using one sentence  and two verbs </vt:lpstr>
      <vt:lpstr>AND = て Form Noun</vt:lpstr>
      <vt:lpstr>Combine these nouns</vt:lpstr>
      <vt:lpstr>ANSWER</vt:lpstr>
      <vt:lpstr>Combine these nouns</vt:lpstr>
      <vt:lpstr>ANSWER</vt:lpstr>
      <vt:lpstr>Combine these nouns</vt:lpstr>
      <vt:lpstr>ANSWER</vt:lpstr>
      <vt:lpstr>Combine these nouns</vt:lpstr>
      <vt:lpstr>ANSWERs</vt:lpstr>
      <vt:lpstr>SUMMARY</vt:lpstr>
      <vt:lpstr>AND = てFORM   Change adjectives, verbs and nouns into the てform to combine two sentences (meaning 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Bill &amp; Inge</cp:lastModifiedBy>
  <cp:revision>30</cp:revision>
  <dcterms:created xsi:type="dcterms:W3CDTF">2012-02-14T10:55:29Z</dcterms:created>
  <dcterms:modified xsi:type="dcterms:W3CDTF">2013-02-28T21:54:04Z</dcterms:modified>
</cp:coreProperties>
</file>