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6" r:id="rId2"/>
    <p:sldId id="267" r:id="rId3"/>
    <p:sldId id="273" r:id="rId4"/>
    <p:sldId id="268" r:id="rId5"/>
    <p:sldId id="269" r:id="rId6"/>
    <p:sldId id="270" r:id="rId7"/>
    <p:sldId id="256" r:id="rId8"/>
    <p:sldId id="257" r:id="rId9"/>
    <p:sldId id="261" r:id="rId10"/>
    <p:sldId id="262" r:id="rId11"/>
    <p:sldId id="263" r:id="rId12"/>
    <p:sldId id="264" r:id="rId13"/>
    <p:sldId id="265" r:id="rId14"/>
    <p:sldId id="258" r:id="rId15"/>
    <p:sldId id="274" r:id="rId1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04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347FA5-8B8E-43C0-A7EC-CF6D2D1E8040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AF6FEB-4E48-4900-A750-35F27C3E6E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2717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dirty="0" smtClean="0"/>
              <a:t>https://openclipart.org/detail/202249/thai-elephant</a:t>
            </a:r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F6FEB-4E48-4900-A750-35F27C3E6E1A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9552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ja-JP" dirty="0" smtClean="0"/>
              <a:t>By </a:t>
            </a:r>
            <a:r>
              <a:rPr lang="en-US" altLang="ja-JP" dirty="0" err="1" smtClean="0"/>
              <a:t>Gombederivative</a:t>
            </a:r>
            <a:r>
              <a:rPr lang="en-US" altLang="ja-JP" dirty="0" smtClean="0"/>
              <a:t> work: Bruno P. Ramos (Kabutomushi-JapaneseBeetle-July2004.jpg) [CC-BY-SA-3.0 (http://creativecommons.org/licenses/by-sa/3.0/)], via Wikimedia Commons</a:t>
            </a:r>
            <a:endParaRPr lang="ja-JP" altLang="en-US" dirty="0" smtClean="0"/>
          </a:p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AF6FEB-4E48-4900-A750-35F27C3E6E1A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658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FF8F-7673-4196-B659-CA8CB09A6C29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B6B7-C4A3-4760-B2FA-2CFBC4A75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7526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FF8F-7673-4196-B659-CA8CB09A6C29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B6B7-C4A3-4760-B2FA-2CFBC4A75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75485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FF8F-7673-4196-B659-CA8CB09A6C29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B6B7-C4A3-4760-B2FA-2CFBC4A75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2722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FF8F-7673-4196-B659-CA8CB09A6C29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B6B7-C4A3-4760-B2FA-2CFBC4A75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149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FF8F-7673-4196-B659-CA8CB09A6C29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B6B7-C4A3-4760-B2FA-2CFBC4A75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449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FF8F-7673-4196-B659-CA8CB09A6C29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B6B7-C4A3-4760-B2FA-2CFBC4A75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46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FF8F-7673-4196-B659-CA8CB09A6C29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B6B7-C4A3-4760-B2FA-2CFBC4A75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7520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FF8F-7673-4196-B659-CA8CB09A6C29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B6B7-C4A3-4760-B2FA-2CFBC4A75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08274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FF8F-7673-4196-B659-CA8CB09A6C29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B6B7-C4A3-4760-B2FA-2CFBC4A75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6152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FF8F-7673-4196-B659-CA8CB09A6C29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B6B7-C4A3-4760-B2FA-2CFBC4A75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8498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CFF8F-7673-4196-B659-CA8CB09A6C29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E2B6B7-C4A3-4760-B2FA-2CFBC4A75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260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CFF8F-7673-4196-B659-CA8CB09A6C29}" type="datetimeFigureOut">
              <a:rPr kumimoji="1" lang="ja-JP" altLang="en-US" smtClean="0"/>
              <a:t>2018/3/2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E2B6B7-C4A3-4760-B2FA-2CFBC4A755A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410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8800" dirty="0"/>
              <a:t>象</a:t>
            </a:r>
            <a:endParaRPr kumimoji="1" lang="ja-JP" alt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9221" name="Picture 5" descr="D:\Downloads\Thai-Elephant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89355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39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8800" dirty="0" smtClean="0"/>
              <a:t>犬</a:t>
            </a:r>
            <a:r>
              <a:rPr kumimoji="1" lang="ja-JP" altLang="en-US" dirty="0" smtClean="0"/>
              <a:t>　</a:t>
            </a:r>
            <a:r>
              <a:rPr kumimoji="1" lang="en-US" altLang="ja-JP" dirty="0" smtClean="0"/>
              <a:t>			</a:t>
            </a:r>
            <a:r>
              <a:rPr kumimoji="1" lang="ja-JP" altLang="en-US" sz="8800" dirty="0" smtClean="0"/>
              <a:t>吠える</a:t>
            </a:r>
            <a:endParaRPr kumimoji="1" lang="ja-JP" alt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1904256" cy="1752600"/>
          </a:xfrm>
        </p:spPr>
        <p:txBody>
          <a:bodyPr/>
          <a:lstStyle/>
          <a:p>
            <a:endParaRPr kumimoji="1" lang="ja-JP" altLang="en-US" dirty="0"/>
          </a:p>
        </p:txBody>
      </p:sp>
      <p:pic>
        <p:nvPicPr>
          <p:cNvPr id="4098" name="Picture 2" descr="C:\Users\alivon\AppData\Local\Microsoft\Windows\Temporary Internet Files\Content.IE5\KYYS576L\45538-Royalty-Free-RF-Clipart-Illustration-Of-A-Playful-Puppy-Dog-Wagging-His-Tail-And-Playing-Fetch-With-A-Tennis-Bal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40461"/>
            <a:ext cx="4248472" cy="31627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alivon\AppData\Local\Microsoft\Windows\Temporary Internet Files\Content.IE5\GX7QHBEW\Mouth_Talk_SpeechBubble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3987" y="2331536"/>
            <a:ext cx="2025513" cy="1363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livon\AppData\Local\Microsoft\Windows\Temporary Internet Files\Content.IE5\KYYS576L\45538-Royalty-Free-RF-Clipart-Illustration-Of-A-Playful-Puppy-Dog-Wagging-His-Tail-And-Playing-Fetch-With-A-Tennis-Bal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2222650"/>
            <a:ext cx="2124237" cy="1581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84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sz="8800" dirty="0" smtClean="0"/>
              <a:t>鳥</a:t>
            </a:r>
            <a:r>
              <a:rPr kumimoji="1" lang="en-US" altLang="ja-JP" dirty="0" smtClean="0"/>
              <a:t>			</a:t>
            </a:r>
            <a:r>
              <a:rPr kumimoji="1" lang="ja-JP" altLang="en-US" sz="8800" dirty="0" smtClean="0"/>
              <a:t>鳴く</a:t>
            </a:r>
            <a:endParaRPr kumimoji="1" lang="ja-JP" alt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5122" name="Picture 2" descr="C:\Users\alivon\AppData\Local\Microsoft\Windows\Temporary Internet Files\Content.IE5\G0783B85\Bird_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4284756" cy="316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alivon\AppData\Local\Microsoft\Windows\Temporary Internet Files\Content.IE5\GX7QHBEW\Mouth_Talk_SpeechBubble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2147796"/>
            <a:ext cx="2025513" cy="1363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alivon\AppData\Local\Microsoft\Windows\Temporary Internet Files\Content.IE5\G0783B85\Bird_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2109503"/>
            <a:ext cx="1844875" cy="1363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84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8800" dirty="0" smtClean="0"/>
              <a:t>魚</a:t>
            </a:r>
            <a:endParaRPr kumimoji="1" lang="ja-JP" alt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6147" name="Picture 3" descr="C:\Users\alivon\AppData\Local\Microsoft\Windows\Temporary Internet Files\Content.IE5\CYVL2CW4\koi_tattoo_2_0_by_Aika_Shi2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88640"/>
            <a:ext cx="375095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84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8800" dirty="0" smtClean="0"/>
              <a:t>亀</a:t>
            </a:r>
            <a:endParaRPr kumimoji="1" lang="ja-JP" alt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7170" name="Picture 2" descr="C:\Users\alivon\AppData\Local\Microsoft\Windows\Temporary Internet Files\Content.IE5\CYVL2CW4\PngMedium-turtle-8479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394" y="1444855"/>
            <a:ext cx="2340240" cy="3369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84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8800" dirty="0" smtClean="0"/>
              <a:t>貝</a:t>
            </a:r>
            <a:endParaRPr kumimoji="1" lang="ja-JP" alt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8194" name="Picture 2" descr="C:\Users\alivon\AppData\Local\Microsoft\Windows\Temporary Internet Files\Content.IE5\G0783B85\scallop_shell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556792"/>
            <a:ext cx="3378041" cy="316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87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0787" y="3077369"/>
            <a:ext cx="4162425" cy="1571625"/>
          </a:xfrm>
        </p:spPr>
      </p:pic>
    </p:spTree>
    <p:extLst>
      <p:ext uri="{BB962C8B-B14F-4D97-AF65-F5344CB8AC3E}">
        <p14:creationId xmlns:p14="http://schemas.microsoft.com/office/powerpoint/2010/main" val="299289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8800" dirty="0" smtClean="0"/>
              <a:t>虫</a:t>
            </a:r>
            <a:endParaRPr kumimoji="1" lang="ja-JP" alt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10244" name="Picture 4" descr="D:\Downloads\Kabutomushi_Japanese_Beetle_(modified)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6276" y="1301265"/>
            <a:ext cx="6351447" cy="4255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115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8800" dirty="0" smtClean="0"/>
              <a:t>蛙</a:t>
            </a:r>
            <a:endParaRPr kumimoji="1" lang="ja-JP" alt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11266" name="Picture 2" descr="C:\Users\alivon\AppData\Local\Microsoft\Windows\Temporary Internet Files\Content.IE5\CYVL2CW4\Green_Tree_Frog_Man_by_blue_moon_legacy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04664"/>
            <a:ext cx="8572500" cy="5981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5860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8800" dirty="0" smtClean="0"/>
              <a:t>熊</a:t>
            </a:r>
            <a:endParaRPr kumimoji="1" lang="ja-JP" alt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12290" name="Picture 2" descr="C:\Users\alivon\AppData\Local\Microsoft\Windows\Temporary Internet Files\Content.IE5\CYVL2CW4\bear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1543050"/>
            <a:ext cx="5143500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394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8800" dirty="0" smtClean="0"/>
              <a:t>豚</a:t>
            </a:r>
            <a:endParaRPr kumimoji="1" lang="ja-JP" alt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3314" name="Picture 2" descr="C:\Users\alivon\AppData\Local\Microsoft\Windows\Temporary Internet Files\Content.IE5\CYVL2CW4\pig-cartoon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0875" y="1238250"/>
            <a:ext cx="5857875" cy="544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714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8800" dirty="0" smtClean="0"/>
              <a:t>猫</a:t>
            </a:r>
            <a:endParaRPr kumimoji="1" lang="ja-JP" alt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14338" name="Picture 2" descr="C:\Users\alivon\AppData\Local\Microsoft\Windows\Temporary Internet Files\Content.IE5\GX7QHBEW\clipart_cat_by_hansendo-d4xkii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12776"/>
            <a:ext cx="7795249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179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980728"/>
            <a:ext cx="6912768" cy="5845193"/>
          </a:xfrm>
        </p:spPr>
        <p:txBody>
          <a:bodyPr>
            <a:normAutofit/>
          </a:bodyPr>
          <a:lstStyle/>
          <a:p>
            <a:r>
              <a:rPr kumimoji="1" lang="ja-JP" altLang="en-US" sz="8800" dirty="0" smtClean="0"/>
              <a:t>羊</a:t>
            </a:r>
            <a:endParaRPr kumimoji="1" lang="ja-JP" altLang="en-US" sz="8800" dirty="0"/>
          </a:p>
        </p:txBody>
      </p:sp>
      <p:pic>
        <p:nvPicPr>
          <p:cNvPr id="1026" name="Picture 2" descr="C:\Users\alivon\AppData\Local\Microsoft\Windows\Temporary Internet Files\Content.IE5\CYVL2CW4\6007948636_883678796d_z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479"/>
            <a:ext cx="4018858" cy="3573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289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8800" dirty="0" smtClean="0"/>
              <a:t>馬</a:t>
            </a:r>
            <a:endParaRPr kumimoji="1" lang="ja-JP" alt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2050" name="Picture 2" descr="C:\Users\alivon\AppData\Local\Microsoft\Windows\Temporary Internet Files\Content.IE5\GX7QHBEW\horse-silhouette-3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28800"/>
            <a:ext cx="4762500" cy="3371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07963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8800" dirty="0" smtClean="0"/>
              <a:t>牛</a:t>
            </a:r>
            <a:endParaRPr kumimoji="1" lang="ja-JP" altLang="en-US" sz="8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3074" name="Picture 2" descr="C:\Users\alivon\AppData\Local\Microsoft\Windows\Temporary Internet Files\Content.IE5\G0783B85\cartoon_cow_png___psd_by_denai1-d4c37f0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-603448"/>
            <a:ext cx="590133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484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2723</TotalTime>
  <Words>40</Words>
  <Application>Microsoft Office PowerPoint</Application>
  <PresentationFormat>On-screen Show (4:3)</PresentationFormat>
  <Paragraphs>18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ＭＳ Ｐゴシック</vt:lpstr>
      <vt:lpstr>Arial</vt:lpstr>
      <vt:lpstr>Calibri</vt:lpstr>
      <vt:lpstr>Office Theme</vt:lpstr>
      <vt:lpstr>象</vt:lpstr>
      <vt:lpstr>虫</vt:lpstr>
      <vt:lpstr>蛙</vt:lpstr>
      <vt:lpstr>熊</vt:lpstr>
      <vt:lpstr>豚</vt:lpstr>
      <vt:lpstr>猫</vt:lpstr>
      <vt:lpstr>PowerPoint Presentation</vt:lpstr>
      <vt:lpstr>馬</vt:lpstr>
      <vt:lpstr>牛</vt:lpstr>
      <vt:lpstr>犬　   吠える</vt:lpstr>
      <vt:lpstr>鳥   鳴く</vt:lpstr>
      <vt:lpstr>魚</vt:lpstr>
      <vt:lpstr>亀</vt:lpstr>
      <vt:lpstr>貝</vt:lpstr>
      <vt:lpstr>PowerPoint Presentation</vt:lpstr>
    </vt:vector>
  </TitlesOfParts>
  <Company>St Andrew's Catholic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Von Dietze</dc:creator>
  <cp:lastModifiedBy>Inge Foley</cp:lastModifiedBy>
  <cp:revision>13</cp:revision>
  <dcterms:created xsi:type="dcterms:W3CDTF">2015-04-15T05:55:07Z</dcterms:created>
  <dcterms:modified xsi:type="dcterms:W3CDTF">2018-03-02T10:02:28Z</dcterms:modified>
</cp:coreProperties>
</file>