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70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2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55DA3-CBC9-42E5-9898-841713C1D52D}" type="datetimeFigureOut">
              <a:rPr lang="en-US" smtClean="0"/>
              <a:pPr/>
              <a:t>8/24/2012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168FC-2B90-43D5-9C8A-C385ED7C4B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55DA3-CBC9-42E5-9898-841713C1D52D}" type="datetimeFigureOut">
              <a:rPr lang="en-US" smtClean="0"/>
              <a:pPr/>
              <a:t>8/24/2012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168FC-2B90-43D5-9C8A-C385ED7C4B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55DA3-CBC9-42E5-9898-841713C1D52D}" type="datetimeFigureOut">
              <a:rPr lang="en-US" smtClean="0"/>
              <a:pPr/>
              <a:t>8/24/2012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168FC-2B90-43D5-9C8A-C385ED7C4B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55DA3-CBC9-42E5-9898-841713C1D52D}" type="datetimeFigureOut">
              <a:rPr lang="en-US" smtClean="0"/>
              <a:pPr/>
              <a:t>8/24/2012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168FC-2B90-43D5-9C8A-C385ED7C4B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55DA3-CBC9-42E5-9898-841713C1D52D}" type="datetimeFigureOut">
              <a:rPr lang="en-US" smtClean="0"/>
              <a:pPr/>
              <a:t>8/24/2012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168FC-2B90-43D5-9C8A-C385ED7C4B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55DA3-CBC9-42E5-9898-841713C1D52D}" type="datetimeFigureOut">
              <a:rPr lang="en-US" smtClean="0"/>
              <a:pPr/>
              <a:t>8/24/2012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168FC-2B90-43D5-9C8A-C385ED7C4B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55DA3-CBC9-42E5-9898-841713C1D52D}" type="datetimeFigureOut">
              <a:rPr lang="en-US" smtClean="0"/>
              <a:pPr/>
              <a:t>8/24/2012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168FC-2B90-43D5-9C8A-C385ED7C4B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55DA3-CBC9-42E5-9898-841713C1D52D}" type="datetimeFigureOut">
              <a:rPr lang="en-US" smtClean="0"/>
              <a:pPr/>
              <a:t>8/24/2012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168FC-2B90-43D5-9C8A-C385ED7C4B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55DA3-CBC9-42E5-9898-841713C1D52D}" type="datetimeFigureOut">
              <a:rPr lang="en-US" smtClean="0"/>
              <a:pPr/>
              <a:t>8/24/2012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168FC-2B90-43D5-9C8A-C385ED7C4B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55DA3-CBC9-42E5-9898-841713C1D52D}" type="datetimeFigureOut">
              <a:rPr lang="en-US" smtClean="0"/>
              <a:pPr/>
              <a:t>8/24/2012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168FC-2B90-43D5-9C8A-C385ED7C4B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55DA3-CBC9-42E5-9898-841713C1D52D}" type="datetimeFigureOut">
              <a:rPr lang="en-US" smtClean="0"/>
              <a:pPr/>
              <a:t>8/24/2012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168FC-2B90-43D5-9C8A-C385ED7C4B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55DA3-CBC9-42E5-9898-841713C1D52D}" type="datetimeFigureOut">
              <a:rPr lang="en-US" smtClean="0"/>
              <a:pPr/>
              <a:t>8/24/2012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168FC-2B90-43D5-9C8A-C385ED7C4B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667000"/>
            <a:ext cx="7924800" cy="175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ja-JP" altLang="en-US" sz="8800" smtClean="0">
                <a:solidFill>
                  <a:schemeClr val="bg1"/>
                </a:solidFill>
              </a:rPr>
              <a:t>アニメとカタカナ</a:t>
            </a:r>
            <a:endParaRPr lang="en-US" sz="8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ouleat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685800"/>
            <a:ext cx="9144000" cy="563879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48200"/>
            <a:ext cx="4038600" cy="1143000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ja-JP" altLang="en-US" sz="4800" b="1" smtClean="0">
                <a:solidFill>
                  <a:schemeClr val="bg1"/>
                </a:solidFill>
              </a:rPr>
              <a:t>ソウルイーター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dragonba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8790053" cy="624093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29200"/>
            <a:ext cx="9144000" cy="1447800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ja-JP" altLang="en-US" sz="5400" b="1" smtClean="0">
                <a:solidFill>
                  <a:schemeClr val="bg1"/>
                </a:solidFill>
              </a:rPr>
              <a:t>ドラゴンボール</a:t>
            </a:r>
            <a:endParaRPr lang="en-US" sz="5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nang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0"/>
            <a:ext cx="4876800" cy="682752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0" y="0"/>
            <a:ext cx="1828800" cy="6629400"/>
          </a:xfrm>
        </p:spPr>
        <p:txBody>
          <a:bodyPr vert="eaVert">
            <a:normAutofit/>
          </a:bodyPr>
          <a:lstStyle/>
          <a:p>
            <a:r>
              <a:rPr lang="ja-JP" altLang="en-US" sz="5400" b="1" smtClean="0">
                <a:solidFill>
                  <a:schemeClr val="bg1"/>
                </a:solidFill>
              </a:rPr>
              <a:t>ディー・エヌ・エンジェル</a:t>
            </a:r>
            <a:endParaRPr lang="en-US" sz="5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amuraichamplo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3782"/>
          <a:stretch>
            <a:fillRect/>
          </a:stretch>
        </p:blipFill>
        <p:spPr>
          <a:xfrm>
            <a:off x="234511" y="0"/>
            <a:ext cx="8909489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400" y="274638"/>
            <a:ext cx="2438400" cy="5973762"/>
          </a:xfrm>
          <a:solidFill>
            <a:schemeClr val="bg1">
              <a:lumMod val="85000"/>
            </a:schemeClr>
          </a:solidFill>
        </p:spPr>
        <p:txBody>
          <a:bodyPr vert="eaVert">
            <a:noAutofit/>
          </a:bodyPr>
          <a:lstStyle/>
          <a:p>
            <a:r>
              <a:rPr lang="ja-JP" altLang="en-US" sz="6000" b="1" smtClean="0">
                <a:solidFill>
                  <a:srgbClr val="FF0000"/>
                </a:solidFill>
              </a:rPr>
              <a:t>サムライ</a:t>
            </a:r>
            <a:r>
              <a:rPr lang="en-US" altLang="ja-JP" sz="6000" b="1" dirty="0" smtClean="0">
                <a:solidFill>
                  <a:srgbClr val="FF0000"/>
                </a:solidFill>
              </a:rPr>
              <a:t/>
            </a:r>
            <a:br>
              <a:rPr lang="en-US" altLang="ja-JP" sz="6000" b="1" dirty="0" smtClean="0">
                <a:solidFill>
                  <a:srgbClr val="FF0000"/>
                </a:solidFill>
              </a:rPr>
            </a:br>
            <a:r>
              <a:rPr lang="ja-JP" altLang="en-US" sz="6000" b="1" smtClean="0">
                <a:solidFill>
                  <a:srgbClr val="FF0000"/>
                </a:solidFill>
              </a:rPr>
              <a:t>チャンプルー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ailor-Mo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8686800" cy="65151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5400" b="1" smtClean="0">
                <a:solidFill>
                  <a:schemeClr val="bg1"/>
                </a:solidFill>
              </a:rPr>
              <a:t>セーラームーン</a:t>
            </a:r>
            <a:endParaRPr lang="en-US" sz="5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arut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0"/>
            <a:ext cx="85725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066800"/>
            <a:ext cx="4343400" cy="1219200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ja-JP" altLang="en-US" sz="5400" b="1" smtClean="0"/>
              <a:t>ナルト</a:t>
            </a:r>
            <a:endParaRPr 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bleac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68655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0"/>
            <a:ext cx="4953000" cy="1143000"/>
          </a:xfrm>
          <a:solidFill>
            <a:schemeClr val="tx1"/>
          </a:solidFill>
        </p:spPr>
        <p:txBody>
          <a:bodyPr/>
          <a:lstStyle/>
          <a:p>
            <a:r>
              <a:rPr lang="ja-JP" altLang="en-US" smtClean="0">
                <a:solidFill>
                  <a:schemeClr val="bg1"/>
                </a:solidFill>
              </a:rPr>
              <a:t>ブリーチ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vampire knight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3886200" cy="1676400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ja-JP" altLang="en-US" sz="4800" smtClean="0">
                <a:solidFill>
                  <a:schemeClr val="bg1"/>
                </a:solidFill>
              </a:rPr>
              <a:t>ヴァンパイアナイト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one piec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0"/>
            <a:ext cx="8382000" cy="670559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5562600"/>
            <a:ext cx="5181600" cy="1143000"/>
          </a:xfrm>
          <a:solidFill>
            <a:schemeClr val="tx1"/>
          </a:solidFill>
        </p:spPr>
        <p:txBody>
          <a:bodyPr/>
          <a:lstStyle/>
          <a:p>
            <a:r>
              <a:rPr lang="ja-JP" altLang="en-US" sz="5400" b="1" smtClean="0">
                <a:solidFill>
                  <a:schemeClr val="bg1"/>
                </a:solidFill>
              </a:rPr>
              <a:t>ワンピース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eathno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5779" y="457200"/>
            <a:ext cx="9038221" cy="591448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276600"/>
            <a:ext cx="4343400" cy="1524000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ja-JP" altLang="en-US" sz="5400" smtClean="0">
                <a:solidFill>
                  <a:schemeClr val="bg1"/>
                </a:solidFill>
              </a:rPr>
              <a:t>デスノート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ruits_baske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2400"/>
            <a:ext cx="9144000" cy="637467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457200"/>
            <a:ext cx="5410200" cy="1143000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ja-JP" altLang="en-US" sz="5400" b="1" smtClean="0">
                <a:solidFill>
                  <a:schemeClr val="bg1"/>
                </a:solidFill>
              </a:rPr>
              <a:t>フルーツバスケット</a:t>
            </a:r>
            <a:endParaRPr lang="en-US" sz="5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4800" b="1" smtClean="0">
                <a:solidFill>
                  <a:schemeClr val="bg1"/>
                </a:solidFill>
              </a:rPr>
              <a:t>ブラックロックシューター</a:t>
            </a:r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4" name="Picture 2" descr="Black Rock Shooter wallpape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3998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579908" cy="6434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10000" cy="1143000"/>
          </a:xfrm>
        </p:spPr>
        <p:txBody>
          <a:bodyPr>
            <a:normAutofit/>
          </a:bodyPr>
          <a:lstStyle/>
          <a:p>
            <a:r>
              <a:rPr lang="ja-JP" altLang="en-US" sz="5400" b="1" smtClean="0">
                <a:solidFill>
                  <a:schemeClr val="bg1"/>
                </a:solidFill>
              </a:rPr>
              <a:t>ガンダム</a:t>
            </a:r>
            <a:endParaRPr lang="en-US" sz="5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96</Words>
  <Application>Microsoft Office PowerPoint</Application>
  <PresentationFormat>On-screen Show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ナルト</vt:lpstr>
      <vt:lpstr>ブリーチ</vt:lpstr>
      <vt:lpstr>ヴァンパイアナイト</vt:lpstr>
      <vt:lpstr>ワンピース</vt:lpstr>
      <vt:lpstr>デスノート</vt:lpstr>
      <vt:lpstr>フルーツバスケット</vt:lpstr>
      <vt:lpstr>ブラックロックシューター</vt:lpstr>
      <vt:lpstr>ガンダム</vt:lpstr>
      <vt:lpstr>ソウルイーター</vt:lpstr>
      <vt:lpstr>ドラゴンボール</vt:lpstr>
      <vt:lpstr>ディー・エヌ・エンジェル</vt:lpstr>
      <vt:lpstr>サムライ チャンプルー</vt:lpstr>
      <vt:lpstr>セーラームーン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Dolores</dc:creator>
  <cp:lastModifiedBy>Bill &amp; Inge</cp:lastModifiedBy>
  <cp:revision>15</cp:revision>
  <dcterms:created xsi:type="dcterms:W3CDTF">2012-05-08T21:19:02Z</dcterms:created>
  <dcterms:modified xsi:type="dcterms:W3CDTF">2012-08-24T02:36:04Z</dcterms:modified>
</cp:coreProperties>
</file>