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6A89-2E32-4D77-AE68-EBC7FA22BD5C}" type="datetimeFigureOut">
              <a:rPr lang="en-NZ" smtClean="0"/>
              <a:t>6/09/2012</a:t>
            </a:fld>
            <a:endParaRPr lang="en-N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024FAD-7F12-4894-9354-A8BA37B3F4AB}" type="slidenum">
              <a:rPr lang="en-NZ" smtClean="0"/>
              <a:t>‹#›</a:t>
            </a:fld>
            <a:endParaRPr lang="en-NZ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6A89-2E32-4D77-AE68-EBC7FA22BD5C}" type="datetimeFigureOut">
              <a:rPr lang="en-NZ" smtClean="0"/>
              <a:t>6/09/2012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4FAD-7F12-4894-9354-A8BA37B3F4AB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024FAD-7F12-4894-9354-A8BA37B3F4AB}" type="slidenum">
              <a:rPr lang="en-NZ" smtClean="0"/>
              <a:t>‹#›</a:t>
            </a:fld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6A89-2E32-4D77-AE68-EBC7FA22BD5C}" type="datetimeFigureOut">
              <a:rPr lang="en-NZ" smtClean="0"/>
              <a:t>6/09/2012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6A89-2E32-4D77-AE68-EBC7FA22BD5C}" type="datetimeFigureOut">
              <a:rPr lang="en-NZ" smtClean="0"/>
              <a:t>6/09/2012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024FAD-7F12-4894-9354-A8BA37B3F4AB}" type="slidenum">
              <a:rPr lang="en-NZ" smtClean="0"/>
              <a:t>‹#›</a:t>
            </a:fld>
            <a:endParaRPr lang="en-N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6A89-2E32-4D77-AE68-EBC7FA22BD5C}" type="datetimeFigureOut">
              <a:rPr lang="en-NZ" smtClean="0"/>
              <a:t>6/09/2012</a:t>
            </a:fld>
            <a:endParaRPr lang="en-NZ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024FAD-7F12-4894-9354-A8BA37B3F4AB}" type="slidenum">
              <a:rPr lang="en-NZ" smtClean="0"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DA86A89-2E32-4D77-AE68-EBC7FA22BD5C}" type="datetimeFigureOut">
              <a:rPr lang="en-NZ" smtClean="0"/>
              <a:t>6/09/2012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4FAD-7F12-4894-9354-A8BA37B3F4AB}" type="slidenum">
              <a:rPr lang="en-NZ" smtClean="0"/>
              <a:t>‹#›</a:t>
            </a:fld>
            <a:endParaRPr lang="en-NZ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6A89-2E32-4D77-AE68-EBC7FA22BD5C}" type="datetimeFigureOut">
              <a:rPr lang="en-NZ" smtClean="0"/>
              <a:t>6/09/2012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NZ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024FAD-7F12-4894-9354-A8BA37B3F4AB}" type="slidenum">
              <a:rPr lang="en-NZ" smtClean="0"/>
              <a:t>‹#›</a:t>
            </a:fld>
            <a:endParaRPr lang="en-NZ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6A89-2E32-4D77-AE68-EBC7FA22BD5C}" type="datetimeFigureOut">
              <a:rPr lang="en-NZ" smtClean="0"/>
              <a:t>6/09/2012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024FAD-7F12-4894-9354-A8BA37B3F4A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6A89-2E32-4D77-AE68-EBC7FA22BD5C}" type="datetimeFigureOut">
              <a:rPr lang="en-NZ" smtClean="0"/>
              <a:t>6/09/2012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024FAD-7F12-4894-9354-A8BA37B3F4A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024FAD-7F12-4894-9354-A8BA37B3F4AB}" type="slidenum">
              <a:rPr lang="en-NZ" smtClean="0"/>
              <a:t>‹#›</a:t>
            </a:fld>
            <a:endParaRPr lang="en-NZ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6A89-2E32-4D77-AE68-EBC7FA22BD5C}" type="datetimeFigureOut">
              <a:rPr lang="en-NZ" smtClean="0"/>
              <a:t>6/09/2012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024FAD-7F12-4894-9354-A8BA37B3F4AB}" type="slidenum">
              <a:rPr lang="en-NZ" smtClean="0"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DA86A89-2E32-4D77-AE68-EBC7FA22BD5C}" type="datetimeFigureOut">
              <a:rPr lang="en-NZ" smtClean="0"/>
              <a:t>6/09/2012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DA86A89-2E32-4D77-AE68-EBC7FA22BD5C}" type="datetimeFigureOut">
              <a:rPr lang="en-NZ" smtClean="0"/>
              <a:t>6/09/2012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NZ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024FAD-7F12-4894-9354-A8BA37B3F4AB}" type="slidenum">
              <a:rPr lang="en-NZ" smtClean="0"/>
              <a:t>‹#›</a:t>
            </a:fld>
            <a:endParaRPr lang="en-NZ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A</a:t>
            </a:r>
            <a:r>
              <a:rPr lang="en-NZ" dirty="0" smtClean="0"/>
              <a:t>sking personal questions </a:t>
            </a:r>
            <a:br>
              <a:rPr lang="en-NZ" dirty="0" smtClean="0"/>
            </a:br>
            <a:r>
              <a:rPr lang="en-NZ" dirty="0" smtClean="0"/>
              <a:t>in </a:t>
            </a:r>
            <a:r>
              <a:rPr lang="en-NZ" dirty="0" smtClean="0"/>
              <a:t>Japanese?</a:t>
            </a:r>
            <a:endParaRPr lang="en-NZ" dirty="0"/>
          </a:p>
        </p:txBody>
      </p:sp>
      <p:pic>
        <p:nvPicPr>
          <p:cNvPr id="1027" name="Picture 3" descr="C:\Users\m.stewart\Local Settings\Temporary Internet Files\Content.IE5\13QZSLP6\MC9002321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799329"/>
            <a:ext cx="1619061" cy="236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21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NZ" sz="6600" b="1" dirty="0" smtClean="0"/>
              <a:t>Name</a:t>
            </a:r>
            <a:endParaRPr lang="en-NZ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2592288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NZ" sz="6000" dirty="0" err="1" smtClean="0">
                <a:solidFill>
                  <a:srgbClr val="0070C0"/>
                </a:solidFill>
              </a:rPr>
              <a:t>Onamae</a:t>
            </a:r>
            <a:r>
              <a:rPr lang="en-NZ" sz="6000" dirty="0" smtClean="0"/>
              <a:t> </a:t>
            </a:r>
            <a:r>
              <a:rPr lang="en-NZ" sz="6000" dirty="0" err="1" smtClean="0"/>
              <a:t>wa</a:t>
            </a:r>
            <a:r>
              <a:rPr lang="en-NZ" sz="6000" dirty="0" smtClean="0"/>
              <a:t> </a:t>
            </a:r>
            <a:r>
              <a:rPr lang="en-NZ" sz="6000" dirty="0" smtClean="0">
                <a:solidFill>
                  <a:srgbClr val="FF0000"/>
                </a:solidFill>
              </a:rPr>
              <a:t>nan</a:t>
            </a:r>
            <a:r>
              <a:rPr lang="en-NZ" sz="6000" dirty="0" smtClean="0"/>
              <a:t> </a:t>
            </a:r>
            <a:r>
              <a:rPr lang="en-NZ" sz="6000" dirty="0" err="1" smtClean="0"/>
              <a:t>desuka</a:t>
            </a:r>
            <a:r>
              <a:rPr lang="en-NZ" sz="60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/>
              <a:t>           &lt;</a:t>
            </a:r>
            <a:r>
              <a:rPr lang="en-NZ" sz="2400" dirty="0" smtClean="0">
                <a:solidFill>
                  <a:srgbClr val="0070C0"/>
                </a:solidFill>
              </a:rPr>
              <a:t>name</a:t>
            </a:r>
            <a:r>
              <a:rPr lang="en-NZ" sz="2400" dirty="0" smtClean="0"/>
              <a:t>&gt;                                 &lt;</a:t>
            </a:r>
            <a:r>
              <a:rPr lang="en-NZ" sz="2400" dirty="0" smtClean="0">
                <a:solidFill>
                  <a:srgbClr val="FF0000"/>
                </a:solidFill>
              </a:rPr>
              <a:t>what</a:t>
            </a:r>
            <a:r>
              <a:rPr lang="en-NZ" sz="2400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N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NZ" dirty="0" smtClean="0">
                <a:solidFill>
                  <a:srgbClr val="FF0000"/>
                </a:solidFill>
              </a:rPr>
              <a:t>What</a:t>
            </a:r>
            <a:r>
              <a:rPr lang="en-NZ" dirty="0" smtClean="0"/>
              <a:t> is your </a:t>
            </a:r>
            <a:r>
              <a:rPr lang="en-NZ" dirty="0" smtClean="0">
                <a:solidFill>
                  <a:srgbClr val="0070C0"/>
                </a:solidFill>
              </a:rPr>
              <a:t>name</a:t>
            </a:r>
            <a:r>
              <a:rPr lang="en-NZ" dirty="0" smtClean="0"/>
              <a:t>?/Can I have your </a:t>
            </a:r>
            <a:r>
              <a:rPr lang="en-NZ" dirty="0" smtClean="0">
                <a:solidFill>
                  <a:srgbClr val="0070C0"/>
                </a:solidFill>
              </a:rPr>
              <a:t>name</a:t>
            </a:r>
            <a:r>
              <a:rPr lang="en-NZ" dirty="0" smtClean="0"/>
              <a:t>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7325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NZ" sz="6600" b="1" dirty="0" smtClean="0"/>
              <a:t>Age</a:t>
            </a:r>
            <a:endParaRPr lang="en-NZ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259228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NZ" sz="6000" dirty="0" smtClean="0"/>
              <a:t> </a:t>
            </a:r>
            <a:r>
              <a:rPr lang="en-NZ" sz="6000" dirty="0" smtClean="0">
                <a:solidFill>
                  <a:srgbClr val="FF0000"/>
                </a:solidFill>
              </a:rPr>
              <a:t>nan</a:t>
            </a:r>
            <a:r>
              <a:rPr lang="en-NZ" sz="6000" dirty="0" smtClean="0"/>
              <a:t> </a:t>
            </a:r>
            <a:r>
              <a:rPr lang="en-NZ" sz="6000" dirty="0" err="1" smtClean="0">
                <a:solidFill>
                  <a:srgbClr val="00B050"/>
                </a:solidFill>
              </a:rPr>
              <a:t>sai</a:t>
            </a:r>
            <a:r>
              <a:rPr lang="en-NZ" sz="6000" dirty="0" smtClean="0"/>
              <a:t> </a:t>
            </a:r>
            <a:r>
              <a:rPr lang="en-NZ" sz="6000" dirty="0" err="1" smtClean="0"/>
              <a:t>desuka</a:t>
            </a:r>
            <a:r>
              <a:rPr lang="en-NZ" sz="60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/>
              <a:t>    &lt;</a:t>
            </a:r>
            <a:r>
              <a:rPr lang="en-NZ" sz="2400" dirty="0" smtClean="0">
                <a:solidFill>
                  <a:srgbClr val="FF0000"/>
                </a:solidFill>
              </a:rPr>
              <a:t>what</a:t>
            </a:r>
            <a:r>
              <a:rPr lang="en-NZ" sz="2400" dirty="0" smtClean="0"/>
              <a:t>&gt;   &lt;</a:t>
            </a:r>
            <a:r>
              <a:rPr lang="en-NZ" sz="2400" dirty="0" smtClean="0">
                <a:solidFill>
                  <a:srgbClr val="00B050"/>
                </a:solidFill>
              </a:rPr>
              <a:t>years old</a:t>
            </a:r>
            <a:r>
              <a:rPr lang="en-NZ" sz="2400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N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NZ" dirty="0" smtClean="0"/>
              <a:t>How old are you?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18513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NZ" sz="6600" b="1" dirty="0" smtClean="0"/>
              <a:t>Where from</a:t>
            </a:r>
            <a:endParaRPr lang="en-NZ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435280" cy="259228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NZ" sz="4800" dirty="0" smtClean="0">
                <a:solidFill>
                  <a:srgbClr val="0070C0"/>
                </a:solidFill>
              </a:rPr>
              <a:t>Nihon </a:t>
            </a:r>
            <a:r>
              <a:rPr lang="en-NZ" sz="4800" dirty="0" smtClean="0"/>
              <a:t>no</a:t>
            </a:r>
            <a:r>
              <a:rPr lang="en-NZ" sz="4800" dirty="0" smtClean="0">
                <a:solidFill>
                  <a:srgbClr val="0070C0"/>
                </a:solidFill>
              </a:rPr>
              <a:t> </a:t>
            </a:r>
            <a:r>
              <a:rPr lang="en-NZ" sz="4800" dirty="0" err="1" smtClean="0">
                <a:solidFill>
                  <a:srgbClr val="FF0000"/>
                </a:solidFill>
              </a:rPr>
              <a:t>doko</a:t>
            </a:r>
            <a:r>
              <a:rPr lang="en-NZ" sz="4800" dirty="0" smtClean="0">
                <a:solidFill>
                  <a:srgbClr val="FF0000"/>
                </a:solidFill>
              </a:rPr>
              <a:t> </a:t>
            </a:r>
            <a:r>
              <a:rPr lang="en-NZ" sz="4800" dirty="0" err="1" smtClean="0">
                <a:solidFill>
                  <a:srgbClr val="7030A0"/>
                </a:solidFill>
              </a:rPr>
              <a:t>kara</a:t>
            </a:r>
            <a:r>
              <a:rPr lang="en-NZ" sz="4800" dirty="0" smtClean="0"/>
              <a:t> </a:t>
            </a:r>
            <a:r>
              <a:rPr lang="en-NZ" sz="4800" dirty="0" err="1" smtClean="0"/>
              <a:t>desu</a:t>
            </a:r>
            <a:r>
              <a:rPr lang="en-NZ" sz="4800" dirty="0" smtClean="0"/>
              <a:t> </a:t>
            </a:r>
            <a:r>
              <a:rPr lang="en-NZ" sz="4800" dirty="0" err="1" smtClean="0"/>
              <a:t>ka</a:t>
            </a:r>
            <a:r>
              <a:rPr lang="en-NZ" sz="48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/>
              <a:t>       &lt;</a:t>
            </a:r>
            <a:r>
              <a:rPr lang="en-NZ" sz="2400" dirty="0" smtClean="0">
                <a:solidFill>
                  <a:srgbClr val="0070C0"/>
                </a:solidFill>
              </a:rPr>
              <a:t>Japan</a:t>
            </a:r>
            <a:r>
              <a:rPr lang="en-NZ" sz="2400" dirty="0" smtClean="0"/>
              <a:t>&gt;            </a:t>
            </a:r>
            <a:r>
              <a:rPr lang="en-NZ" sz="2400" dirty="0" smtClean="0"/>
              <a:t>  </a:t>
            </a:r>
            <a:r>
              <a:rPr lang="en-NZ" sz="2400" dirty="0" smtClean="0"/>
              <a:t>&lt;</a:t>
            </a:r>
            <a:r>
              <a:rPr lang="en-NZ" sz="2400" dirty="0" smtClean="0">
                <a:solidFill>
                  <a:srgbClr val="FF0000"/>
                </a:solidFill>
              </a:rPr>
              <a:t>where</a:t>
            </a:r>
            <a:r>
              <a:rPr lang="en-NZ" sz="2400" dirty="0" smtClean="0"/>
              <a:t>&gt;     </a:t>
            </a:r>
            <a:r>
              <a:rPr lang="en-NZ" sz="2400" dirty="0" smtClean="0"/>
              <a:t>&lt;</a:t>
            </a:r>
            <a:r>
              <a:rPr lang="en-NZ" sz="2400" dirty="0" smtClean="0">
                <a:solidFill>
                  <a:srgbClr val="7030A0"/>
                </a:solidFill>
              </a:rPr>
              <a:t>from</a:t>
            </a:r>
            <a:r>
              <a:rPr lang="en-NZ" sz="2400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N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NZ" dirty="0" smtClean="0">
                <a:solidFill>
                  <a:srgbClr val="FF0000"/>
                </a:solidFill>
              </a:rPr>
              <a:t>Where</a:t>
            </a:r>
            <a:r>
              <a:rPr lang="en-NZ" dirty="0" smtClean="0"/>
              <a:t> about </a:t>
            </a:r>
            <a:r>
              <a:rPr lang="en-NZ" dirty="0" smtClean="0">
                <a:solidFill>
                  <a:srgbClr val="0070C0"/>
                </a:solidFill>
              </a:rPr>
              <a:t>Japan</a:t>
            </a:r>
            <a:r>
              <a:rPr lang="en-NZ" dirty="0" smtClean="0"/>
              <a:t> are you </a:t>
            </a:r>
            <a:r>
              <a:rPr lang="en-NZ" dirty="0" smtClean="0">
                <a:solidFill>
                  <a:srgbClr val="7030A0"/>
                </a:solidFill>
              </a:rPr>
              <a:t>from</a:t>
            </a:r>
            <a:r>
              <a:rPr lang="en-NZ" dirty="0" smtClean="0"/>
              <a:t>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18513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NZ" sz="6600" b="1" dirty="0" smtClean="0"/>
              <a:t>Sports</a:t>
            </a:r>
            <a:endParaRPr lang="en-NZ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988840"/>
            <a:ext cx="8568952" cy="259228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NZ" sz="5200" spc="-150" dirty="0" smtClean="0">
                <a:solidFill>
                  <a:srgbClr val="FF0000"/>
                </a:solidFill>
              </a:rPr>
              <a:t>Donna</a:t>
            </a:r>
            <a:r>
              <a:rPr lang="en-NZ" sz="5200" spc="-150" dirty="0" smtClean="0"/>
              <a:t> </a:t>
            </a:r>
            <a:r>
              <a:rPr lang="en-NZ" sz="5200" spc="-150" dirty="0" err="1" smtClean="0">
                <a:solidFill>
                  <a:srgbClr val="0070C0"/>
                </a:solidFill>
              </a:rPr>
              <a:t>supootsu</a:t>
            </a:r>
            <a:r>
              <a:rPr lang="en-NZ" sz="5200" spc="-150" dirty="0" smtClean="0"/>
              <a:t> o </a:t>
            </a:r>
            <a:r>
              <a:rPr lang="en-NZ" sz="5200" spc="-150" dirty="0" err="1" smtClean="0"/>
              <a:t>shimasuka</a:t>
            </a:r>
            <a:r>
              <a:rPr lang="en-NZ" sz="5200" spc="-15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/>
              <a:t>  &lt;</a:t>
            </a:r>
            <a:r>
              <a:rPr lang="en-NZ" sz="2400" dirty="0" smtClean="0">
                <a:solidFill>
                  <a:srgbClr val="FF0000"/>
                </a:solidFill>
              </a:rPr>
              <a:t>what kind of</a:t>
            </a:r>
            <a:r>
              <a:rPr lang="en-NZ" sz="2400" dirty="0" smtClean="0"/>
              <a:t>&gt;      </a:t>
            </a:r>
            <a:r>
              <a:rPr lang="en-NZ" sz="2400" dirty="0" smtClean="0"/>
              <a:t>&lt;</a:t>
            </a:r>
            <a:r>
              <a:rPr lang="en-NZ" sz="2400" dirty="0" smtClean="0">
                <a:solidFill>
                  <a:srgbClr val="0070C0"/>
                </a:solidFill>
              </a:rPr>
              <a:t>sports</a:t>
            </a:r>
            <a:r>
              <a:rPr lang="en-NZ" sz="2400" dirty="0" smtClean="0"/>
              <a:t>&gt;                                        &lt;play&gt;</a:t>
            </a:r>
          </a:p>
          <a:p>
            <a:pPr marL="0" indent="0">
              <a:spcBef>
                <a:spcPts val="0"/>
              </a:spcBef>
              <a:buNone/>
            </a:pPr>
            <a:endParaRPr lang="en-N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NZ" dirty="0" smtClean="0">
                <a:solidFill>
                  <a:srgbClr val="FF0000"/>
                </a:solidFill>
              </a:rPr>
              <a:t>What kind of</a:t>
            </a:r>
            <a:r>
              <a:rPr lang="en-NZ" dirty="0" smtClean="0"/>
              <a:t> </a:t>
            </a:r>
            <a:r>
              <a:rPr lang="en-NZ" dirty="0" smtClean="0">
                <a:solidFill>
                  <a:srgbClr val="0070C0"/>
                </a:solidFill>
              </a:rPr>
              <a:t>sports</a:t>
            </a:r>
            <a:r>
              <a:rPr lang="en-NZ" dirty="0" smtClean="0"/>
              <a:t> do you play?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02894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37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NZ" sz="6600" b="1" dirty="0" smtClean="0"/>
              <a:t>Hobbies</a:t>
            </a:r>
            <a:endParaRPr lang="en-NZ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259228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NZ" sz="6000" dirty="0" err="1" smtClean="0">
                <a:solidFill>
                  <a:srgbClr val="0070C0"/>
                </a:solidFill>
              </a:rPr>
              <a:t>Shumi</a:t>
            </a:r>
            <a:r>
              <a:rPr lang="en-NZ" sz="6000" dirty="0" smtClean="0"/>
              <a:t> </a:t>
            </a:r>
            <a:r>
              <a:rPr lang="en-NZ" sz="6000" dirty="0" err="1" smtClean="0"/>
              <a:t>wa</a:t>
            </a:r>
            <a:r>
              <a:rPr lang="en-NZ" sz="6000" dirty="0" smtClean="0"/>
              <a:t> </a:t>
            </a:r>
            <a:r>
              <a:rPr lang="en-NZ" sz="6000" dirty="0" smtClean="0">
                <a:solidFill>
                  <a:srgbClr val="FF0000"/>
                </a:solidFill>
              </a:rPr>
              <a:t>nan</a:t>
            </a:r>
            <a:r>
              <a:rPr lang="en-NZ" sz="6000" dirty="0" smtClean="0"/>
              <a:t> </a:t>
            </a:r>
            <a:r>
              <a:rPr lang="en-NZ" sz="6000" dirty="0" err="1" smtClean="0"/>
              <a:t>desuka</a:t>
            </a:r>
            <a:r>
              <a:rPr lang="en-NZ" sz="60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/>
              <a:t>       &lt;</a:t>
            </a:r>
            <a:r>
              <a:rPr lang="en-NZ" sz="2400" dirty="0" smtClean="0">
                <a:solidFill>
                  <a:srgbClr val="0070C0"/>
                </a:solidFill>
              </a:rPr>
              <a:t>hobby</a:t>
            </a:r>
            <a:r>
              <a:rPr lang="en-NZ" sz="2400" dirty="0" smtClean="0"/>
              <a:t>&gt;                          &lt;</a:t>
            </a:r>
            <a:r>
              <a:rPr lang="en-NZ" sz="2400" dirty="0" smtClean="0">
                <a:solidFill>
                  <a:srgbClr val="FF0000"/>
                </a:solidFill>
              </a:rPr>
              <a:t>what</a:t>
            </a:r>
            <a:r>
              <a:rPr lang="en-NZ" sz="2400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N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NZ" dirty="0" smtClean="0">
                <a:solidFill>
                  <a:srgbClr val="FF0000"/>
                </a:solidFill>
              </a:rPr>
              <a:t>What</a:t>
            </a:r>
            <a:r>
              <a:rPr lang="en-NZ" dirty="0" smtClean="0"/>
              <a:t> is your </a:t>
            </a:r>
            <a:r>
              <a:rPr lang="en-NZ" dirty="0" smtClean="0">
                <a:solidFill>
                  <a:srgbClr val="0070C0"/>
                </a:solidFill>
              </a:rPr>
              <a:t>hobby</a:t>
            </a:r>
            <a:r>
              <a:rPr lang="en-NZ" dirty="0" smtClean="0"/>
              <a:t>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39710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NZ" sz="6600" b="1" dirty="0" smtClean="0"/>
              <a:t>Favourite food </a:t>
            </a:r>
            <a:endParaRPr lang="en-NZ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988840"/>
            <a:ext cx="8892480" cy="259228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NZ" sz="4800" spc="-300" dirty="0" err="1" smtClean="0">
                <a:solidFill>
                  <a:srgbClr val="FF3399"/>
                </a:solidFill>
              </a:rPr>
              <a:t>Sukina</a:t>
            </a:r>
            <a:r>
              <a:rPr lang="en-NZ" sz="4800" spc="-300" dirty="0" smtClean="0"/>
              <a:t> </a:t>
            </a:r>
            <a:r>
              <a:rPr lang="en-NZ" sz="4800" spc="-300" dirty="0" err="1" smtClean="0">
                <a:solidFill>
                  <a:srgbClr val="0070C0"/>
                </a:solidFill>
              </a:rPr>
              <a:t>tabemono</a:t>
            </a:r>
            <a:r>
              <a:rPr lang="en-NZ" sz="4800" spc="-300" dirty="0" smtClean="0"/>
              <a:t> </a:t>
            </a:r>
            <a:r>
              <a:rPr lang="en-NZ" sz="4800" spc="-300" dirty="0" err="1" smtClean="0"/>
              <a:t>wa</a:t>
            </a:r>
            <a:r>
              <a:rPr lang="en-NZ" sz="4800" spc="-300" dirty="0" smtClean="0"/>
              <a:t> </a:t>
            </a:r>
            <a:r>
              <a:rPr lang="en-NZ" sz="4800" spc="-300" dirty="0" smtClean="0">
                <a:solidFill>
                  <a:srgbClr val="FF0000"/>
                </a:solidFill>
              </a:rPr>
              <a:t>nan</a:t>
            </a:r>
            <a:r>
              <a:rPr lang="en-NZ" sz="4800" spc="-300" dirty="0" smtClean="0"/>
              <a:t> </a:t>
            </a:r>
            <a:r>
              <a:rPr lang="en-NZ" sz="4800" spc="-300" dirty="0" err="1" smtClean="0"/>
              <a:t>desuka</a:t>
            </a:r>
            <a:r>
              <a:rPr lang="en-NZ" sz="4800" spc="-3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b="1" dirty="0" smtClean="0"/>
              <a:t> </a:t>
            </a:r>
            <a:r>
              <a:rPr lang="en-NZ" sz="2400" b="1" dirty="0" smtClean="0"/>
              <a:t>&lt;</a:t>
            </a:r>
            <a:r>
              <a:rPr lang="en-NZ" sz="2400" b="1" dirty="0" smtClean="0">
                <a:solidFill>
                  <a:srgbClr val="FF3399"/>
                </a:solidFill>
              </a:rPr>
              <a:t>favourite</a:t>
            </a:r>
            <a:r>
              <a:rPr lang="en-NZ" sz="2400" b="1" dirty="0" smtClean="0"/>
              <a:t>&gt;      </a:t>
            </a:r>
            <a:r>
              <a:rPr lang="en-NZ" sz="2400" b="1" dirty="0" smtClean="0"/>
              <a:t>&lt;</a:t>
            </a:r>
            <a:r>
              <a:rPr lang="en-NZ" sz="2400" b="1" dirty="0" smtClean="0">
                <a:solidFill>
                  <a:srgbClr val="0070C0"/>
                </a:solidFill>
              </a:rPr>
              <a:t>food</a:t>
            </a:r>
            <a:r>
              <a:rPr lang="en-NZ" sz="2400" b="1" dirty="0" smtClean="0"/>
              <a:t>&gt;                  </a:t>
            </a:r>
            <a:r>
              <a:rPr lang="en-NZ" sz="2400" b="1" dirty="0" smtClean="0"/>
              <a:t> </a:t>
            </a:r>
            <a:r>
              <a:rPr lang="en-NZ" sz="2400" b="1" dirty="0" smtClean="0"/>
              <a:t>&lt;</a:t>
            </a:r>
            <a:r>
              <a:rPr lang="en-NZ" sz="2400" b="1" dirty="0" smtClean="0">
                <a:solidFill>
                  <a:srgbClr val="FF0000"/>
                </a:solidFill>
              </a:rPr>
              <a:t>what</a:t>
            </a:r>
            <a:r>
              <a:rPr lang="en-NZ" sz="2400" b="1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N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NZ" dirty="0" smtClean="0">
                <a:solidFill>
                  <a:srgbClr val="FF0000"/>
                </a:solidFill>
              </a:rPr>
              <a:t>What</a:t>
            </a:r>
            <a:r>
              <a:rPr lang="en-NZ" dirty="0" smtClean="0"/>
              <a:t> is your </a:t>
            </a:r>
            <a:r>
              <a:rPr lang="en-NZ" dirty="0" smtClean="0">
                <a:solidFill>
                  <a:srgbClr val="FF3399"/>
                </a:solidFill>
              </a:rPr>
              <a:t>favourite</a:t>
            </a:r>
            <a:r>
              <a:rPr lang="en-NZ" dirty="0" smtClean="0"/>
              <a:t> </a:t>
            </a:r>
            <a:r>
              <a:rPr lang="en-NZ" dirty="0" smtClean="0">
                <a:solidFill>
                  <a:srgbClr val="0070C0"/>
                </a:solidFill>
              </a:rPr>
              <a:t>food</a:t>
            </a:r>
            <a:r>
              <a:rPr lang="en-NZ" dirty="0" smtClean="0"/>
              <a:t>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81394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</TotalTime>
  <Words>140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Asking personal questions  in Japanese?</vt:lpstr>
      <vt:lpstr>Name</vt:lpstr>
      <vt:lpstr>Age</vt:lpstr>
      <vt:lpstr>Where from</vt:lpstr>
      <vt:lpstr>Sports</vt:lpstr>
      <vt:lpstr>Hobbies</vt:lpstr>
      <vt:lpstr>Favourite food </vt:lpstr>
    </vt:vector>
  </TitlesOfParts>
  <Company>Orewa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ask questions in Japanese?</dc:title>
  <dc:creator>Masami Stewart</dc:creator>
  <cp:lastModifiedBy>Bill &amp; Inge</cp:lastModifiedBy>
  <cp:revision>5</cp:revision>
  <dcterms:created xsi:type="dcterms:W3CDTF">2012-03-20T22:51:48Z</dcterms:created>
  <dcterms:modified xsi:type="dcterms:W3CDTF">2012-09-06T03:27:45Z</dcterms:modified>
</cp:coreProperties>
</file>