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10/01/2014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10/01/2014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10/01/2014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10/01/2014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64A2EB-577F-4404-925D-92DCF3C42253}" type="datetimeFigureOut">
              <a:rPr lang="en-AU" smtClean="0"/>
              <a:pPr/>
              <a:t>10/01/2014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851648" cy="1067544"/>
          </a:xfrm>
        </p:spPr>
        <p:txBody>
          <a:bodyPr/>
          <a:lstStyle/>
          <a:p>
            <a:r>
              <a:rPr lang="en-AU" dirty="0" smtClean="0"/>
              <a:t>Basic Japanese Grammar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3645024"/>
            <a:ext cx="5616624" cy="1938992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Creating basic sentences</a:t>
            </a:r>
          </a:p>
          <a:p>
            <a:pPr algn="ctr"/>
            <a:r>
              <a:rPr lang="en-US" sz="4000" dirty="0" smtClean="0"/>
              <a:t>Creating questions</a:t>
            </a:r>
          </a:p>
          <a:p>
            <a:pPr algn="ctr"/>
            <a:r>
              <a:rPr lang="en-US" sz="4000" dirty="0" smtClean="0"/>
              <a:t>Creating negatives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4617B"/>
                </a:solidFill>
              </a:rPr>
              <a:t>Negative Possessive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</a:rPr>
              <a:t>Particle </a:t>
            </a:r>
            <a:r>
              <a:rPr lang="ja-JP" altLang="en-US" dirty="0" smtClean="0">
                <a:solidFill>
                  <a:prstClr val="black"/>
                </a:solidFill>
              </a:rPr>
              <a:t>の </a:t>
            </a:r>
            <a:r>
              <a:rPr lang="en-US" altLang="ja-JP" dirty="0" smtClean="0">
                <a:solidFill>
                  <a:prstClr val="black"/>
                </a:solidFill>
              </a:rPr>
              <a:t>no  + </a:t>
            </a:r>
            <a:r>
              <a:rPr lang="en-US" altLang="ja-JP" dirty="0" smtClean="0"/>
              <a:t> </a:t>
            </a:r>
            <a:r>
              <a:rPr lang="ja-JP" altLang="en-US" dirty="0"/>
              <a:t>ではありませ</a:t>
            </a:r>
            <a:r>
              <a:rPr lang="ja-JP" altLang="en-US" dirty="0" smtClean="0"/>
              <a:t>ん </a:t>
            </a:r>
            <a:r>
              <a:rPr lang="en-US" b="1" dirty="0" err="1" smtClean="0"/>
              <a:t>dewa</a:t>
            </a:r>
            <a:r>
              <a:rPr lang="en-US" b="1" dirty="0" smtClean="0"/>
              <a:t> </a:t>
            </a:r>
            <a:r>
              <a:rPr lang="en-US" b="1" dirty="0" err="1" smtClean="0"/>
              <a:t>arimasen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3608" y="3068960"/>
            <a:ext cx="6768752" cy="352839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1115616" y="3068960"/>
            <a:ext cx="7056784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600" dirty="0">
                <a:solidFill>
                  <a:prstClr val="black"/>
                </a:solidFill>
              </a:rPr>
              <a:t>はなこさん</a:t>
            </a:r>
            <a:r>
              <a:rPr lang="ja-JP" altLang="en-US" sz="2600" dirty="0">
                <a:solidFill>
                  <a:srgbClr val="FF0000"/>
                </a:solidFill>
              </a:rPr>
              <a:t>　の</a:t>
            </a:r>
            <a:r>
              <a:rPr lang="ja-JP" altLang="en-US" sz="2600" dirty="0">
                <a:solidFill>
                  <a:prstClr val="black"/>
                </a:solidFill>
              </a:rPr>
              <a:t>　ほん　で</a:t>
            </a:r>
            <a:r>
              <a:rPr lang="ja-JP" altLang="en-US" sz="2600" dirty="0" smtClean="0">
                <a:solidFill>
                  <a:prstClr val="black"/>
                </a:solidFill>
              </a:rPr>
              <a:t>はありません。</a:t>
            </a:r>
            <a:endParaRPr lang="en-US" altLang="ja-JP" sz="26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b="1" dirty="0" err="1" smtClean="0">
                <a:solidFill>
                  <a:prstClr val="black"/>
                </a:solidFill>
              </a:rPr>
              <a:t>Hanakosan</a:t>
            </a:r>
            <a:r>
              <a:rPr lang="ja-JP" altLang="en-US" sz="2600" b="1" dirty="0">
                <a:solidFill>
                  <a:prstClr val="black"/>
                </a:solidFill>
              </a:rPr>
              <a:t>　</a:t>
            </a:r>
            <a:r>
              <a:rPr lang="en-US" altLang="ja-JP" sz="2600" b="1" dirty="0">
                <a:solidFill>
                  <a:srgbClr val="FF0000"/>
                </a:solidFill>
              </a:rPr>
              <a:t>no  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</a:t>
            </a:r>
            <a:r>
              <a:rPr lang="en-US" altLang="ja-JP" sz="2600" b="1" dirty="0" err="1">
                <a:solidFill>
                  <a:prstClr val="black"/>
                </a:solidFill>
              </a:rPr>
              <a:t>hon</a:t>
            </a:r>
            <a:r>
              <a:rPr lang="en-US" altLang="ja-JP" sz="2600" b="1" dirty="0">
                <a:solidFill>
                  <a:prstClr val="black"/>
                </a:solidFill>
              </a:rPr>
              <a:t>  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</a:t>
            </a:r>
            <a:r>
              <a:rPr lang="en-US" altLang="ja-JP" sz="2600" b="1" dirty="0" err="1" smtClean="0">
                <a:solidFill>
                  <a:prstClr val="black"/>
                </a:solidFill>
              </a:rPr>
              <a:t>dewa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</a:t>
            </a:r>
            <a:r>
              <a:rPr lang="en-US" altLang="ja-JP" sz="2600" b="1" dirty="0" err="1" smtClean="0">
                <a:solidFill>
                  <a:prstClr val="black"/>
                </a:solidFill>
              </a:rPr>
              <a:t>arimasen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.</a:t>
            </a:r>
            <a:endParaRPr lang="en-US" altLang="ja-JP" sz="2600" b="1" dirty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i="1" dirty="0" smtClean="0">
                <a:solidFill>
                  <a:prstClr val="black"/>
                </a:solidFill>
              </a:rPr>
              <a:t>It’s </a:t>
            </a:r>
            <a:r>
              <a:rPr lang="en-US" altLang="ja-JP" sz="2600" i="1" dirty="0" smtClean="0">
                <a:solidFill>
                  <a:srgbClr val="FF0000"/>
                </a:solidFill>
              </a:rPr>
              <a:t>not</a:t>
            </a:r>
            <a:r>
              <a:rPr lang="en-US" altLang="ja-JP" sz="2600" i="1" dirty="0" smtClean="0">
                <a:solidFill>
                  <a:prstClr val="black"/>
                </a:solidFill>
              </a:rPr>
              <a:t> </a:t>
            </a:r>
            <a:r>
              <a:rPr lang="en-US" sz="2600" i="1" dirty="0" err="1" smtClean="0">
                <a:solidFill>
                  <a:prstClr val="black"/>
                </a:solidFill>
              </a:rPr>
              <a:t>Hanako’</a:t>
            </a:r>
            <a:r>
              <a:rPr lang="en-US" sz="2600" i="1" dirty="0" err="1" smtClean="0">
                <a:solidFill>
                  <a:srgbClr val="FF0000"/>
                </a:solidFill>
              </a:rPr>
              <a:t>s</a:t>
            </a:r>
            <a:r>
              <a:rPr lang="en-US" sz="2600" i="1" dirty="0" smtClean="0">
                <a:solidFill>
                  <a:prstClr val="black"/>
                </a:solidFill>
              </a:rPr>
              <a:t> </a:t>
            </a:r>
            <a:r>
              <a:rPr lang="en-US" sz="2600" i="1" dirty="0">
                <a:solidFill>
                  <a:prstClr val="black"/>
                </a:solidFill>
              </a:rPr>
              <a:t>book.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endParaRPr lang="en-US" altLang="ja-JP" sz="2600" i="1" dirty="0" smtClean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600" dirty="0" smtClean="0">
                <a:solidFill>
                  <a:prstClr val="black"/>
                </a:solidFill>
              </a:rPr>
              <a:t>わ</a:t>
            </a:r>
            <a:r>
              <a:rPr lang="ja-JP" altLang="en-US" sz="2600" dirty="0">
                <a:solidFill>
                  <a:prstClr val="black"/>
                </a:solidFill>
              </a:rPr>
              <a:t>たし　</a:t>
            </a:r>
            <a:r>
              <a:rPr lang="ja-JP" altLang="en-US" sz="2600" dirty="0">
                <a:solidFill>
                  <a:srgbClr val="FF0000"/>
                </a:solidFill>
              </a:rPr>
              <a:t>の</a:t>
            </a:r>
            <a:r>
              <a:rPr lang="ja-JP" altLang="en-US" sz="2600" dirty="0">
                <a:solidFill>
                  <a:prstClr val="black"/>
                </a:solidFill>
              </a:rPr>
              <a:t>　</a:t>
            </a:r>
            <a:r>
              <a:rPr lang="ja-JP" altLang="en-US" sz="2600" dirty="0" smtClean="0">
                <a:solidFill>
                  <a:prstClr val="black"/>
                </a:solidFill>
              </a:rPr>
              <a:t>ではありません。</a:t>
            </a:r>
            <a:endParaRPr lang="en-US" altLang="ja-JP" sz="26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b="1" dirty="0" err="1" smtClean="0">
                <a:solidFill>
                  <a:prstClr val="black"/>
                </a:solidFill>
              </a:rPr>
              <a:t>Watashi</a:t>
            </a:r>
            <a:r>
              <a:rPr lang="ja-JP" altLang="en-US" sz="2600" b="1" dirty="0" smtClean="0">
                <a:solidFill>
                  <a:prstClr val="black"/>
                </a:solidFill>
              </a:rPr>
              <a:t> 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 </a:t>
            </a:r>
            <a:r>
              <a:rPr lang="en-US" altLang="ja-JP" sz="2600" b="1" dirty="0">
                <a:solidFill>
                  <a:srgbClr val="FF0000"/>
                </a:solidFill>
              </a:rPr>
              <a:t>no</a:t>
            </a:r>
            <a:r>
              <a:rPr lang="en-US" altLang="ja-JP" sz="2600" b="1" dirty="0">
                <a:solidFill>
                  <a:prstClr val="black"/>
                </a:solidFill>
              </a:rPr>
              <a:t>   </a:t>
            </a:r>
            <a:r>
              <a:rPr lang="en-US" altLang="ja-JP" sz="2600" b="1" dirty="0" err="1" smtClean="0">
                <a:solidFill>
                  <a:prstClr val="black"/>
                </a:solidFill>
              </a:rPr>
              <a:t>dewa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</a:t>
            </a:r>
            <a:r>
              <a:rPr lang="en-US" altLang="ja-JP" sz="2600" b="1" dirty="0" err="1" smtClean="0">
                <a:solidFill>
                  <a:prstClr val="black"/>
                </a:solidFill>
              </a:rPr>
              <a:t>arimasen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.</a:t>
            </a:r>
            <a:endParaRPr lang="en-US" altLang="ja-JP" sz="2600" b="1" dirty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AU" sz="2600" i="1" dirty="0" smtClean="0">
                <a:solidFill>
                  <a:prstClr val="black"/>
                </a:solidFill>
              </a:rPr>
              <a:t>It’s </a:t>
            </a:r>
            <a:r>
              <a:rPr lang="en-AU" sz="2600" i="1" dirty="0" smtClean="0">
                <a:solidFill>
                  <a:srgbClr val="FF0000"/>
                </a:solidFill>
              </a:rPr>
              <a:t>not </a:t>
            </a:r>
            <a:r>
              <a:rPr lang="en-AU" sz="2600" i="1" dirty="0">
                <a:solidFill>
                  <a:srgbClr val="FF0000"/>
                </a:solidFill>
              </a:rPr>
              <a:t>mine</a:t>
            </a:r>
            <a:r>
              <a:rPr lang="en-AU" sz="2600" i="1" dirty="0">
                <a:solidFill>
                  <a:prstClr val="black"/>
                </a:solidFill>
              </a:rPr>
              <a:t>.</a:t>
            </a:r>
            <a:endParaRPr lang="en-US" sz="2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88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words –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ja-JP" altLang="en-US" dirty="0" smtClean="0"/>
              <a:t>　なん　</a:t>
            </a:r>
            <a:r>
              <a:rPr lang="en-US" altLang="ja-JP" dirty="0" smtClean="0"/>
              <a:t>OR</a:t>
            </a:r>
            <a:r>
              <a:rPr lang="ja-JP" altLang="en-US" dirty="0" smtClean="0"/>
              <a:t>　なに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これ　は　</a:t>
            </a:r>
            <a:r>
              <a:rPr lang="ja-JP" altLang="en-US" dirty="0" smtClean="0">
                <a:solidFill>
                  <a:srgbClr val="FF0000"/>
                </a:solidFill>
              </a:rPr>
              <a:t>なん</a:t>
            </a:r>
            <a:r>
              <a:rPr lang="ja-JP" altLang="en-US" dirty="0" smtClean="0"/>
              <a:t>　です　か。</a:t>
            </a:r>
            <a:endParaRPr lang="en-US" altLang="ja-JP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altLang="ja-JP" b="1" dirty="0" err="1" smtClean="0"/>
              <a:t>Kore</a:t>
            </a:r>
            <a:r>
              <a:rPr lang="ja-JP" altLang="en-US" b="1" dirty="0" smtClean="0"/>
              <a:t>　</a:t>
            </a:r>
            <a:r>
              <a:rPr lang="en-US" altLang="ja-JP" b="1" dirty="0" err="1" smtClean="0"/>
              <a:t>wa</a:t>
            </a:r>
            <a:r>
              <a:rPr lang="en-US" altLang="ja-JP" b="1" dirty="0" smtClean="0"/>
              <a:t>   </a:t>
            </a:r>
            <a:r>
              <a:rPr lang="en-US" altLang="ja-JP" b="1" dirty="0" smtClean="0">
                <a:solidFill>
                  <a:srgbClr val="FF0000"/>
                </a:solidFill>
              </a:rPr>
              <a:t>nan </a:t>
            </a:r>
            <a:r>
              <a:rPr lang="en-US" altLang="ja-JP" b="1" dirty="0" smtClean="0"/>
              <a:t> </a:t>
            </a:r>
            <a:r>
              <a:rPr lang="en-US" altLang="ja-JP" b="1" dirty="0"/>
              <a:t> </a:t>
            </a:r>
            <a:r>
              <a:rPr lang="en-US" altLang="ja-JP" b="1" dirty="0" err="1" smtClean="0"/>
              <a:t>desu</a:t>
            </a:r>
            <a:r>
              <a:rPr lang="en-US" altLang="ja-JP" b="1" dirty="0" smtClean="0"/>
              <a:t>   </a:t>
            </a:r>
            <a:r>
              <a:rPr lang="en-US" altLang="ja-JP" b="1" dirty="0" err="1" smtClean="0"/>
              <a:t>ka</a:t>
            </a:r>
            <a:r>
              <a:rPr lang="en-US" altLang="ja-JP" b="1" dirty="0" smtClean="0"/>
              <a:t>?</a:t>
            </a:r>
            <a:endParaRPr lang="en-US" altLang="ja-JP" b="1" dirty="0"/>
          </a:p>
          <a:p>
            <a:pPr>
              <a:buNone/>
            </a:pPr>
            <a:r>
              <a:rPr lang="en-US" b="1" dirty="0"/>
              <a:t>		</a:t>
            </a:r>
            <a:r>
              <a:rPr lang="en-US" altLang="ja-JP" i="1" dirty="0"/>
              <a:t>What is </a:t>
            </a:r>
            <a:r>
              <a:rPr lang="en-US" altLang="ja-JP" i="1" dirty="0" smtClean="0"/>
              <a:t>this?</a:t>
            </a:r>
            <a:endParaRPr lang="en-US" i="1" dirty="0"/>
          </a:p>
          <a:p>
            <a:pPr>
              <a:buNone/>
            </a:pPr>
            <a:r>
              <a:rPr lang="en-US" altLang="ja-JP" dirty="0" smtClean="0"/>
              <a:t>		</a:t>
            </a:r>
          </a:p>
          <a:p>
            <a:pPr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それ　は　ほん　です。</a:t>
            </a:r>
            <a:endParaRPr lang="en-US" altLang="ja-JP" dirty="0"/>
          </a:p>
          <a:p>
            <a:pPr>
              <a:buNone/>
            </a:pPr>
            <a:r>
              <a:rPr lang="en-US" dirty="0"/>
              <a:t>		</a:t>
            </a:r>
            <a:r>
              <a:rPr lang="en-US" altLang="ja-JP" b="1" dirty="0" smtClean="0"/>
              <a:t>Sore</a:t>
            </a:r>
            <a:r>
              <a:rPr lang="ja-JP" altLang="en-US" b="1" dirty="0"/>
              <a:t>　</a:t>
            </a:r>
            <a:r>
              <a:rPr lang="en-US" altLang="ja-JP" b="1" dirty="0" err="1"/>
              <a:t>wa</a:t>
            </a:r>
            <a:r>
              <a:rPr lang="en-US" altLang="ja-JP" b="1" dirty="0"/>
              <a:t>   </a:t>
            </a:r>
            <a:r>
              <a:rPr lang="en-US" altLang="ja-JP" b="1" dirty="0" err="1" smtClean="0"/>
              <a:t>hon</a:t>
            </a:r>
            <a:r>
              <a:rPr lang="en-US" altLang="ja-JP" b="1" dirty="0" smtClean="0">
                <a:solidFill>
                  <a:srgbClr val="FF0000"/>
                </a:solidFill>
              </a:rPr>
              <a:t> </a:t>
            </a:r>
            <a:r>
              <a:rPr lang="en-US" altLang="ja-JP" b="1" dirty="0" smtClean="0"/>
              <a:t>  </a:t>
            </a:r>
            <a:r>
              <a:rPr lang="en-US" altLang="ja-JP" b="1" dirty="0" err="1"/>
              <a:t>desu</a:t>
            </a:r>
            <a:r>
              <a:rPr lang="en-US" altLang="ja-JP" b="1" dirty="0"/>
              <a:t> </a:t>
            </a:r>
            <a:r>
              <a:rPr lang="en-US" altLang="ja-JP" b="1" dirty="0" smtClean="0"/>
              <a:t>.</a:t>
            </a:r>
            <a:endParaRPr lang="en-US" altLang="ja-JP" b="1" dirty="0"/>
          </a:p>
          <a:p>
            <a:pPr>
              <a:buNone/>
            </a:pPr>
            <a:r>
              <a:rPr lang="en-US" b="1" dirty="0"/>
              <a:t>		</a:t>
            </a:r>
            <a:r>
              <a:rPr lang="en-US" i="1" dirty="0" smtClean="0"/>
              <a:t>That’s a book</a:t>
            </a:r>
            <a:r>
              <a:rPr lang="en-US" dirty="0" smtClean="0"/>
              <a:t>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35208" y="2708920"/>
            <a:ext cx="5760640" cy="367240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831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words – What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number </a:t>
            </a:r>
            <a:r>
              <a:rPr lang="ja-JP" altLang="en-US" dirty="0" smtClean="0"/>
              <a:t>なんばん</a:t>
            </a:r>
            <a:endParaRPr lang="en-US" altLang="ja-JP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208" y="2708920"/>
            <a:ext cx="7065184" cy="367240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1187624" y="2852936"/>
            <a:ext cx="7416824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ja-JP" altLang="en-US" sz="2600" dirty="0" smtClean="0">
                <a:solidFill>
                  <a:prstClr val="black"/>
                </a:solidFill>
              </a:rPr>
              <a:t>でんわばんごう　は</a:t>
            </a:r>
            <a:r>
              <a:rPr lang="ja-JP" altLang="en-US" sz="2600" dirty="0">
                <a:solidFill>
                  <a:prstClr val="black"/>
                </a:solidFill>
              </a:rPr>
              <a:t>　</a:t>
            </a:r>
            <a:r>
              <a:rPr lang="ja-JP" altLang="en-US" sz="2600" dirty="0">
                <a:solidFill>
                  <a:srgbClr val="FF0000"/>
                </a:solidFill>
              </a:rPr>
              <a:t>な</a:t>
            </a:r>
            <a:r>
              <a:rPr lang="ja-JP" altLang="en-US" sz="2600" dirty="0" smtClean="0">
                <a:solidFill>
                  <a:srgbClr val="FF0000"/>
                </a:solidFill>
              </a:rPr>
              <a:t>んばん</a:t>
            </a:r>
            <a:r>
              <a:rPr lang="ja-JP" altLang="en-US" sz="2600" dirty="0">
                <a:solidFill>
                  <a:prstClr val="black"/>
                </a:solidFill>
              </a:rPr>
              <a:t>　です　か。</a:t>
            </a:r>
            <a:endParaRPr lang="en-US" altLang="ja-JP" sz="26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b="1" dirty="0" err="1">
                <a:solidFill>
                  <a:prstClr val="black"/>
                </a:solidFill>
              </a:rPr>
              <a:t>Denwabangoo</a:t>
            </a:r>
            <a:r>
              <a:rPr lang="en-US" altLang="ja-JP" sz="2600" b="1" dirty="0">
                <a:solidFill>
                  <a:prstClr val="black"/>
                </a:solidFill>
              </a:rPr>
              <a:t> </a:t>
            </a:r>
            <a:r>
              <a:rPr lang="ja-JP" altLang="en-US" sz="2600" b="1" dirty="0">
                <a:solidFill>
                  <a:prstClr val="black"/>
                </a:solidFill>
              </a:rPr>
              <a:t>　</a:t>
            </a:r>
            <a:r>
              <a:rPr lang="en-US" altLang="ja-JP" sz="2600" b="1" dirty="0" err="1">
                <a:solidFill>
                  <a:prstClr val="black"/>
                </a:solidFill>
              </a:rPr>
              <a:t>wa</a:t>
            </a:r>
            <a:r>
              <a:rPr lang="en-US" altLang="ja-JP" sz="2600" b="1" dirty="0">
                <a:solidFill>
                  <a:prstClr val="black"/>
                </a:solidFill>
              </a:rPr>
              <a:t>   </a:t>
            </a:r>
            <a:r>
              <a:rPr lang="en-US" altLang="ja-JP" sz="2600" b="1" dirty="0" err="1" smtClean="0">
                <a:solidFill>
                  <a:srgbClr val="FF0000"/>
                </a:solidFill>
              </a:rPr>
              <a:t>nanban</a:t>
            </a:r>
            <a:r>
              <a:rPr lang="en-US" altLang="ja-JP" sz="2600" b="1" dirty="0" smtClean="0">
                <a:solidFill>
                  <a:srgbClr val="FF0000"/>
                </a:solidFill>
              </a:rPr>
              <a:t>  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 </a:t>
            </a:r>
            <a:r>
              <a:rPr lang="en-US" altLang="ja-JP" sz="2600" b="1" dirty="0" err="1">
                <a:solidFill>
                  <a:prstClr val="black"/>
                </a:solidFill>
              </a:rPr>
              <a:t>desu</a:t>
            </a:r>
            <a:r>
              <a:rPr lang="en-US" altLang="ja-JP" sz="2600" b="1" dirty="0">
                <a:solidFill>
                  <a:prstClr val="black"/>
                </a:solidFill>
              </a:rPr>
              <a:t>   </a:t>
            </a:r>
            <a:r>
              <a:rPr lang="en-US" altLang="ja-JP" sz="2600" b="1" dirty="0" err="1">
                <a:solidFill>
                  <a:prstClr val="black"/>
                </a:solidFill>
              </a:rPr>
              <a:t>ka</a:t>
            </a:r>
            <a:r>
              <a:rPr lang="en-US" altLang="ja-JP" sz="2600" b="1" dirty="0">
                <a:solidFill>
                  <a:prstClr val="black"/>
                </a:solidFill>
              </a:rPr>
              <a:t>?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i="1" dirty="0" smtClean="0">
                <a:solidFill>
                  <a:prstClr val="black"/>
                </a:solidFill>
              </a:rPr>
              <a:t>What number </a:t>
            </a:r>
            <a:r>
              <a:rPr lang="en-US" altLang="ja-JP" sz="2600" i="1" dirty="0">
                <a:solidFill>
                  <a:prstClr val="black"/>
                </a:solidFill>
              </a:rPr>
              <a:t>is </a:t>
            </a:r>
            <a:r>
              <a:rPr lang="en-US" altLang="ja-JP" sz="2600" i="1" dirty="0" smtClean="0">
                <a:solidFill>
                  <a:prstClr val="black"/>
                </a:solidFill>
              </a:rPr>
              <a:t>your phone number?</a:t>
            </a:r>
            <a:endParaRPr lang="en-US" sz="2600" i="1" dirty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dirty="0">
                <a:solidFill>
                  <a:prstClr val="black"/>
                </a:solidFill>
              </a:rPr>
              <a:t>		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altLang="ja-JP" sz="2600" dirty="0" smtClean="0">
                <a:solidFill>
                  <a:prstClr val="black"/>
                </a:solidFill>
              </a:rPr>
              <a:t>07 </a:t>
            </a:r>
            <a:r>
              <a:rPr lang="ja-JP" altLang="en-US" sz="2600" dirty="0" smtClean="0">
                <a:solidFill>
                  <a:prstClr val="black"/>
                </a:solidFill>
              </a:rPr>
              <a:t>　の　</a:t>
            </a:r>
            <a:r>
              <a:rPr lang="en-US" altLang="ja-JP" sz="2600" dirty="0" smtClean="0">
                <a:solidFill>
                  <a:prstClr val="black"/>
                </a:solidFill>
              </a:rPr>
              <a:t> 3379</a:t>
            </a:r>
            <a:r>
              <a:rPr lang="ja-JP" altLang="en-US" sz="2600" dirty="0" smtClean="0">
                <a:solidFill>
                  <a:prstClr val="black"/>
                </a:solidFill>
              </a:rPr>
              <a:t>　</a:t>
            </a:r>
            <a:r>
              <a:rPr lang="en-US" altLang="ja-JP" sz="2600" dirty="0" smtClean="0">
                <a:solidFill>
                  <a:prstClr val="black"/>
                </a:solidFill>
              </a:rPr>
              <a:t> </a:t>
            </a:r>
            <a:r>
              <a:rPr lang="ja-JP" altLang="en-US" sz="2600" dirty="0" smtClean="0">
                <a:solidFill>
                  <a:prstClr val="black"/>
                </a:solidFill>
              </a:rPr>
              <a:t>の　</a:t>
            </a:r>
            <a:r>
              <a:rPr lang="en-US" altLang="ja-JP" sz="2600" dirty="0" smtClean="0">
                <a:solidFill>
                  <a:prstClr val="black"/>
                </a:solidFill>
              </a:rPr>
              <a:t>5543</a:t>
            </a:r>
            <a:r>
              <a:rPr lang="ja-JP" altLang="en-US" sz="2600" dirty="0">
                <a:solidFill>
                  <a:prstClr val="black"/>
                </a:solidFill>
              </a:rPr>
              <a:t>　です。</a:t>
            </a:r>
            <a:endParaRPr lang="en-US" altLang="ja-JP" sz="26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600" b="1" dirty="0" smtClean="0">
                <a:solidFill>
                  <a:prstClr val="black"/>
                </a:solidFill>
              </a:rPr>
              <a:t>07 </a:t>
            </a:r>
            <a:r>
              <a:rPr lang="ja-JP" altLang="en-US" sz="2600" b="1" dirty="0" smtClean="0">
                <a:solidFill>
                  <a:prstClr val="black"/>
                </a:solidFill>
              </a:rPr>
              <a:t>　</a:t>
            </a:r>
            <a:r>
              <a:rPr lang="en-US" sz="2600" b="1" dirty="0" smtClean="0">
                <a:solidFill>
                  <a:prstClr val="black"/>
                </a:solidFill>
              </a:rPr>
              <a:t>no </a:t>
            </a:r>
            <a:r>
              <a:rPr lang="ja-JP" altLang="en-US" sz="2600" b="1" dirty="0" smtClean="0">
                <a:solidFill>
                  <a:prstClr val="black"/>
                </a:solidFill>
              </a:rPr>
              <a:t>　</a:t>
            </a:r>
            <a:r>
              <a:rPr lang="en-US" sz="2600" b="1" dirty="0" smtClean="0">
                <a:solidFill>
                  <a:prstClr val="black"/>
                </a:solidFill>
              </a:rPr>
              <a:t>3379 </a:t>
            </a:r>
            <a:r>
              <a:rPr lang="ja-JP" altLang="en-US" sz="2600" b="1" dirty="0" smtClean="0">
                <a:solidFill>
                  <a:prstClr val="black"/>
                </a:solidFill>
              </a:rPr>
              <a:t>　</a:t>
            </a:r>
            <a:r>
              <a:rPr lang="en-US" sz="2600" b="1" dirty="0" smtClean="0">
                <a:solidFill>
                  <a:prstClr val="black"/>
                </a:solidFill>
              </a:rPr>
              <a:t>no </a:t>
            </a:r>
            <a:r>
              <a:rPr lang="ja-JP" altLang="en-US" sz="2600" b="1" dirty="0" smtClean="0">
                <a:solidFill>
                  <a:prstClr val="black"/>
                </a:solidFill>
              </a:rPr>
              <a:t>　</a:t>
            </a:r>
            <a:r>
              <a:rPr lang="en-US" sz="2600" b="1" dirty="0" smtClean="0">
                <a:solidFill>
                  <a:prstClr val="black"/>
                </a:solidFill>
              </a:rPr>
              <a:t>5543 </a:t>
            </a:r>
            <a:r>
              <a:rPr lang="ja-JP" altLang="en-US" sz="2600" b="1" dirty="0" smtClean="0">
                <a:solidFill>
                  <a:prstClr val="black"/>
                </a:solidFill>
              </a:rPr>
              <a:t>　</a:t>
            </a:r>
            <a:r>
              <a:rPr lang="en-US" altLang="ja-JP" sz="2600" b="1" dirty="0" err="1" smtClean="0">
                <a:solidFill>
                  <a:prstClr val="black"/>
                </a:solidFill>
              </a:rPr>
              <a:t>desu</a:t>
            </a:r>
            <a:r>
              <a:rPr lang="en-US" altLang="ja-JP" sz="2600" b="1" dirty="0" smtClean="0">
                <a:solidFill>
                  <a:prstClr val="black"/>
                </a:solidFill>
              </a:rPr>
              <a:t> </a:t>
            </a:r>
            <a:r>
              <a:rPr lang="en-US" altLang="ja-JP" sz="2600" b="1" dirty="0">
                <a:solidFill>
                  <a:prstClr val="black"/>
                </a:solidFill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600" i="1" dirty="0" smtClean="0">
                <a:solidFill>
                  <a:prstClr val="black"/>
                </a:solidFill>
              </a:rPr>
              <a:t>It’s 07 3379 5543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  <a:endParaRPr lang="en-US" sz="2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words – </a:t>
            </a:r>
            <a:r>
              <a:rPr lang="en-US" altLang="ja-JP" dirty="0"/>
              <a:t>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Who</a:t>
            </a:r>
            <a:r>
              <a:rPr lang="ja-JP" altLang="en-US" dirty="0"/>
              <a:t>　</a:t>
            </a:r>
            <a:r>
              <a:rPr lang="ja-JP" altLang="en-US" dirty="0" smtClean="0"/>
              <a:t>だれ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altLang="ja-JP" dirty="0"/>
              <a:t>		</a:t>
            </a:r>
            <a:r>
              <a:rPr lang="ja-JP" altLang="en-US" dirty="0">
                <a:solidFill>
                  <a:srgbClr val="FF0000"/>
                </a:solidFill>
              </a:rPr>
              <a:t>だれ</a:t>
            </a:r>
            <a:r>
              <a:rPr lang="ja-JP" altLang="en-US" dirty="0"/>
              <a:t>　です　か。</a:t>
            </a:r>
            <a:endParaRPr lang="en-US" altLang="ja-JP" dirty="0"/>
          </a:p>
          <a:p>
            <a:pPr>
              <a:buNone/>
            </a:pPr>
            <a:r>
              <a:rPr lang="en-US" dirty="0"/>
              <a:t>		</a:t>
            </a:r>
            <a:r>
              <a:rPr lang="en-US" altLang="ja-JP" b="1" dirty="0" smtClean="0">
                <a:solidFill>
                  <a:srgbClr val="FF0000"/>
                </a:solidFill>
              </a:rPr>
              <a:t>Dare </a:t>
            </a:r>
            <a:r>
              <a:rPr lang="en-US" altLang="ja-JP" b="1" dirty="0" smtClean="0"/>
              <a:t>  </a:t>
            </a:r>
            <a:r>
              <a:rPr lang="en-US" altLang="ja-JP" b="1" dirty="0" err="1"/>
              <a:t>desu</a:t>
            </a:r>
            <a:r>
              <a:rPr lang="en-US" altLang="ja-JP" b="1" dirty="0"/>
              <a:t>   </a:t>
            </a:r>
            <a:r>
              <a:rPr lang="en-US" altLang="ja-JP" b="1" dirty="0" err="1"/>
              <a:t>ka</a:t>
            </a:r>
            <a:r>
              <a:rPr lang="en-US" altLang="ja-JP" b="1" dirty="0"/>
              <a:t>?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altLang="ja-JP" i="1" dirty="0" smtClean="0"/>
              <a:t>Who is that?</a:t>
            </a:r>
          </a:p>
          <a:p>
            <a:pPr>
              <a:buNone/>
            </a:pPr>
            <a:r>
              <a:rPr lang="en-US" altLang="ja-JP" i="1" dirty="0"/>
              <a:t>		</a:t>
            </a:r>
          </a:p>
          <a:p>
            <a:pPr>
              <a:buNone/>
            </a:pPr>
            <a:r>
              <a:rPr lang="en-US" altLang="ja-JP" dirty="0"/>
              <a:t>		</a:t>
            </a:r>
            <a:r>
              <a:rPr lang="ja-JP" altLang="en-US" dirty="0" smtClean="0"/>
              <a:t>ともこさん　です。</a:t>
            </a:r>
            <a:endParaRPr lang="en-US" altLang="ja-JP" dirty="0"/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	</a:t>
            </a:r>
            <a:r>
              <a:rPr lang="en-US" altLang="ja-JP" b="1" dirty="0" smtClean="0"/>
              <a:t>Tomoko san </a:t>
            </a:r>
            <a:r>
              <a:rPr lang="en-US" altLang="ja-JP" b="1" dirty="0" err="1" smtClean="0"/>
              <a:t>desu</a:t>
            </a:r>
            <a:r>
              <a:rPr lang="en-US" altLang="ja-JP" b="1" dirty="0" smtClean="0"/>
              <a:t>.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altLang="ja-JP" i="1" dirty="0" smtClean="0"/>
              <a:t>That’s Tomoko</a:t>
            </a:r>
            <a:r>
              <a:rPr lang="en-US" i="1" dirty="0" smtClean="0"/>
              <a:t>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208" y="2708920"/>
            <a:ext cx="5760640" cy="367240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words – </a:t>
            </a:r>
            <a:r>
              <a:rPr lang="en-US" altLang="ja-JP" dirty="0"/>
              <a:t>Whose</a:t>
            </a:r>
            <a:r>
              <a:rPr lang="en-US" altLang="ja-JP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Whose</a:t>
            </a:r>
            <a:r>
              <a:rPr lang="ja-JP" altLang="en-US" dirty="0"/>
              <a:t>　だ</a:t>
            </a:r>
            <a:r>
              <a:rPr lang="ja-JP" altLang="en-US" dirty="0" smtClean="0"/>
              <a:t>れの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altLang="ja-JP" dirty="0"/>
              <a:t>		</a:t>
            </a:r>
            <a:r>
              <a:rPr lang="ja-JP" altLang="en-US" dirty="0">
                <a:solidFill>
                  <a:srgbClr val="FF0000"/>
                </a:solidFill>
              </a:rPr>
              <a:t>だれ</a:t>
            </a: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の</a:t>
            </a:r>
            <a:r>
              <a:rPr lang="ja-JP" altLang="en-US" dirty="0" smtClean="0"/>
              <a:t>　ほん　で</a:t>
            </a:r>
            <a:r>
              <a:rPr lang="ja-JP" altLang="en-US" dirty="0"/>
              <a:t>す　か。</a:t>
            </a:r>
            <a:endParaRPr lang="en-US" altLang="ja-JP" dirty="0"/>
          </a:p>
          <a:p>
            <a:pPr>
              <a:buNone/>
            </a:pPr>
            <a:r>
              <a:rPr lang="en-US" dirty="0"/>
              <a:t>		</a:t>
            </a:r>
            <a:r>
              <a:rPr lang="en-US" altLang="ja-JP" b="1" dirty="0">
                <a:solidFill>
                  <a:srgbClr val="FF0000"/>
                </a:solidFill>
              </a:rPr>
              <a:t>Dare    no   </a:t>
            </a:r>
            <a:r>
              <a:rPr lang="en-US" altLang="ja-JP" b="1" dirty="0" err="1" smtClean="0"/>
              <a:t>hon</a:t>
            </a:r>
            <a:r>
              <a:rPr lang="en-US" altLang="ja-JP" b="1" dirty="0" smtClean="0"/>
              <a:t>   </a:t>
            </a:r>
            <a:r>
              <a:rPr lang="en-US" altLang="ja-JP" b="1" dirty="0" err="1"/>
              <a:t>desu</a:t>
            </a:r>
            <a:r>
              <a:rPr lang="en-US" altLang="ja-JP" b="1" dirty="0"/>
              <a:t>   </a:t>
            </a:r>
            <a:r>
              <a:rPr lang="en-US" altLang="ja-JP" b="1" dirty="0" err="1"/>
              <a:t>ka</a:t>
            </a:r>
            <a:r>
              <a:rPr lang="en-US" altLang="ja-JP" b="1" dirty="0"/>
              <a:t>?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altLang="ja-JP" i="1" dirty="0" smtClean="0"/>
              <a:t>Whose book is it?</a:t>
            </a:r>
            <a:endParaRPr lang="en-US" altLang="ja-JP" i="1" dirty="0"/>
          </a:p>
          <a:p>
            <a:pPr>
              <a:buNone/>
            </a:pPr>
            <a:r>
              <a:rPr lang="en-US" altLang="ja-JP" i="1" dirty="0"/>
              <a:t>		</a:t>
            </a:r>
          </a:p>
          <a:p>
            <a:pPr>
              <a:buNone/>
            </a:pPr>
            <a:r>
              <a:rPr lang="en-US" altLang="ja-JP" dirty="0"/>
              <a:t>		</a:t>
            </a:r>
            <a:r>
              <a:rPr lang="ja-JP" altLang="en-US" dirty="0"/>
              <a:t>ともこさ</a:t>
            </a:r>
            <a:r>
              <a:rPr lang="ja-JP" altLang="en-US" dirty="0" smtClean="0"/>
              <a:t>ん　</a:t>
            </a:r>
            <a:r>
              <a:rPr lang="ja-JP" altLang="en-US" dirty="0" smtClean="0">
                <a:solidFill>
                  <a:srgbClr val="FF0000"/>
                </a:solidFill>
              </a:rPr>
              <a:t>の</a:t>
            </a:r>
            <a:r>
              <a:rPr lang="ja-JP" altLang="en-US" dirty="0" smtClean="0"/>
              <a:t>　ほん</a:t>
            </a:r>
            <a:r>
              <a:rPr lang="ja-JP" altLang="en-US" dirty="0"/>
              <a:t>　</a:t>
            </a:r>
            <a:r>
              <a:rPr lang="ja-JP" altLang="en-US" dirty="0" smtClean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	</a:t>
            </a:r>
            <a:r>
              <a:rPr lang="en-US" altLang="ja-JP" b="1" dirty="0"/>
              <a:t>Tomoko san </a:t>
            </a:r>
            <a:r>
              <a:rPr lang="en-US" altLang="ja-JP" b="1" dirty="0" smtClean="0">
                <a:solidFill>
                  <a:srgbClr val="FF0000"/>
                </a:solidFill>
              </a:rPr>
              <a:t>no</a:t>
            </a:r>
            <a:r>
              <a:rPr lang="en-US" altLang="ja-JP" b="1" dirty="0" smtClean="0"/>
              <a:t> (</a:t>
            </a:r>
            <a:r>
              <a:rPr lang="en-US" altLang="ja-JP" b="1" dirty="0" err="1" smtClean="0"/>
              <a:t>hon</a:t>
            </a:r>
            <a:r>
              <a:rPr lang="en-US" altLang="ja-JP" b="1" dirty="0" smtClean="0"/>
              <a:t>) </a:t>
            </a:r>
            <a:r>
              <a:rPr lang="en-US" altLang="ja-JP" b="1" dirty="0" err="1" smtClean="0"/>
              <a:t>desu</a:t>
            </a:r>
            <a:r>
              <a:rPr lang="en-US" altLang="ja-JP" b="1" dirty="0"/>
              <a:t>.</a:t>
            </a:r>
          </a:p>
          <a:p>
            <a:pPr>
              <a:buNone/>
            </a:pPr>
            <a:r>
              <a:rPr lang="en-US" b="1" dirty="0"/>
              <a:t>		</a:t>
            </a:r>
            <a:r>
              <a:rPr lang="en-US" i="1" dirty="0" smtClean="0"/>
              <a:t>It’s </a:t>
            </a:r>
            <a:r>
              <a:rPr lang="en-US" altLang="ja-JP" i="1" dirty="0" smtClean="0"/>
              <a:t>Tomoko</a:t>
            </a:r>
            <a:r>
              <a:rPr lang="en-US" altLang="ja-JP" i="1" dirty="0" smtClean="0">
                <a:solidFill>
                  <a:srgbClr val="FF0000"/>
                </a:solidFill>
              </a:rPr>
              <a:t>’s</a:t>
            </a:r>
            <a:r>
              <a:rPr lang="en-US" altLang="ja-JP" i="1" dirty="0" smtClean="0"/>
              <a:t> (book).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208" y="2708920"/>
            <a:ext cx="5760640" cy="367240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02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Time</a:t>
            </a:r>
            <a:r>
              <a:rPr lang="ja-JP" altLang="en-US" dirty="0" smtClean="0"/>
              <a:t>　－</a:t>
            </a:r>
            <a:r>
              <a:rPr lang="ja-JP" altLang="en-US" dirty="0"/>
              <a:t>　</a:t>
            </a:r>
            <a:r>
              <a:rPr lang="en-US" altLang="ja-JP" dirty="0" smtClean="0"/>
              <a:t>O’clock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Hour </a:t>
            </a:r>
            <a:r>
              <a:rPr lang="en-US" altLang="ja-JP" dirty="0"/>
              <a:t>+ </a:t>
            </a:r>
            <a:r>
              <a:rPr lang="ja-JP" altLang="en-US" dirty="0" smtClean="0"/>
              <a:t>じ　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いち</a:t>
            </a: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じ</a:t>
            </a:r>
            <a:r>
              <a:rPr lang="en-US" altLang="ja-JP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err="1" smtClean="0"/>
              <a:t>Ichi</a:t>
            </a:r>
            <a:r>
              <a:rPr lang="en-US" b="1" dirty="0" smtClean="0"/>
              <a:t> </a:t>
            </a:r>
            <a:r>
              <a:rPr lang="ja-JP" altLang="en-US" b="1" dirty="0" smtClean="0"/>
              <a:t>　</a:t>
            </a:r>
            <a:r>
              <a:rPr lang="en-US" b="1" dirty="0" err="1" smtClean="0">
                <a:solidFill>
                  <a:srgbClr val="FF0000"/>
                </a:solidFill>
              </a:rPr>
              <a:t>ji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altLang="ja-JP" i="1" dirty="0" smtClean="0"/>
              <a:t>One</a:t>
            </a:r>
            <a:r>
              <a:rPr lang="ja-JP" altLang="en-US" i="1" dirty="0" smtClean="0"/>
              <a:t> </a:t>
            </a:r>
            <a:r>
              <a:rPr lang="en-US" altLang="ja-JP" i="1" dirty="0" smtClean="0"/>
              <a:t>o’clock</a:t>
            </a:r>
            <a:endParaRPr lang="en-US" i="1" dirty="0" smtClean="0"/>
          </a:p>
          <a:p>
            <a:pPr marL="0" indent="0">
              <a:buNone/>
            </a:pPr>
            <a:r>
              <a:rPr lang="en-US" altLang="ja-JP" dirty="0" smtClean="0"/>
              <a:t>		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に　</a:t>
            </a:r>
            <a:r>
              <a:rPr lang="ja-JP" altLang="en-US" dirty="0" smtClean="0">
                <a:solidFill>
                  <a:srgbClr val="FF0000"/>
                </a:solidFill>
              </a:rPr>
              <a:t>じ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b="1" dirty="0" smtClean="0"/>
              <a:t>		Ni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ji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		</a:t>
            </a:r>
            <a:r>
              <a:rPr lang="en-US" altLang="ja-JP" i="1" dirty="0" smtClean="0"/>
              <a:t>Two o’clock</a:t>
            </a:r>
            <a:endParaRPr lang="en-US" i="1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5696" y="2780928"/>
            <a:ext cx="4032448" cy="33123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60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Time</a:t>
            </a:r>
            <a:r>
              <a:rPr lang="ja-JP" altLang="en-US" dirty="0" smtClean="0"/>
              <a:t>　－　</a:t>
            </a:r>
            <a:r>
              <a:rPr lang="en-US" altLang="ja-JP" dirty="0" smtClean="0"/>
              <a:t>Minutes (5s)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5 minute integrals  </a:t>
            </a:r>
            <a:r>
              <a:rPr lang="ja-JP" altLang="en-US" dirty="0" smtClean="0"/>
              <a:t>　＋　ふん　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いち　じ　ご</a:t>
            </a: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ふん</a:t>
            </a:r>
            <a:r>
              <a:rPr lang="en-US" altLang="ja-JP" dirty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 err="1" smtClean="0"/>
              <a:t>ichi</a:t>
            </a:r>
            <a:r>
              <a:rPr lang="en-US" b="1" dirty="0" smtClean="0"/>
              <a:t> </a:t>
            </a:r>
            <a:r>
              <a:rPr lang="ja-JP" altLang="en-US" b="1" dirty="0"/>
              <a:t>　</a:t>
            </a:r>
            <a:r>
              <a:rPr lang="en-US" b="1" dirty="0" err="1" smtClean="0"/>
              <a:t>ji</a:t>
            </a:r>
            <a:r>
              <a:rPr lang="en-US" b="1" dirty="0" smtClean="0"/>
              <a:t> 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go </a:t>
            </a:r>
            <a:r>
              <a:rPr lang="en-US" altLang="ja-JP" b="1" dirty="0" smtClean="0">
                <a:solidFill>
                  <a:srgbClr val="FF0000"/>
                </a:solidFill>
              </a:rPr>
              <a:t> </a:t>
            </a: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en-US" altLang="ja-JP" b="1" dirty="0" smtClean="0">
                <a:solidFill>
                  <a:srgbClr val="FF0000"/>
                </a:solidFill>
              </a:rPr>
              <a:t>fun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ja-JP" altLang="en-US" b="1" dirty="0"/>
              <a:t>　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altLang="ja-JP" i="1" dirty="0" smtClean="0"/>
              <a:t>5 past one</a:t>
            </a:r>
            <a:endParaRPr lang="en-US" i="1" dirty="0"/>
          </a:p>
          <a:p>
            <a:pPr marL="0" indent="0">
              <a:buNone/>
            </a:pPr>
            <a:r>
              <a:rPr lang="en-US" altLang="ja-JP" dirty="0" smtClean="0"/>
              <a:t>		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い</a:t>
            </a:r>
            <a:r>
              <a:rPr lang="ja-JP" altLang="en-US" dirty="0"/>
              <a:t>ち　じ　</a:t>
            </a:r>
            <a:r>
              <a:rPr lang="ja-JP" altLang="en-US" dirty="0" smtClean="0"/>
              <a:t>じゅうご</a:t>
            </a:r>
            <a:r>
              <a:rPr lang="ja-JP" altLang="en-US" dirty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ふん</a:t>
            </a:r>
            <a:r>
              <a:rPr lang="en-US" altLang="ja-JP" dirty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 err="1"/>
              <a:t>ichi</a:t>
            </a:r>
            <a:r>
              <a:rPr lang="en-US" b="1" dirty="0"/>
              <a:t> </a:t>
            </a:r>
            <a:r>
              <a:rPr lang="ja-JP" altLang="en-US" b="1" dirty="0"/>
              <a:t>　</a:t>
            </a:r>
            <a:r>
              <a:rPr lang="en-US" b="1" dirty="0" err="1"/>
              <a:t>ji</a:t>
            </a:r>
            <a:r>
              <a:rPr lang="en-US" b="1" dirty="0"/>
              <a:t> </a:t>
            </a:r>
            <a:r>
              <a:rPr lang="ja-JP" altLang="en-US" b="1" dirty="0"/>
              <a:t>　</a:t>
            </a:r>
            <a:r>
              <a:rPr lang="en-US" altLang="ja-JP" b="1" dirty="0" err="1" smtClean="0"/>
              <a:t>jyuugo</a:t>
            </a:r>
            <a:r>
              <a:rPr lang="en-US" altLang="ja-JP" b="1" dirty="0" smtClean="0"/>
              <a:t> </a:t>
            </a:r>
            <a:r>
              <a:rPr lang="en-US" altLang="ja-JP" b="1" dirty="0" smtClean="0">
                <a:solidFill>
                  <a:srgbClr val="FF0000"/>
                </a:solidFill>
              </a:rPr>
              <a:t> </a:t>
            </a:r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en-US" altLang="ja-JP" b="1" dirty="0">
                <a:solidFill>
                  <a:srgbClr val="FF0000"/>
                </a:solidFill>
              </a:rPr>
              <a:t>fun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ja-JP" altLang="en-US" b="1" dirty="0"/>
              <a:t>　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i="1" dirty="0" smtClean="0"/>
              <a:t>quarter</a:t>
            </a:r>
            <a:r>
              <a:rPr lang="en-US" dirty="0" smtClean="0"/>
              <a:t> </a:t>
            </a:r>
            <a:r>
              <a:rPr lang="en-US" altLang="ja-JP" i="1" dirty="0" smtClean="0"/>
              <a:t>past </a:t>
            </a:r>
            <a:r>
              <a:rPr lang="en-US" altLang="ja-JP" i="1" dirty="0"/>
              <a:t>one</a:t>
            </a:r>
            <a:endParaRPr lang="en-US" i="1" dirty="0"/>
          </a:p>
          <a:p>
            <a:endParaRPr lang="en-US" altLang="ja-JP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35696" y="3140968"/>
            <a:ext cx="4968552" cy="316835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6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– Minutes (10s)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10 minute integrals </a:t>
            </a:r>
            <a:r>
              <a:rPr lang="ja-JP" altLang="en-US" dirty="0"/>
              <a:t>　＋</a:t>
            </a:r>
            <a:r>
              <a:rPr lang="en-US" altLang="ja-JP" dirty="0"/>
              <a:t> </a:t>
            </a:r>
            <a:r>
              <a:rPr lang="ja-JP" altLang="en-US" dirty="0"/>
              <a:t>　</a:t>
            </a:r>
            <a:r>
              <a:rPr lang="ja-JP" altLang="en-US" dirty="0" smtClean="0"/>
              <a:t>っぷ</a:t>
            </a:r>
            <a:r>
              <a:rPr lang="ja-JP" altLang="en-US" dirty="0"/>
              <a:t>ん</a:t>
            </a:r>
            <a:endParaRPr lang="en-US" altLang="ja-JP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5696" y="3140968"/>
            <a:ext cx="4968552" cy="316835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1810350" y="3151170"/>
            <a:ext cx="49938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いち　じ　</a:t>
            </a:r>
            <a:r>
              <a:rPr lang="ja-JP" altLang="en-US" sz="2800" dirty="0" smtClean="0"/>
              <a:t>じゅ</a:t>
            </a:r>
            <a:r>
              <a:rPr lang="ja-JP" altLang="en-US" sz="2800" dirty="0" smtClean="0">
                <a:solidFill>
                  <a:srgbClr val="FF0000"/>
                </a:solidFill>
              </a:rPr>
              <a:t>っぷん</a:t>
            </a:r>
            <a:r>
              <a:rPr lang="en-US" altLang="ja-JP" sz="2800" dirty="0"/>
              <a:t>	</a:t>
            </a:r>
            <a:endParaRPr lang="en-US" sz="2800" dirty="0"/>
          </a:p>
          <a:p>
            <a:r>
              <a:rPr lang="en-US" sz="2800" b="1" dirty="0" err="1" smtClean="0"/>
              <a:t>ichi</a:t>
            </a:r>
            <a:r>
              <a:rPr lang="en-US" sz="2800" b="1" dirty="0" smtClean="0"/>
              <a:t> </a:t>
            </a:r>
            <a:r>
              <a:rPr lang="ja-JP" altLang="en-US" sz="2800" b="1" dirty="0"/>
              <a:t>　</a:t>
            </a:r>
            <a:r>
              <a:rPr lang="en-US" sz="2800" b="1" dirty="0" err="1"/>
              <a:t>ji</a:t>
            </a:r>
            <a:r>
              <a:rPr lang="en-US" sz="2800" b="1" dirty="0"/>
              <a:t> </a:t>
            </a:r>
            <a:r>
              <a:rPr lang="ja-JP" altLang="en-US" sz="2800" b="1" dirty="0"/>
              <a:t>　</a:t>
            </a:r>
            <a:r>
              <a:rPr lang="en-US" altLang="ja-JP" sz="2800" b="1" dirty="0" err="1" smtClean="0"/>
              <a:t>jyu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ppun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ja-JP" altLang="en-US" sz="2800" b="1" dirty="0">
                <a:solidFill>
                  <a:srgbClr val="FF0000"/>
                </a:solidFill>
              </a:rPr>
              <a:t>　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altLang="ja-JP" sz="2800" i="1" dirty="0" smtClean="0"/>
              <a:t>10 </a:t>
            </a:r>
            <a:r>
              <a:rPr lang="en-US" altLang="ja-JP" sz="2800" i="1" dirty="0"/>
              <a:t>past one</a:t>
            </a:r>
            <a:endParaRPr lang="en-US" sz="2800" i="1" dirty="0"/>
          </a:p>
          <a:p>
            <a:r>
              <a:rPr lang="en-US" altLang="ja-JP" sz="2800" dirty="0"/>
              <a:t>		</a:t>
            </a:r>
          </a:p>
          <a:p>
            <a:r>
              <a:rPr lang="ja-JP" altLang="en-US" sz="2800" dirty="0" smtClean="0"/>
              <a:t>い</a:t>
            </a:r>
            <a:r>
              <a:rPr lang="ja-JP" altLang="en-US" sz="2800" dirty="0"/>
              <a:t>ち　じ　にじゅ</a:t>
            </a:r>
            <a:r>
              <a:rPr lang="ja-JP" altLang="en-US" sz="2800" dirty="0">
                <a:solidFill>
                  <a:srgbClr val="FF0000"/>
                </a:solidFill>
              </a:rPr>
              <a:t>っ</a:t>
            </a:r>
            <a:r>
              <a:rPr lang="ja-JP" altLang="en-US" sz="2800" dirty="0" smtClean="0">
                <a:solidFill>
                  <a:srgbClr val="FF0000"/>
                </a:solidFill>
              </a:rPr>
              <a:t>ぷん</a:t>
            </a:r>
            <a:r>
              <a:rPr lang="en-US" altLang="ja-JP" sz="2800" dirty="0"/>
              <a:t>	</a:t>
            </a:r>
            <a:endParaRPr lang="en-US" sz="2800" dirty="0"/>
          </a:p>
          <a:p>
            <a:r>
              <a:rPr lang="en-US" sz="2800" b="1" dirty="0" err="1" smtClean="0"/>
              <a:t>ichi</a:t>
            </a:r>
            <a:r>
              <a:rPr lang="en-US" sz="2800" b="1" dirty="0" smtClean="0"/>
              <a:t> </a:t>
            </a:r>
            <a:r>
              <a:rPr lang="ja-JP" altLang="en-US" sz="2800" b="1" dirty="0"/>
              <a:t>　</a:t>
            </a:r>
            <a:r>
              <a:rPr lang="en-US" sz="2800" b="1" dirty="0" err="1"/>
              <a:t>ji</a:t>
            </a:r>
            <a:r>
              <a:rPr lang="en-US" sz="2800" b="1" dirty="0"/>
              <a:t> </a:t>
            </a:r>
            <a:r>
              <a:rPr lang="ja-JP" altLang="en-US" sz="2800" b="1" dirty="0"/>
              <a:t>　</a:t>
            </a:r>
            <a:r>
              <a:rPr lang="en-US" altLang="ja-JP" sz="2800" b="1" dirty="0" err="1" smtClean="0"/>
              <a:t>nijyu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ppun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20 </a:t>
            </a:r>
            <a:r>
              <a:rPr lang="en-US" altLang="ja-JP" sz="2800" i="1" dirty="0" smtClean="0"/>
              <a:t>past </a:t>
            </a:r>
            <a:r>
              <a:rPr lang="en-US" altLang="ja-JP" sz="2800" i="1" dirty="0"/>
              <a:t>one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464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Time</a:t>
            </a:r>
            <a:r>
              <a:rPr lang="ja-JP" altLang="en-US" dirty="0" smtClean="0"/>
              <a:t>　－　</a:t>
            </a:r>
            <a:r>
              <a:rPr lang="en-US" altLang="ja-JP" dirty="0" smtClean="0"/>
              <a:t>AM</a:t>
            </a:r>
            <a:r>
              <a:rPr lang="ja-JP" altLang="en-US" dirty="0" smtClean="0"/>
              <a:t>　＆　</a:t>
            </a:r>
            <a:r>
              <a:rPr lang="en-US" altLang="ja-JP" dirty="0" smtClean="0"/>
              <a:t>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AM </a:t>
            </a:r>
            <a:r>
              <a:rPr lang="ja-JP" altLang="en-US" dirty="0" smtClean="0"/>
              <a:t>　ごぜん　＋　</a:t>
            </a:r>
            <a:r>
              <a:rPr lang="en-US" altLang="ja-JP" dirty="0" smtClean="0"/>
              <a:t>time</a:t>
            </a:r>
          </a:p>
          <a:p>
            <a:r>
              <a:rPr lang="en-US" dirty="0" smtClean="0"/>
              <a:t>PM </a:t>
            </a:r>
            <a:r>
              <a:rPr lang="ja-JP" altLang="en-US" dirty="0" smtClean="0"/>
              <a:t>　ごご　　＋　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5696" y="3140968"/>
            <a:ext cx="4968552" cy="316835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883475" y="3195459"/>
            <a:ext cx="4572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ごぜん</a:t>
            </a:r>
            <a:r>
              <a:rPr lang="ja-JP" altLang="en-US" sz="2800" dirty="0" smtClean="0"/>
              <a:t>　いち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じ</a:t>
            </a:r>
            <a:endParaRPr lang="en-US" sz="2800" dirty="0"/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gozen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/>
              <a:t>    </a:t>
            </a:r>
            <a:r>
              <a:rPr lang="en-US" sz="2800" b="1" dirty="0" err="1" smtClean="0"/>
              <a:t>ichi</a:t>
            </a:r>
            <a:r>
              <a:rPr lang="en-US" sz="2800" b="1" dirty="0" smtClean="0"/>
              <a:t> </a:t>
            </a:r>
            <a:r>
              <a:rPr lang="ja-JP" altLang="en-US" sz="2800" b="1" dirty="0"/>
              <a:t>　</a:t>
            </a:r>
            <a:r>
              <a:rPr lang="en-US" sz="2800" b="1" dirty="0" err="1"/>
              <a:t>ji</a:t>
            </a:r>
            <a:r>
              <a:rPr lang="en-US" sz="2800" b="1" dirty="0"/>
              <a:t> </a:t>
            </a:r>
            <a:r>
              <a:rPr lang="ja-JP" altLang="en-US" sz="2800" b="1" dirty="0"/>
              <a:t>　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i="1" dirty="0"/>
              <a:t>o</a:t>
            </a:r>
            <a:r>
              <a:rPr lang="en-US" sz="2800" i="1" dirty="0" smtClean="0"/>
              <a:t>ne AM</a:t>
            </a:r>
          </a:p>
          <a:p>
            <a:endParaRPr lang="en-US" sz="2800" i="1" dirty="0" smtClean="0"/>
          </a:p>
          <a:p>
            <a:r>
              <a:rPr lang="ja-JP" altLang="en-US" sz="2800" dirty="0">
                <a:solidFill>
                  <a:srgbClr val="FF0000"/>
                </a:solidFill>
              </a:rPr>
              <a:t>ご</a:t>
            </a:r>
            <a:r>
              <a:rPr lang="ja-JP" altLang="en-US" sz="2800" dirty="0" smtClean="0">
                <a:solidFill>
                  <a:srgbClr val="FF0000"/>
                </a:solidFill>
              </a:rPr>
              <a:t>ご</a:t>
            </a:r>
            <a:r>
              <a:rPr lang="ja-JP" altLang="en-US" sz="2800" dirty="0" smtClean="0"/>
              <a:t>　に　じ</a:t>
            </a:r>
            <a:endParaRPr lang="en-US" sz="2800" dirty="0"/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gogo</a:t>
            </a:r>
            <a:r>
              <a:rPr lang="en-US" sz="2800" b="1" dirty="0" smtClean="0"/>
              <a:t>    </a:t>
            </a:r>
            <a:r>
              <a:rPr lang="en-US" sz="2800" b="1" dirty="0" err="1" smtClean="0"/>
              <a:t>ni</a:t>
            </a:r>
            <a:r>
              <a:rPr lang="en-US" sz="2800" b="1" dirty="0" smtClean="0"/>
              <a:t>     </a:t>
            </a:r>
            <a:r>
              <a:rPr lang="en-US" sz="2800" b="1" dirty="0" err="1" smtClean="0"/>
              <a:t>ji</a:t>
            </a:r>
            <a:endParaRPr lang="en-US" sz="2800" b="1" dirty="0" smtClean="0"/>
          </a:p>
          <a:p>
            <a:r>
              <a:rPr lang="en-US" sz="2800" i="1" dirty="0"/>
              <a:t>t</a:t>
            </a:r>
            <a:r>
              <a:rPr lang="en-US" sz="2800" i="1" dirty="0" smtClean="0"/>
              <a:t>wo PM</a:t>
            </a:r>
          </a:p>
          <a:p>
            <a:endParaRPr lang="en-US" i="1" dirty="0"/>
          </a:p>
          <a:p>
            <a:r>
              <a:rPr lang="en-US" altLang="ja-JP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6142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Time -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 </a:t>
            </a:r>
            <a:r>
              <a:rPr lang="ja-JP" altLang="en-US" dirty="0" smtClean="0"/>
              <a:t>まえ</a:t>
            </a:r>
            <a:endParaRPr lang="en-US" altLang="ja-JP" dirty="0" smtClean="0"/>
          </a:p>
          <a:p>
            <a:r>
              <a:rPr lang="en-US" altLang="ja-JP" dirty="0" smtClean="0"/>
              <a:t>about </a:t>
            </a:r>
            <a:r>
              <a:rPr lang="ja-JP" altLang="en-US" dirty="0" smtClean="0"/>
              <a:t>ごろ</a:t>
            </a:r>
            <a:endParaRPr lang="en-US" altLang="ja-JP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03648" y="3212976"/>
            <a:ext cx="57606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2800" dirty="0" smtClean="0"/>
              <a:t>いち　じ　</a:t>
            </a:r>
            <a:r>
              <a:rPr lang="ja-JP" altLang="en-US" sz="2800" dirty="0"/>
              <a:t>ごふ</a:t>
            </a:r>
            <a:r>
              <a:rPr lang="ja-JP" altLang="en-US" sz="2800" dirty="0" smtClean="0"/>
              <a:t>ん　</a:t>
            </a:r>
            <a:r>
              <a:rPr lang="ja-JP" altLang="en-US" sz="2800" dirty="0" smtClean="0">
                <a:solidFill>
                  <a:srgbClr val="FF0000"/>
                </a:solidFill>
              </a:rPr>
              <a:t>まえ</a:t>
            </a:r>
            <a:r>
              <a:rPr lang="ja-JP" altLang="en-US" sz="2800" dirty="0" smtClean="0"/>
              <a:t>　です。</a:t>
            </a:r>
            <a:endParaRPr lang="en-US" altLang="ja-JP" sz="2800" dirty="0"/>
          </a:p>
          <a:p>
            <a:pPr>
              <a:buNone/>
            </a:pPr>
            <a:r>
              <a:rPr lang="en-US" altLang="ja-JP" sz="2800" b="1" dirty="0" err="1"/>
              <a:t>Ichi</a:t>
            </a:r>
            <a:r>
              <a:rPr lang="en-US" altLang="ja-JP" sz="2800" b="1" dirty="0"/>
              <a:t> </a:t>
            </a:r>
            <a:r>
              <a:rPr lang="ja-JP" altLang="en-US" sz="2800" b="1" dirty="0" smtClean="0"/>
              <a:t>　</a:t>
            </a:r>
            <a:r>
              <a:rPr lang="en-US" altLang="ja-JP" sz="2800" b="1" dirty="0" err="1" smtClean="0"/>
              <a:t>ji</a:t>
            </a:r>
            <a:r>
              <a:rPr lang="en-US" altLang="ja-JP" sz="2800" b="1" dirty="0" smtClean="0"/>
              <a:t> </a:t>
            </a:r>
            <a:r>
              <a:rPr lang="ja-JP" altLang="en-US" sz="2800" b="1" dirty="0" smtClean="0"/>
              <a:t>　</a:t>
            </a:r>
            <a:r>
              <a:rPr lang="en-US" altLang="ja-JP" sz="2800" b="1" dirty="0" err="1" smtClean="0"/>
              <a:t>gofun</a:t>
            </a:r>
            <a:r>
              <a:rPr lang="en-US" altLang="ja-JP" sz="2800" b="1" dirty="0" smtClean="0"/>
              <a:t>      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mae</a:t>
            </a:r>
            <a:r>
              <a:rPr lang="en-US" altLang="ja-JP" sz="2800" b="1" dirty="0" smtClean="0"/>
              <a:t>     </a:t>
            </a:r>
            <a:r>
              <a:rPr lang="en-US" altLang="ja-JP" sz="2800" b="1" dirty="0" err="1" smtClean="0"/>
              <a:t>desu</a:t>
            </a:r>
            <a:r>
              <a:rPr lang="en-US" altLang="ja-JP" sz="2800" b="1" dirty="0" smtClean="0"/>
              <a:t>.</a:t>
            </a:r>
          </a:p>
          <a:p>
            <a:pPr>
              <a:buNone/>
            </a:pPr>
            <a:r>
              <a:rPr lang="en-US" altLang="ja-JP" sz="2800" i="1" dirty="0" smtClean="0"/>
              <a:t>It’s 5 to 1 o’clock.</a:t>
            </a:r>
          </a:p>
          <a:p>
            <a:pPr>
              <a:buNone/>
            </a:pPr>
            <a:endParaRPr lang="en-US" altLang="ja-JP" sz="2800" i="1" dirty="0" smtClean="0"/>
          </a:p>
          <a:p>
            <a:pPr>
              <a:buNone/>
            </a:pPr>
            <a:r>
              <a:rPr lang="ja-JP" altLang="en-US" sz="2800" dirty="0"/>
              <a:t>いち　じ　</a:t>
            </a:r>
            <a:r>
              <a:rPr lang="ja-JP" altLang="en-US" sz="2800" dirty="0" smtClean="0">
                <a:solidFill>
                  <a:srgbClr val="FF0000"/>
                </a:solidFill>
              </a:rPr>
              <a:t>ごろ</a:t>
            </a:r>
            <a:r>
              <a:rPr lang="ja-JP" altLang="en-US" sz="2800" dirty="0" smtClean="0"/>
              <a:t>　で</a:t>
            </a:r>
            <a:r>
              <a:rPr lang="ja-JP" altLang="en-US" sz="2800" dirty="0"/>
              <a:t>す。</a:t>
            </a:r>
            <a:endParaRPr lang="en-US" altLang="ja-JP" sz="2800" dirty="0"/>
          </a:p>
          <a:p>
            <a:pPr>
              <a:buNone/>
            </a:pPr>
            <a:r>
              <a:rPr lang="en-US" altLang="ja-JP" sz="2800" b="1" dirty="0" err="1"/>
              <a:t>Ichi</a:t>
            </a:r>
            <a:r>
              <a:rPr lang="en-US" altLang="ja-JP" sz="2800" b="1" dirty="0"/>
              <a:t> </a:t>
            </a:r>
            <a:r>
              <a:rPr lang="ja-JP" altLang="en-US" sz="2800" b="1" dirty="0"/>
              <a:t>　</a:t>
            </a:r>
            <a:r>
              <a:rPr lang="en-US" altLang="ja-JP" sz="2800" b="1" dirty="0" err="1"/>
              <a:t>ji</a:t>
            </a:r>
            <a:r>
              <a:rPr lang="en-US" altLang="ja-JP" sz="2800" b="1" dirty="0"/>
              <a:t> </a:t>
            </a:r>
            <a:r>
              <a:rPr lang="ja-JP" altLang="en-US" sz="2800" b="1" dirty="0"/>
              <a:t>　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goro</a:t>
            </a:r>
            <a:r>
              <a:rPr lang="en-US" altLang="ja-JP" sz="2800" b="1" dirty="0" smtClean="0"/>
              <a:t>    </a:t>
            </a:r>
            <a:r>
              <a:rPr lang="en-US" altLang="ja-JP" sz="2800" b="1" dirty="0" err="1"/>
              <a:t>desu</a:t>
            </a:r>
            <a:r>
              <a:rPr lang="en-US" altLang="ja-JP" sz="2800" b="1" dirty="0"/>
              <a:t>.</a:t>
            </a:r>
          </a:p>
          <a:p>
            <a:pPr>
              <a:buNone/>
            </a:pPr>
            <a:r>
              <a:rPr lang="en-US" altLang="ja-JP" sz="2800" i="1" dirty="0"/>
              <a:t>It’s </a:t>
            </a:r>
            <a:r>
              <a:rPr lang="en-US" altLang="ja-JP" sz="2800" i="1" dirty="0" smtClean="0"/>
              <a:t>about 1 </a:t>
            </a:r>
            <a:r>
              <a:rPr lang="en-US" altLang="ja-JP" sz="2800" i="1" dirty="0"/>
              <a:t>o’clock.</a:t>
            </a:r>
          </a:p>
          <a:p>
            <a:pPr>
              <a:buNone/>
            </a:pPr>
            <a:endParaRPr lang="en-US" altLang="ja-JP" sz="2800" i="1" dirty="0"/>
          </a:p>
          <a:p>
            <a:pPr>
              <a:buNone/>
            </a:pPr>
            <a:endParaRPr lang="en-US" altLang="ja-JP" sz="2800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35354" y="3142766"/>
            <a:ext cx="6128934" cy="331057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22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 smtClean="0"/>
              <a:t>Word order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Japanese is SOV (Subject + Object + Verb)</a:t>
            </a:r>
          </a:p>
          <a:p>
            <a:pPr>
              <a:buNone/>
            </a:pPr>
            <a:r>
              <a:rPr lang="en-AU" dirty="0" smtClean="0"/>
              <a:t>		</a:t>
            </a:r>
          </a:p>
          <a:p>
            <a:pPr>
              <a:buNone/>
            </a:pPr>
            <a:r>
              <a:rPr lang="en-AU" altLang="ja-JP" dirty="0" smtClean="0"/>
              <a:t>		</a:t>
            </a:r>
            <a:r>
              <a:rPr lang="ja-JP" altLang="en-US" smtClean="0"/>
              <a:t>スミスさん　は　にほん　に　いきます。</a:t>
            </a:r>
            <a:r>
              <a:rPr lang="en-AU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altLang="ja-JP" b="1" dirty="0" err="1" smtClean="0"/>
              <a:t>Sumisusan</a:t>
            </a:r>
            <a:r>
              <a:rPr lang="ja-JP" altLang="en-US" b="1" smtClean="0"/>
              <a:t>　</a:t>
            </a:r>
            <a:r>
              <a:rPr lang="en-US" altLang="ja-JP" b="1" dirty="0" err="1" smtClean="0"/>
              <a:t>wa</a:t>
            </a:r>
            <a:r>
              <a:rPr lang="en-US" altLang="ja-JP" b="1" dirty="0" smtClean="0"/>
              <a:t>     </a:t>
            </a:r>
            <a:r>
              <a:rPr lang="en-US" altLang="ja-JP" b="1" dirty="0" err="1" smtClean="0"/>
              <a:t>nihon</a:t>
            </a:r>
            <a:r>
              <a:rPr lang="en-US" altLang="ja-JP" b="1" dirty="0" smtClean="0"/>
              <a:t>      </a:t>
            </a:r>
            <a:r>
              <a:rPr lang="en-US" altLang="ja-JP" b="1" dirty="0" err="1" smtClean="0"/>
              <a:t>ni</a:t>
            </a:r>
            <a:r>
              <a:rPr lang="en-US" altLang="ja-JP" b="1" dirty="0" smtClean="0"/>
              <a:t>     </a:t>
            </a:r>
            <a:r>
              <a:rPr lang="en-US" altLang="ja-JP" b="1" dirty="0" err="1" smtClean="0"/>
              <a:t>ikimasu</a:t>
            </a:r>
            <a:r>
              <a:rPr lang="en-US" altLang="ja-JP" b="1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Smith              </a:t>
            </a:r>
            <a:r>
              <a:rPr lang="en-US" sz="2000" i="1" dirty="0" smtClean="0"/>
              <a:t>(topic)     </a:t>
            </a:r>
            <a:r>
              <a:rPr lang="en-US" i="1" dirty="0" smtClean="0"/>
              <a:t>Japan       to     will go.</a:t>
            </a:r>
            <a:endParaRPr lang="en-AU" i="1" dirty="0" smtClean="0"/>
          </a:p>
          <a:p>
            <a:endParaRPr lang="en-AU" dirty="0" smtClean="0"/>
          </a:p>
          <a:p>
            <a:r>
              <a:rPr lang="en-AU" b="1" dirty="0" smtClean="0"/>
              <a:t>English is SVO (Subject + Verb + Object)</a:t>
            </a:r>
          </a:p>
          <a:p>
            <a:pPr lvl="2">
              <a:buNone/>
            </a:pPr>
            <a:r>
              <a:rPr lang="ja-JP" altLang="en-US" smtClean="0"/>
              <a:t>　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en-US" altLang="ja-JP" sz="2400" dirty="0" smtClean="0"/>
              <a:t>Smith is going to Japan.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043608" y="2708920"/>
            <a:ext cx="6912768" cy="18002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– What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time – </a:t>
            </a:r>
            <a:r>
              <a:rPr lang="ja-JP" altLang="en-US" dirty="0" smtClean="0"/>
              <a:t>なんじ</a:t>
            </a:r>
            <a:endParaRPr lang="en-US" altLang="ja-JP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208" y="2708920"/>
            <a:ext cx="5760640" cy="367240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035208" y="2708920"/>
            <a:ext cx="57606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2800" dirty="0" smtClean="0"/>
              <a:t>いま</a:t>
            </a:r>
            <a:r>
              <a:rPr lang="ja-JP" altLang="en-US" sz="2800" dirty="0" smtClean="0">
                <a:solidFill>
                  <a:srgbClr val="FF0000"/>
                </a:solidFill>
              </a:rPr>
              <a:t>　なんじ　</a:t>
            </a:r>
            <a:r>
              <a:rPr lang="ja-JP" altLang="en-US" sz="2800" dirty="0" smtClean="0"/>
              <a:t>です　か。</a:t>
            </a:r>
            <a:endParaRPr lang="en-US" altLang="ja-JP" sz="2800" dirty="0"/>
          </a:p>
          <a:p>
            <a:pPr>
              <a:buNone/>
            </a:pPr>
            <a:r>
              <a:rPr lang="en-US" altLang="ja-JP" sz="2800" b="1" dirty="0" err="1" smtClean="0"/>
              <a:t>Ima</a:t>
            </a:r>
            <a:r>
              <a:rPr lang="en-US" altLang="ja-JP" sz="2800" b="1" dirty="0" smtClean="0"/>
              <a:t> </a:t>
            </a:r>
            <a:r>
              <a:rPr lang="ja-JP" altLang="en-US" sz="2800" b="1" dirty="0" smtClean="0"/>
              <a:t>　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nanji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　</a:t>
            </a:r>
            <a:r>
              <a:rPr lang="en-US" altLang="ja-JP" sz="2800" b="1" dirty="0" smtClean="0"/>
              <a:t> </a:t>
            </a:r>
            <a:r>
              <a:rPr lang="en-US" altLang="ja-JP" sz="2800" b="1" dirty="0" err="1" smtClean="0"/>
              <a:t>desu</a:t>
            </a:r>
            <a:r>
              <a:rPr lang="en-US" altLang="ja-JP" sz="2800" b="1" dirty="0" smtClean="0"/>
              <a:t> </a:t>
            </a:r>
            <a:r>
              <a:rPr lang="ja-JP" altLang="en-US" sz="2800" b="1" dirty="0" smtClean="0"/>
              <a:t>　</a:t>
            </a:r>
            <a:r>
              <a:rPr lang="en-US" altLang="ja-JP" sz="2800" b="1" dirty="0" err="1" smtClean="0"/>
              <a:t>ka</a:t>
            </a:r>
            <a:r>
              <a:rPr lang="en-US" altLang="ja-JP" sz="2800" b="1" dirty="0" smtClean="0"/>
              <a:t>?</a:t>
            </a:r>
            <a:endParaRPr lang="en-US" altLang="ja-JP" sz="2800" b="1" dirty="0"/>
          </a:p>
          <a:p>
            <a:pPr>
              <a:buNone/>
            </a:pPr>
            <a:r>
              <a:rPr lang="en-US" altLang="ja-JP" sz="2800" i="1" dirty="0" smtClean="0"/>
              <a:t>What time is it?</a:t>
            </a:r>
            <a:r>
              <a:rPr lang="en-US" sz="2800" dirty="0"/>
              <a:t>	</a:t>
            </a:r>
            <a:endParaRPr lang="en-US" sz="2800" dirty="0" smtClean="0"/>
          </a:p>
          <a:p>
            <a:pPr>
              <a:buNone/>
            </a:pPr>
            <a:r>
              <a:rPr lang="en-US" altLang="ja-JP" sz="2800" i="1" dirty="0"/>
              <a:t>		</a:t>
            </a:r>
          </a:p>
          <a:p>
            <a:pPr>
              <a:buNone/>
            </a:pPr>
            <a:r>
              <a:rPr lang="ja-JP" altLang="en-US" sz="2800" dirty="0" smtClean="0"/>
              <a:t>いち　じ　です。</a:t>
            </a:r>
            <a:endParaRPr lang="en-US" altLang="ja-JP" sz="2800" dirty="0"/>
          </a:p>
          <a:p>
            <a:pPr>
              <a:buNone/>
            </a:pPr>
            <a:r>
              <a:rPr lang="en-US" altLang="ja-JP" sz="2800" b="1" dirty="0" err="1"/>
              <a:t>Ichi</a:t>
            </a:r>
            <a:r>
              <a:rPr lang="en-US" altLang="ja-JP" sz="2800" b="1" dirty="0"/>
              <a:t> </a:t>
            </a:r>
            <a:r>
              <a:rPr lang="ja-JP" altLang="en-US" sz="2800" b="1" dirty="0" smtClean="0"/>
              <a:t>　</a:t>
            </a:r>
            <a:r>
              <a:rPr lang="en-US" altLang="ja-JP" sz="2800" b="1" dirty="0" err="1" smtClean="0"/>
              <a:t>ji</a:t>
            </a:r>
            <a:r>
              <a:rPr lang="en-US" altLang="ja-JP" sz="2800" b="1" dirty="0" smtClean="0"/>
              <a:t> </a:t>
            </a:r>
            <a:r>
              <a:rPr lang="ja-JP" altLang="en-US" sz="2800" b="1" dirty="0" smtClean="0"/>
              <a:t>　</a:t>
            </a:r>
            <a:r>
              <a:rPr lang="en-US" altLang="ja-JP" sz="2800" b="1" dirty="0" err="1" smtClean="0"/>
              <a:t>desu</a:t>
            </a:r>
            <a:r>
              <a:rPr lang="en-US" altLang="ja-JP" sz="2800" b="1" dirty="0" smtClean="0"/>
              <a:t>.</a:t>
            </a:r>
          </a:p>
          <a:p>
            <a:pPr>
              <a:buNone/>
            </a:pPr>
            <a:r>
              <a:rPr lang="en-US" altLang="ja-JP" sz="2800" i="1" dirty="0" smtClean="0"/>
              <a:t>It’s </a:t>
            </a:r>
            <a:r>
              <a:rPr lang="en-US" altLang="ja-JP" sz="2800" i="1" dirty="0"/>
              <a:t>one </a:t>
            </a:r>
            <a:r>
              <a:rPr lang="en-US" altLang="ja-JP" sz="2800" i="1" dirty="0" smtClean="0"/>
              <a:t>o’clock</a:t>
            </a:r>
            <a:r>
              <a:rPr lang="en-US" altLang="ja-JP" sz="2800" i="1" dirty="0"/>
              <a:t>.</a:t>
            </a:r>
            <a:endParaRPr lang="en-US" altLang="ja-JP" sz="2800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035208" y="2708919"/>
            <a:ext cx="57606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2800" dirty="0" smtClean="0"/>
              <a:t>いま</a:t>
            </a:r>
            <a:r>
              <a:rPr lang="ja-JP" altLang="en-US" sz="2800" dirty="0" smtClean="0">
                <a:solidFill>
                  <a:srgbClr val="FF0000"/>
                </a:solidFill>
              </a:rPr>
              <a:t>　なんじ　</a:t>
            </a:r>
            <a:r>
              <a:rPr lang="ja-JP" altLang="en-US" sz="2800" dirty="0" smtClean="0"/>
              <a:t>です　か。</a:t>
            </a:r>
            <a:endParaRPr lang="en-US" altLang="ja-JP" sz="2800" dirty="0"/>
          </a:p>
          <a:p>
            <a:pPr>
              <a:buNone/>
            </a:pPr>
            <a:r>
              <a:rPr lang="en-US" altLang="ja-JP" sz="2800" b="1" dirty="0" err="1" smtClean="0"/>
              <a:t>Ima</a:t>
            </a:r>
            <a:r>
              <a:rPr lang="en-US" altLang="ja-JP" sz="2800" b="1" dirty="0" smtClean="0"/>
              <a:t> </a:t>
            </a:r>
            <a:r>
              <a:rPr lang="ja-JP" altLang="en-US" sz="2800" b="1" dirty="0" smtClean="0"/>
              <a:t>　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nanji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　</a:t>
            </a:r>
            <a:r>
              <a:rPr lang="en-US" altLang="ja-JP" sz="2800" b="1" dirty="0" smtClean="0"/>
              <a:t> </a:t>
            </a:r>
            <a:r>
              <a:rPr lang="en-US" altLang="ja-JP" sz="2800" b="1" dirty="0" err="1" smtClean="0"/>
              <a:t>desu</a:t>
            </a:r>
            <a:r>
              <a:rPr lang="en-US" altLang="ja-JP" sz="2800" b="1" dirty="0" smtClean="0"/>
              <a:t> </a:t>
            </a:r>
            <a:r>
              <a:rPr lang="ja-JP" altLang="en-US" sz="2800" b="1" dirty="0" smtClean="0"/>
              <a:t>　</a:t>
            </a:r>
            <a:r>
              <a:rPr lang="en-US" altLang="ja-JP" sz="2800" b="1" dirty="0" err="1" smtClean="0"/>
              <a:t>ka</a:t>
            </a:r>
            <a:r>
              <a:rPr lang="en-US" altLang="ja-JP" sz="2800" b="1" dirty="0" smtClean="0"/>
              <a:t>?</a:t>
            </a:r>
            <a:endParaRPr lang="en-US" altLang="ja-JP" sz="2800" b="1" dirty="0"/>
          </a:p>
          <a:p>
            <a:pPr>
              <a:buNone/>
            </a:pPr>
            <a:r>
              <a:rPr lang="en-US" altLang="ja-JP" sz="2800" i="1" dirty="0" smtClean="0"/>
              <a:t>What time is it?</a:t>
            </a:r>
            <a:r>
              <a:rPr lang="en-US" sz="2800" dirty="0"/>
              <a:t>	</a:t>
            </a:r>
            <a:endParaRPr lang="en-US" sz="2800" dirty="0" smtClean="0"/>
          </a:p>
          <a:p>
            <a:pPr>
              <a:buNone/>
            </a:pPr>
            <a:r>
              <a:rPr lang="en-US" altLang="ja-JP" sz="2800" i="1" dirty="0"/>
              <a:t>		</a:t>
            </a:r>
          </a:p>
          <a:p>
            <a:pPr>
              <a:buNone/>
            </a:pPr>
            <a:r>
              <a:rPr lang="ja-JP" altLang="en-US" sz="2800" dirty="0" smtClean="0"/>
              <a:t>いち　じ　です。</a:t>
            </a:r>
            <a:endParaRPr lang="en-US" altLang="ja-JP" sz="2800" dirty="0"/>
          </a:p>
          <a:p>
            <a:pPr>
              <a:buNone/>
            </a:pPr>
            <a:r>
              <a:rPr lang="en-US" altLang="ja-JP" sz="2800" b="1" dirty="0" err="1"/>
              <a:t>Ichi</a:t>
            </a:r>
            <a:r>
              <a:rPr lang="en-US" altLang="ja-JP" sz="2800" b="1" dirty="0"/>
              <a:t> </a:t>
            </a:r>
            <a:r>
              <a:rPr lang="ja-JP" altLang="en-US" sz="2800" b="1" dirty="0" smtClean="0"/>
              <a:t>　</a:t>
            </a:r>
            <a:r>
              <a:rPr lang="en-US" altLang="ja-JP" sz="2800" b="1" dirty="0" err="1" smtClean="0"/>
              <a:t>ji</a:t>
            </a:r>
            <a:r>
              <a:rPr lang="en-US" altLang="ja-JP" sz="2800" b="1" dirty="0" smtClean="0"/>
              <a:t> </a:t>
            </a:r>
            <a:r>
              <a:rPr lang="ja-JP" altLang="en-US" sz="2800" b="1" dirty="0" smtClean="0"/>
              <a:t>　</a:t>
            </a:r>
            <a:r>
              <a:rPr lang="en-US" altLang="ja-JP" sz="2800" b="1" dirty="0" err="1" smtClean="0"/>
              <a:t>desu</a:t>
            </a:r>
            <a:r>
              <a:rPr lang="en-US" altLang="ja-JP" sz="2800" b="1" dirty="0" smtClean="0"/>
              <a:t>.</a:t>
            </a:r>
          </a:p>
          <a:p>
            <a:pPr>
              <a:buNone/>
            </a:pPr>
            <a:r>
              <a:rPr lang="en-US" altLang="ja-JP" sz="2800" i="1" dirty="0" smtClean="0"/>
              <a:t>It’s </a:t>
            </a:r>
            <a:r>
              <a:rPr lang="en-US" altLang="ja-JP" sz="2800" i="1" dirty="0"/>
              <a:t>one </a:t>
            </a:r>
            <a:r>
              <a:rPr lang="en-US" altLang="ja-JP" sz="2800" i="1" dirty="0" smtClean="0"/>
              <a:t>o’clock</a:t>
            </a:r>
            <a:r>
              <a:rPr lang="en-US" altLang="ja-JP" sz="2800" i="1" dirty="0"/>
              <a:t>.</a:t>
            </a:r>
            <a:endParaRPr lang="en-US" altLang="ja-JP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43067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–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from, starts at, opens</a:t>
            </a:r>
            <a:r>
              <a:rPr lang="ja-JP" altLang="en-US" dirty="0" smtClean="0"/>
              <a:t>　</a:t>
            </a:r>
            <a:r>
              <a:rPr lang="en-US" altLang="ja-JP" dirty="0" smtClean="0"/>
              <a:t>	  </a:t>
            </a:r>
            <a:r>
              <a:rPr lang="ja-JP" altLang="en-US" dirty="0" smtClean="0"/>
              <a:t>から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55941" y="2868280"/>
            <a:ext cx="720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2800" dirty="0"/>
              <a:t>デパート　は　なんじ　</a:t>
            </a:r>
            <a:r>
              <a:rPr lang="ja-JP" altLang="en-US" sz="2800" dirty="0">
                <a:solidFill>
                  <a:srgbClr val="FF0000"/>
                </a:solidFill>
              </a:rPr>
              <a:t>から</a:t>
            </a:r>
            <a:r>
              <a:rPr lang="ja-JP" altLang="en-US" sz="2800" dirty="0"/>
              <a:t>　で</a:t>
            </a:r>
            <a:r>
              <a:rPr lang="ja-JP" altLang="en-US" sz="2800" dirty="0" smtClean="0"/>
              <a:t>す　か 。</a:t>
            </a:r>
            <a:endParaRPr lang="en-US" altLang="ja-JP" sz="2800" dirty="0"/>
          </a:p>
          <a:p>
            <a:pPr>
              <a:buNone/>
            </a:pPr>
            <a:r>
              <a:rPr lang="en-US" altLang="ja-JP" sz="2800" b="1" dirty="0" err="1"/>
              <a:t>Depaato</a:t>
            </a:r>
            <a:r>
              <a:rPr lang="en-US" altLang="ja-JP" sz="2800" b="1" dirty="0"/>
              <a:t>    </a:t>
            </a:r>
            <a:r>
              <a:rPr lang="en-US" altLang="ja-JP" sz="2800" b="1" dirty="0" err="1"/>
              <a:t>wa</a:t>
            </a:r>
            <a:r>
              <a:rPr lang="en-US" altLang="ja-JP" sz="2800" b="1" dirty="0"/>
              <a:t>   </a:t>
            </a:r>
            <a:r>
              <a:rPr lang="en-US" altLang="ja-JP" sz="2800" b="1" dirty="0" err="1" smtClean="0"/>
              <a:t>nanji</a:t>
            </a:r>
            <a:r>
              <a:rPr lang="en-US" altLang="ja-JP" sz="2800" b="1" dirty="0" smtClean="0"/>
              <a:t>      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kara</a:t>
            </a:r>
            <a:r>
              <a:rPr lang="en-US" altLang="ja-JP" sz="2800" b="1" dirty="0" smtClean="0"/>
              <a:t>     </a:t>
            </a:r>
            <a:r>
              <a:rPr lang="en-US" altLang="ja-JP" sz="2800" b="1" dirty="0" err="1" smtClean="0"/>
              <a:t>desu</a:t>
            </a:r>
            <a:r>
              <a:rPr lang="en-US" altLang="ja-JP" sz="2800" b="1" dirty="0" smtClean="0"/>
              <a:t> </a:t>
            </a:r>
            <a:r>
              <a:rPr lang="ja-JP" altLang="en-US" sz="2800" b="1" dirty="0"/>
              <a:t> </a:t>
            </a:r>
            <a:r>
              <a:rPr lang="ja-JP" altLang="en-US" sz="2800" b="1" dirty="0" smtClean="0"/>
              <a:t> </a:t>
            </a:r>
            <a:r>
              <a:rPr lang="en-US" altLang="ja-JP" sz="2800" b="1" dirty="0" err="1" smtClean="0"/>
              <a:t>ka</a:t>
            </a:r>
            <a:r>
              <a:rPr lang="en-US" altLang="ja-JP" sz="2800" b="1" dirty="0" smtClean="0"/>
              <a:t>.</a:t>
            </a:r>
            <a:endParaRPr lang="en-US" altLang="ja-JP" sz="2800" b="1" dirty="0"/>
          </a:p>
          <a:p>
            <a:pPr>
              <a:buNone/>
            </a:pPr>
            <a:r>
              <a:rPr lang="en-US" altLang="ja-JP" sz="2800" i="1" dirty="0" smtClean="0"/>
              <a:t>What time does the Department </a:t>
            </a:r>
            <a:r>
              <a:rPr lang="en-US" altLang="ja-JP" sz="2800" i="1" dirty="0"/>
              <a:t>store </a:t>
            </a:r>
            <a:r>
              <a:rPr lang="en-US" altLang="ja-JP" sz="2800" i="1" dirty="0" smtClean="0">
                <a:solidFill>
                  <a:srgbClr val="FF0000"/>
                </a:solidFill>
              </a:rPr>
              <a:t>open</a:t>
            </a:r>
            <a:r>
              <a:rPr lang="en-US" altLang="ja-JP" sz="2800" i="1" dirty="0" smtClean="0"/>
              <a:t>? </a:t>
            </a:r>
            <a:endParaRPr lang="en-US" altLang="ja-JP" sz="2800" i="1" dirty="0"/>
          </a:p>
          <a:p>
            <a:pPr>
              <a:buNone/>
            </a:pPr>
            <a:endParaRPr lang="en-US" altLang="ja-JP" sz="2800" dirty="0"/>
          </a:p>
          <a:p>
            <a:pPr>
              <a:buNone/>
            </a:pPr>
            <a:r>
              <a:rPr lang="ja-JP" altLang="en-US" sz="2800" dirty="0" smtClean="0"/>
              <a:t>デ</a:t>
            </a:r>
            <a:r>
              <a:rPr lang="ja-JP" altLang="en-US" sz="2800" dirty="0"/>
              <a:t>パー</a:t>
            </a:r>
            <a:r>
              <a:rPr lang="ja-JP" altLang="en-US" sz="2800" dirty="0" smtClean="0"/>
              <a:t>ト　は　くじ　</a:t>
            </a:r>
            <a:r>
              <a:rPr lang="ja-JP" altLang="en-US" sz="2800" dirty="0" smtClean="0">
                <a:solidFill>
                  <a:srgbClr val="FF0000"/>
                </a:solidFill>
              </a:rPr>
              <a:t>から</a:t>
            </a:r>
            <a:r>
              <a:rPr lang="ja-JP" altLang="en-US" sz="2800" dirty="0" smtClean="0"/>
              <a:t>　です。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b="1" dirty="0" err="1"/>
              <a:t>Depaato</a:t>
            </a:r>
            <a:r>
              <a:rPr lang="en-US" altLang="ja-JP" sz="2800" b="1" dirty="0"/>
              <a:t>  </a:t>
            </a:r>
            <a:r>
              <a:rPr lang="en-US" altLang="ja-JP" sz="2800" b="1" dirty="0" smtClean="0"/>
              <a:t>  </a:t>
            </a:r>
            <a:r>
              <a:rPr lang="en-US" altLang="ja-JP" sz="2800" b="1" dirty="0" err="1" smtClean="0"/>
              <a:t>wa</a:t>
            </a:r>
            <a:r>
              <a:rPr lang="en-US" altLang="ja-JP" sz="2800" b="1" dirty="0" smtClean="0"/>
              <a:t>    </a:t>
            </a:r>
            <a:r>
              <a:rPr lang="en-US" altLang="ja-JP" sz="2800" b="1" dirty="0" err="1" smtClean="0"/>
              <a:t>kuji</a:t>
            </a:r>
            <a:r>
              <a:rPr lang="en-US" altLang="ja-JP" sz="2800" b="1" dirty="0" smtClean="0"/>
              <a:t>     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kara</a:t>
            </a:r>
            <a:r>
              <a:rPr lang="en-US" altLang="ja-JP" sz="2800" b="1" dirty="0" smtClean="0"/>
              <a:t>     </a:t>
            </a:r>
            <a:r>
              <a:rPr lang="en-US" altLang="ja-JP" sz="2800" b="1" dirty="0" err="1" smtClean="0"/>
              <a:t>desu</a:t>
            </a:r>
            <a:r>
              <a:rPr lang="en-US" altLang="ja-JP" sz="2800" b="1" dirty="0" smtClean="0"/>
              <a:t>.</a:t>
            </a:r>
          </a:p>
          <a:p>
            <a:pPr>
              <a:buNone/>
            </a:pPr>
            <a:r>
              <a:rPr lang="en-US" altLang="ja-JP" sz="2800" i="1" dirty="0" smtClean="0"/>
              <a:t>The Department store opens at 9</a:t>
            </a:r>
            <a:r>
              <a:rPr lang="ja-JP" altLang="en-US" sz="2800" i="1" dirty="0"/>
              <a:t> </a:t>
            </a:r>
            <a:r>
              <a:rPr lang="en-US" altLang="ja-JP" sz="2800" i="1" dirty="0" smtClean="0"/>
              <a:t>o’clock.</a:t>
            </a:r>
            <a:r>
              <a:rPr lang="en-US" altLang="ja-JP" sz="2800" i="1" dirty="0"/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020787" y="2852936"/>
            <a:ext cx="7209200" cy="33123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1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- until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to, finishes at, closes    </a:t>
            </a:r>
            <a:r>
              <a:rPr lang="ja-JP" altLang="en-US" sz="2400" dirty="0" smtClean="0"/>
              <a:t>まで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/>
          </a:p>
        </p:txBody>
      </p:sp>
      <p:sp>
        <p:nvSpPr>
          <p:cNvPr id="4" name="Rectangle 3"/>
          <p:cNvSpPr/>
          <p:nvPr/>
        </p:nvSpPr>
        <p:spPr>
          <a:xfrm>
            <a:off x="1020787" y="2852936"/>
            <a:ext cx="7209200" cy="33123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020787" y="2852936"/>
            <a:ext cx="7209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2800" dirty="0"/>
              <a:t>デパート　は　なん</a:t>
            </a:r>
            <a:r>
              <a:rPr lang="ja-JP" altLang="en-US" sz="2800" dirty="0" smtClean="0"/>
              <a:t>じ　</a:t>
            </a:r>
            <a:r>
              <a:rPr lang="ja-JP" altLang="en-US" sz="2800" dirty="0" smtClean="0">
                <a:solidFill>
                  <a:srgbClr val="FF0000"/>
                </a:solidFill>
              </a:rPr>
              <a:t>まで</a:t>
            </a:r>
            <a:r>
              <a:rPr lang="ja-JP" altLang="en-US" sz="2800" dirty="0"/>
              <a:t>　です　か 。</a:t>
            </a:r>
            <a:endParaRPr lang="en-US" altLang="ja-JP" sz="2800" dirty="0"/>
          </a:p>
          <a:p>
            <a:pPr>
              <a:buNone/>
            </a:pPr>
            <a:r>
              <a:rPr lang="en-US" altLang="ja-JP" sz="2800" b="1" dirty="0" err="1"/>
              <a:t>Depaato</a:t>
            </a:r>
            <a:r>
              <a:rPr lang="en-US" altLang="ja-JP" sz="2800" b="1" dirty="0"/>
              <a:t>    </a:t>
            </a:r>
            <a:r>
              <a:rPr lang="en-US" altLang="ja-JP" sz="2800" b="1" dirty="0" err="1"/>
              <a:t>wa</a:t>
            </a:r>
            <a:r>
              <a:rPr lang="en-US" altLang="ja-JP" sz="2800" b="1" dirty="0"/>
              <a:t>   </a:t>
            </a:r>
            <a:r>
              <a:rPr lang="en-US" altLang="ja-JP" sz="2800" b="1" dirty="0" smtClean="0"/>
              <a:t> </a:t>
            </a:r>
            <a:r>
              <a:rPr lang="en-US" altLang="ja-JP" sz="2800" b="1" dirty="0" err="1" smtClean="0"/>
              <a:t>nanji</a:t>
            </a:r>
            <a:r>
              <a:rPr lang="en-US" altLang="ja-JP" sz="2800" b="1" dirty="0" smtClean="0"/>
              <a:t>    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made </a:t>
            </a:r>
            <a:r>
              <a:rPr lang="en-US" altLang="ja-JP" sz="2800" b="1" dirty="0" smtClean="0"/>
              <a:t>  </a:t>
            </a:r>
            <a:r>
              <a:rPr lang="en-US" altLang="ja-JP" sz="2800" b="1" dirty="0" err="1"/>
              <a:t>desu</a:t>
            </a:r>
            <a:r>
              <a:rPr lang="en-US" altLang="ja-JP" sz="2800" b="1" dirty="0"/>
              <a:t> </a:t>
            </a:r>
            <a:r>
              <a:rPr lang="ja-JP" altLang="en-US" sz="2800" b="1" dirty="0"/>
              <a:t>  </a:t>
            </a:r>
            <a:r>
              <a:rPr lang="en-US" altLang="ja-JP" sz="2800" b="1" dirty="0" err="1"/>
              <a:t>ka</a:t>
            </a:r>
            <a:r>
              <a:rPr lang="en-US" altLang="ja-JP" sz="2800" b="1" dirty="0"/>
              <a:t>.</a:t>
            </a:r>
          </a:p>
          <a:p>
            <a:pPr>
              <a:buNone/>
            </a:pPr>
            <a:r>
              <a:rPr lang="en-US" altLang="ja-JP" sz="2800" i="1" dirty="0"/>
              <a:t>What time does the Department store </a:t>
            </a:r>
            <a:r>
              <a:rPr lang="en-US" altLang="ja-JP" sz="2800" i="1" dirty="0" smtClean="0">
                <a:solidFill>
                  <a:srgbClr val="FF0000"/>
                </a:solidFill>
              </a:rPr>
              <a:t>closes</a:t>
            </a:r>
            <a:r>
              <a:rPr lang="en-US" altLang="ja-JP" sz="2800" i="1" dirty="0" smtClean="0"/>
              <a:t>? </a:t>
            </a:r>
            <a:endParaRPr lang="en-US" altLang="ja-JP" sz="2800" i="1" dirty="0"/>
          </a:p>
          <a:p>
            <a:pPr>
              <a:buNone/>
            </a:pPr>
            <a:endParaRPr lang="en-US" altLang="ja-JP" sz="2800" dirty="0"/>
          </a:p>
          <a:p>
            <a:pPr>
              <a:buNone/>
            </a:pPr>
            <a:r>
              <a:rPr lang="ja-JP" altLang="en-US" sz="2800" dirty="0"/>
              <a:t>デパート　は　ろくじ　</a:t>
            </a:r>
            <a:r>
              <a:rPr lang="ja-JP" altLang="en-US" sz="2800" dirty="0">
                <a:solidFill>
                  <a:srgbClr val="FF0000"/>
                </a:solidFill>
              </a:rPr>
              <a:t>まで</a:t>
            </a:r>
            <a:r>
              <a:rPr lang="ja-JP" altLang="en-US" sz="2800" dirty="0"/>
              <a:t>　です。</a:t>
            </a:r>
            <a:endParaRPr lang="en-US" altLang="ja-JP" sz="2800" dirty="0"/>
          </a:p>
          <a:p>
            <a:pPr>
              <a:buNone/>
            </a:pPr>
            <a:r>
              <a:rPr lang="en-US" altLang="ja-JP" sz="2800" b="1" dirty="0" err="1"/>
              <a:t>Depaato</a:t>
            </a:r>
            <a:r>
              <a:rPr lang="en-US" altLang="ja-JP" sz="2800" b="1" dirty="0"/>
              <a:t>    </a:t>
            </a:r>
            <a:r>
              <a:rPr lang="en-US" altLang="ja-JP" sz="2800" b="1" dirty="0" err="1"/>
              <a:t>wa</a:t>
            </a:r>
            <a:r>
              <a:rPr lang="en-US" altLang="ja-JP" sz="2800" b="1" dirty="0"/>
              <a:t>    </a:t>
            </a:r>
            <a:r>
              <a:rPr lang="en-US" altLang="ja-JP" sz="2800" b="1" dirty="0" err="1" smtClean="0"/>
              <a:t>rokuji</a:t>
            </a:r>
            <a:r>
              <a:rPr lang="en-US" altLang="ja-JP" sz="2800" b="1" dirty="0" smtClean="0"/>
              <a:t>    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made</a:t>
            </a:r>
            <a:r>
              <a:rPr lang="en-US" altLang="ja-JP" sz="2800" b="1" dirty="0" smtClean="0"/>
              <a:t>  </a:t>
            </a:r>
            <a:r>
              <a:rPr lang="en-US" altLang="ja-JP" sz="2800" b="1" dirty="0" err="1" smtClean="0"/>
              <a:t>desu</a:t>
            </a:r>
            <a:r>
              <a:rPr lang="en-US" altLang="ja-JP" sz="2800" b="1" dirty="0"/>
              <a:t>.</a:t>
            </a:r>
          </a:p>
          <a:p>
            <a:pPr>
              <a:buNone/>
            </a:pPr>
            <a:r>
              <a:rPr lang="en-US" altLang="ja-JP" sz="2800" i="1" dirty="0"/>
              <a:t>The Department store </a:t>
            </a:r>
            <a:r>
              <a:rPr lang="en-US" altLang="ja-JP" sz="2800" i="1" dirty="0" smtClean="0"/>
              <a:t> </a:t>
            </a:r>
            <a:r>
              <a:rPr lang="en-US" altLang="ja-JP" sz="2800" i="1" dirty="0" smtClean="0">
                <a:solidFill>
                  <a:srgbClr val="FF0000"/>
                </a:solidFill>
              </a:rPr>
              <a:t>closes</a:t>
            </a:r>
            <a:r>
              <a:rPr lang="en-US" altLang="ja-JP" sz="2800" i="1" dirty="0" smtClean="0"/>
              <a:t> at 6 o’clock.</a:t>
            </a:r>
            <a:endParaRPr lang="en-US" altLang="ja-JP" sz="2800" i="1" dirty="0"/>
          </a:p>
        </p:txBody>
      </p:sp>
    </p:spTree>
    <p:extLst>
      <p:ext uri="{BB962C8B-B14F-4D97-AF65-F5344CB8AC3E}">
        <p14:creationId xmlns:p14="http://schemas.microsoft.com/office/powerpoint/2010/main" val="2346748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– from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when</a:t>
            </a:r>
            <a:r>
              <a:rPr lang="ja-JP" altLang="en-US" dirty="0" smtClean="0"/>
              <a:t>　なんじ　から</a:t>
            </a:r>
            <a:endParaRPr lang="en-US" dirty="0" smtClean="0"/>
          </a:p>
          <a:p>
            <a:r>
              <a:rPr lang="en-US" dirty="0" smtClean="0"/>
              <a:t>until when</a:t>
            </a:r>
            <a:r>
              <a:rPr lang="ja-JP" altLang="en-US" dirty="0" smtClean="0"/>
              <a:t>　なんじ　まで</a:t>
            </a:r>
            <a:endParaRPr lang="en-US" altLang="ja-JP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35208" y="3212976"/>
            <a:ext cx="6633136" cy="2713784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042782" y="3249104"/>
            <a:ext cx="66255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2400" dirty="0" smtClean="0"/>
              <a:t>パーティー</a:t>
            </a:r>
            <a:r>
              <a:rPr lang="ja-JP" altLang="en-US" sz="2800" dirty="0" smtClean="0"/>
              <a:t>　は　</a:t>
            </a:r>
            <a:r>
              <a:rPr lang="ja-JP" altLang="en-US" sz="2800" dirty="0" smtClean="0">
                <a:solidFill>
                  <a:srgbClr val="FF0000"/>
                </a:solidFill>
              </a:rPr>
              <a:t>なんじ　から</a:t>
            </a:r>
            <a:r>
              <a:rPr lang="ja-JP" altLang="en-US" sz="2800" dirty="0" smtClean="0"/>
              <a:t>　</a:t>
            </a:r>
            <a:endParaRPr lang="en-US" altLang="ja-JP" sz="2800" dirty="0" smtClean="0"/>
          </a:p>
          <a:p>
            <a:r>
              <a:rPr lang="en-US" altLang="ja-JP" sz="2800" b="1" dirty="0" err="1"/>
              <a:t>Paatii</a:t>
            </a:r>
            <a:r>
              <a:rPr lang="en-US" altLang="ja-JP" sz="2800" b="1" dirty="0"/>
              <a:t> </a:t>
            </a:r>
            <a:r>
              <a:rPr lang="en-US" altLang="ja-JP" sz="2800" b="1" dirty="0" smtClean="0"/>
              <a:t>         </a:t>
            </a:r>
            <a:r>
              <a:rPr lang="en-US" altLang="ja-JP" sz="2800" b="1" dirty="0" err="1" smtClean="0"/>
              <a:t>wa</a:t>
            </a:r>
            <a:r>
              <a:rPr lang="en-US" altLang="ja-JP" sz="2800" b="1" dirty="0" smtClean="0"/>
              <a:t>    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nanji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      </a:t>
            </a:r>
            <a:r>
              <a:rPr lang="en-US" altLang="ja-JP" sz="2800" b="1" dirty="0" err="1" smtClean="0">
                <a:solidFill>
                  <a:srgbClr val="FF0000"/>
                </a:solidFill>
              </a:rPr>
              <a:t>kara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 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なんじ　まで　</a:t>
            </a:r>
            <a:r>
              <a:rPr lang="ja-JP" altLang="en-US" sz="2800" dirty="0" smtClean="0"/>
              <a:t>です　か。</a:t>
            </a:r>
            <a:endParaRPr lang="en-US" altLang="ja-JP" sz="2800" dirty="0"/>
          </a:p>
          <a:p>
            <a:pPr>
              <a:buNone/>
            </a:pPr>
            <a:r>
              <a:rPr lang="en-US" altLang="ja-JP" sz="2800" b="1" dirty="0" err="1" smtClean="0">
                <a:solidFill>
                  <a:srgbClr val="FF0000"/>
                </a:solidFill>
              </a:rPr>
              <a:t>nanji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      made   </a:t>
            </a:r>
            <a:r>
              <a:rPr lang="en-US" altLang="ja-JP" sz="2800" b="1" dirty="0" err="1" smtClean="0"/>
              <a:t>desu</a:t>
            </a:r>
            <a:r>
              <a:rPr lang="en-US" altLang="ja-JP" sz="2800" b="1" dirty="0" smtClean="0"/>
              <a:t>   </a:t>
            </a:r>
            <a:r>
              <a:rPr lang="en-US" altLang="ja-JP" sz="2800" b="1" dirty="0" err="1" smtClean="0"/>
              <a:t>ka</a:t>
            </a:r>
            <a:r>
              <a:rPr lang="en-US" altLang="ja-JP" sz="2800" b="1" dirty="0" smtClean="0"/>
              <a:t>.</a:t>
            </a:r>
          </a:p>
          <a:p>
            <a:pPr>
              <a:buNone/>
            </a:pPr>
            <a:r>
              <a:rPr lang="en-US" altLang="ja-JP" sz="2800" i="1" dirty="0" smtClean="0"/>
              <a:t>When does the party start and finish?</a:t>
            </a:r>
          </a:p>
          <a:p>
            <a:pPr>
              <a:buNone/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15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punctuation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Japanese uses no spaces.  </a:t>
            </a:r>
          </a:p>
          <a:p>
            <a:pPr>
              <a:buNone/>
            </a:pPr>
            <a:r>
              <a:rPr lang="ja-JP" altLang="en-US" sz="2400" i="1" smtClean="0"/>
              <a:t>　</a:t>
            </a:r>
            <a:r>
              <a:rPr lang="en-US" sz="2400" i="1" dirty="0" smtClean="0"/>
              <a:t>(Spaces are used to help new learners of the language only.)</a:t>
            </a:r>
          </a:p>
          <a:p>
            <a:pPr>
              <a:buNone/>
            </a:pPr>
            <a:endParaRPr lang="en-US" dirty="0" smtClean="0"/>
          </a:p>
          <a:p>
            <a:r>
              <a:rPr lang="ja-JP" altLang="en-US" smtClean="0"/>
              <a:t>　。</a:t>
            </a:r>
            <a:r>
              <a:rPr lang="en-US" dirty="0" smtClean="0"/>
              <a:t>= full stop</a:t>
            </a:r>
          </a:p>
          <a:p>
            <a:pPr>
              <a:buNone/>
            </a:pPr>
            <a:endParaRPr lang="en-US" dirty="0" smtClean="0"/>
          </a:p>
          <a:p>
            <a:r>
              <a:rPr lang="ja-JP" altLang="en-US" smtClean="0"/>
              <a:t>　、</a:t>
            </a:r>
            <a:r>
              <a:rPr lang="en-US" altLang="ja-JP" dirty="0" smtClean="0"/>
              <a:t>= comma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Topic - </a:t>
            </a:r>
            <a:r>
              <a:rPr lang="en-US" dirty="0" err="1" smtClean="0"/>
              <a:t>Wa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Topic (what the sentence is mainly about) is marked with Particle </a:t>
            </a:r>
            <a:r>
              <a:rPr lang="en-US" dirty="0" err="1" smtClean="0"/>
              <a:t>wa</a:t>
            </a:r>
            <a:r>
              <a:rPr lang="en-US" dirty="0" smtClean="0"/>
              <a:t> – </a:t>
            </a:r>
            <a:r>
              <a:rPr lang="ja-JP" altLang="en-US" smtClean="0"/>
              <a:t>は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(hiragana ha but read </a:t>
            </a:r>
            <a:r>
              <a:rPr lang="en-US" altLang="ja-JP" i="1" dirty="0" err="1" smtClean="0"/>
              <a:t>wa</a:t>
            </a:r>
            <a:r>
              <a:rPr lang="en-US" altLang="ja-JP" i="1" dirty="0" smtClean="0"/>
              <a:t>).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ja-JP" altLang="en-US" smtClean="0"/>
              <a:t>はなこさん　  は　がくせい　です。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err="1" smtClean="0"/>
              <a:t>Hanako</a:t>
            </a:r>
            <a:r>
              <a:rPr lang="en-US" b="1" dirty="0" smtClean="0"/>
              <a:t> san    </a:t>
            </a:r>
            <a:r>
              <a:rPr lang="en-US" b="1" dirty="0" err="1" smtClean="0"/>
              <a:t>wa</a:t>
            </a:r>
            <a:r>
              <a:rPr lang="en-US" b="1" dirty="0" smtClean="0"/>
              <a:t>    </a:t>
            </a:r>
            <a:r>
              <a:rPr lang="en-US" b="1" dirty="0" err="1" smtClean="0"/>
              <a:t>gakusei</a:t>
            </a:r>
            <a:r>
              <a:rPr lang="en-US" b="1" dirty="0" smtClean="0"/>
              <a:t>     </a:t>
            </a:r>
            <a:r>
              <a:rPr lang="en-US" b="1" dirty="0" err="1" smtClean="0"/>
              <a:t>desu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err="1" smtClean="0"/>
              <a:t>Hanako</a:t>
            </a:r>
            <a:r>
              <a:rPr lang="en-US" i="1" dirty="0" smtClean="0"/>
              <a:t>            </a:t>
            </a:r>
            <a:r>
              <a:rPr lang="en-US" sz="2000" i="1" dirty="0" smtClean="0"/>
              <a:t>(topic)    </a:t>
            </a:r>
            <a:r>
              <a:rPr lang="en-US" i="1" dirty="0" smtClean="0"/>
              <a:t>student      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Hanako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is a student.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The topic of the sentence is </a:t>
            </a:r>
            <a:r>
              <a:rPr lang="en-US" u="sng" dirty="0" err="1" smtClean="0"/>
              <a:t>Hanako</a:t>
            </a:r>
            <a:r>
              <a:rPr lang="en-US" dirty="0" smtClean="0"/>
              <a:t>, the rest of the sentence </a:t>
            </a:r>
            <a:r>
              <a:rPr lang="en-US" u="sng" dirty="0" smtClean="0"/>
              <a:t>provides information about the topic </a:t>
            </a:r>
            <a:r>
              <a:rPr lang="en-US" dirty="0" err="1" smtClean="0"/>
              <a:t>ie</a:t>
            </a:r>
            <a:r>
              <a:rPr lang="en-US" dirty="0" smtClean="0"/>
              <a:t> describes </a:t>
            </a:r>
            <a:r>
              <a:rPr lang="en-US" dirty="0" err="1" smtClean="0"/>
              <a:t>Hanako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3203848" y="2852936"/>
            <a:ext cx="864096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043608" y="2708920"/>
            <a:ext cx="6912768" cy="216024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Ellipsis – omission of topic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the topic is understood or obvious, it is common to omit the topic.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ja-JP" altLang="en-US" smtClean="0"/>
              <a:t>わたし　は　がくせい　です。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err="1" smtClean="0"/>
              <a:t>Watashi</a:t>
            </a:r>
            <a:r>
              <a:rPr lang="en-US" b="1" dirty="0" smtClean="0"/>
              <a:t>  </a:t>
            </a:r>
            <a:r>
              <a:rPr lang="en-US" b="1" dirty="0" err="1" smtClean="0"/>
              <a:t>wa</a:t>
            </a:r>
            <a:r>
              <a:rPr lang="en-US" b="1" dirty="0" smtClean="0"/>
              <a:t>    </a:t>
            </a:r>
            <a:r>
              <a:rPr lang="en-US" b="1" dirty="0" err="1" smtClean="0"/>
              <a:t>gakusei</a:t>
            </a:r>
            <a:r>
              <a:rPr lang="en-US" b="1" dirty="0" smtClean="0"/>
              <a:t>       </a:t>
            </a:r>
            <a:r>
              <a:rPr lang="en-US" b="1" dirty="0" err="1" smtClean="0"/>
              <a:t>desu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strike="sngStrike" smtClean="0">
                <a:solidFill>
                  <a:srgbClr val="FF0000"/>
                </a:solidFill>
              </a:rPr>
              <a:t>わたし　は</a:t>
            </a:r>
            <a:r>
              <a:rPr lang="ja-JP" altLang="en-US" smtClean="0"/>
              <a:t>　がくせい　です。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Watashi</a:t>
            </a:r>
            <a:r>
              <a:rPr lang="en-US" b="1" strike="sngStrike" dirty="0" smtClean="0">
                <a:solidFill>
                  <a:srgbClr val="FF0000"/>
                </a:solidFill>
              </a:rPr>
              <a:t>  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wa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err="1" smtClean="0"/>
              <a:t>gakusei</a:t>
            </a:r>
            <a:r>
              <a:rPr lang="en-US" b="1" dirty="0" smtClean="0"/>
              <a:t>       </a:t>
            </a:r>
            <a:r>
              <a:rPr lang="en-US" b="1" dirty="0" err="1" smtClean="0"/>
              <a:t>desu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First and second person pronouns (me – </a:t>
            </a:r>
            <a:r>
              <a:rPr lang="ja-JP" altLang="en-US" smtClean="0"/>
              <a:t>わたし </a:t>
            </a:r>
            <a:r>
              <a:rPr lang="en-US" dirty="0" err="1" smtClean="0"/>
              <a:t>watashi</a:t>
            </a:r>
            <a:r>
              <a:rPr lang="en-US" dirty="0" smtClean="0"/>
              <a:t>) (you – </a:t>
            </a:r>
            <a:r>
              <a:rPr lang="ja-JP" altLang="en-US" smtClean="0"/>
              <a:t>あなた</a:t>
            </a:r>
            <a:r>
              <a:rPr lang="en-US" dirty="0" err="1" smtClean="0"/>
              <a:t>anata</a:t>
            </a:r>
            <a:r>
              <a:rPr lang="en-US" dirty="0" smtClean="0"/>
              <a:t>) are often omitted, as they are obvious.</a:t>
            </a:r>
          </a:p>
        </p:txBody>
      </p:sp>
      <p:sp>
        <p:nvSpPr>
          <p:cNvPr id="4" name="Down Arrow 3"/>
          <p:cNvSpPr/>
          <p:nvPr/>
        </p:nvSpPr>
        <p:spPr>
          <a:xfrm>
            <a:off x="3131840" y="3789040"/>
            <a:ext cx="720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043608" y="2708920"/>
            <a:ext cx="5112568" cy="259228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Creating questions - Ka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add the Particle ka - </a:t>
            </a:r>
            <a:r>
              <a:rPr lang="ja-JP" altLang="en-US" smtClean="0"/>
              <a:t>か</a:t>
            </a:r>
            <a:endParaRPr lang="en-US" altLang="ja-JP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ja-JP" altLang="en-US" smtClean="0"/>
              <a:t>がくせい　です。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b="1" dirty="0" smtClean="0"/>
              <a:t>	</a:t>
            </a:r>
            <a:r>
              <a:rPr lang="en-US" altLang="ja-JP" b="1" dirty="0" err="1" smtClean="0"/>
              <a:t>Gakusei</a:t>
            </a:r>
            <a:r>
              <a:rPr lang="en-US" altLang="ja-JP" b="1" dirty="0" smtClean="0"/>
              <a:t>     </a:t>
            </a:r>
            <a:r>
              <a:rPr lang="en-US" altLang="ja-JP" b="1" dirty="0" err="1" smtClean="0"/>
              <a:t>desu</a:t>
            </a:r>
            <a:r>
              <a:rPr lang="en-US" altLang="ja-JP" b="1" dirty="0" smtClean="0"/>
              <a:t>.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i="1" dirty="0" smtClean="0"/>
              <a:t>I’m a student.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smtClean="0"/>
              <a:t>がくせい　です　か。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err="1" smtClean="0"/>
              <a:t>Gakusei</a:t>
            </a:r>
            <a:r>
              <a:rPr lang="en-US" b="1" dirty="0" smtClean="0"/>
              <a:t>     </a:t>
            </a:r>
            <a:r>
              <a:rPr lang="en-US" b="1" dirty="0" err="1" smtClean="0"/>
              <a:t>desu</a:t>
            </a:r>
            <a:r>
              <a:rPr lang="en-US" b="1" dirty="0" smtClean="0"/>
              <a:t>   ka.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Are you a student?</a:t>
            </a:r>
            <a:endParaRPr lang="en-AU" i="1" dirty="0"/>
          </a:p>
        </p:txBody>
      </p:sp>
      <p:sp>
        <p:nvSpPr>
          <p:cNvPr id="4" name="Oval 3"/>
          <p:cNvSpPr/>
          <p:nvPr/>
        </p:nvSpPr>
        <p:spPr>
          <a:xfrm>
            <a:off x="3923928" y="4797152"/>
            <a:ext cx="792088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23928" y="4509120"/>
            <a:ext cx="648072" cy="2880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43608" y="2708920"/>
            <a:ext cx="4320480" cy="3600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Answering questions – no topic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is often omitted when answering questions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ja-JP" altLang="en-US" smtClean="0"/>
              <a:t>はなこさん　は　がくせい　です　か。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b="1" dirty="0" err="1" smtClean="0"/>
              <a:t>Hanakosan</a:t>
            </a:r>
            <a:r>
              <a:rPr lang="en-US" altLang="ja-JP" b="1" dirty="0" smtClean="0"/>
              <a:t>   </a:t>
            </a:r>
            <a:r>
              <a:rPr lang="en-US" altLang="ja-JP" b="1" dirty="0" err="1" smtClean="0"/>
              <a:t>wa</a:t>
            </a:r>
            <a:r>
              <a:rPr lang="en-US" altLang="ja-JP" b="1" dirty="0" smtClean="0"/>
              <a:t>    </a:t>
            </a:r>
            <a:r>
              <a:rPr lang="en-US" altLang="ja-JP" b="1" dirty="0" err="1" smtClean="0"/>
              <a:t>gakusei</a:t>
            </a:r>
            <a:r>
              <a:rPr lang="en-US" altLang="ja-JP" b="1" dirty="0" smtClean="0"/>
              <a:t>    </a:t>
            </a:r>
            <a:r>
              <a:rPr lang="en-US" altLang="ja-JP" b="1" dirty="0" err="1" smtClean="0"/>
              <a:t>desu</a:t>
            </a:r>
            <a:r>
              <a:rPr lang="en-US" altLang="ja-JP" b="1" dirty="0" smtClean="0"/>
              <a:t>    ka?</a:t>
            </a:r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en-US" altLang="ja-JP" i="1" dirty="0" smtClean="0"/>
              <a:t>Is </a:t>
            </a:r>
            <a:r>
              <a:rPr lang="en-US" altLang="ja-JP" i="1" dirty="0" err="1" smtClean="0"/>
              <a:t>Hanako</a:t>
            </a:r>
            <a:r>
              <a:rPr lang="en-US" altLang="ja-JP" i="1" dirty="0" smtClean="0"/>
              <a:t> a student?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ja-JP" altLang="en-US" smtClean="0"/>
              <a:t>はい、</a:t>
            </a:r>
            <a:r>
              <a:rPr lang="ja-JP" altLang="en-US" strike="sngStrike" smtClean="0">
                <a:solidFill>
                  <a:srgbClr val="FF0000"/>
                </a:solidFill>
              </a:rPr>
              <a:t>はなこさん　は</a:t>
            </a:r>
            <a:r>
              <a:rPr lang="ja-JP" altLang="en-US" smtClean="0">
                <a:solidFill>
                  <a:srgbClr val="FF0000"/>
                </a:solidFill>
              </a:rPr>
              <a:t>　</a:t>
            </a:r>
            <a:r>
              <a:rPr lang="ja-JP" altLang="en-US" smtClean="0"/>
              <a:t>がくせい　です。</a:t>
            </a:r>
            <a:endParaRPr lang="en-US" altLang="ja-JP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Hai</a:t>
            </a:r>
            <a:r>
              <a:rPr lang="en-US" b="1" dirty="0" smtClean="0"/>
              <a:t>, 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Hanakosan</a:t>
            </a:r>
            <a:r>
              <a:rPr lang="en-US" b="1" strike="sngStrike" dirty="0" smtClean="0">
                <a:solidFill>
                  <a:srgbClr val="FF0000"/>
                </a:solidFill>
              </a:rPr>
              <a:t> 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wa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/>
              <a:t>gakusei</a:t>
            </a:r>
            <a:r>
              <a:rPr lang="en-US" b="1" dirty="0" smtClean="0"/>
              <a:t> </a:t>
            </a:r>
            <a:r>
              <a:rPr lang="en-US" b="1" dirty="0" err="1" smtClean="0"/>
              <a:t>desu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i="1" dirty="0" smtClean="0"/>
              <a:t>		Yes, </a:t>
            </a:r>
            <a:r>
              <a:rPr lang="en-US" i="1" strike="sngStrike" dirty="0" err="1" smtClean="0">
                <a:solidFill>
                  <a:srgbClr val="FF0000"/>
                </a:solidFill>
              </a:rPr>
              <a:t>Hanako</a:t>
            </a:r>
            <a:r>
              <a:rPr lang="en-US" i="1" strike="sngStrike" dirty="0" smtClean="0">
                <a:solidFill>
                  <a:srgbClr val="FF0000"/>
                </a:solidFill>
              </a:rPr>
              <a:t> is a student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smtClean="0"/>
              <a:t>she is.</a:t>
            </a:r>
            <a:endParaRPr lang="en-AU" i="1" dirty="0"/>
          </a:p>
        </p:txBody>
      </p:sp>
      <p:sp>
        <p:nvSpPr>
          <p:cNvPr id="4" name="Rectangle 3"/>
          <p:cNvSpPr/>
          <p:nvPr/>
        </p:nvSpPr>
        <p:spPr>
          <a:xfrm>
            <a:off x="1043608" y="2708920"/>
            <a:ext cx="6912768" cy="3600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Negatives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です</a:t>
            </a:r>
            <a:r>
              <a:rPr lang="en-US" altLang="ja-JP" dirty="0" smtClean="0"/>
              <a:t>	 </a:t>
            </a:r>
            <a:r>
              <a:rPr lang="ja-JP" altLang="en-US" dirty="0" smtClean="0"/>
              <a:t>ではありません　  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OR </a:t>
            </a:r>
            <a:r>
              <a:rPr lang="en-US" altLang="ja-JP" dirty="0" smtClean="0"/>
              <a:t> </a:t>
            </a:r>
            <a:r>
              <a:rPr lang="ja-JP" altLang="en-US" dirty="0" smtClean="0"/>
              <a:t>じゃありません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desu</a:t>
            </a:r>
            <a:r>
              <a:rPr lang="en-US" b="1" dirty="0" smtClean="0"/>
              <a:t>            </a:t>
            </a:r>
            <a:r>
              <a:rPr lang="en-US" b="1" dirty="0" err="1" smtClean="0"/>
              <a:t>dewa</a:t>
            </a:r>
            <a:r>
              <a:rPr lang="en-US" b="1" dirty="0" smtClean="0"/>
              <a:t> </a:t>
            </a:r>
            <a:r>
              <a:rPr lang="en-US" b="1" dirty="0" err="1" smtClean="0"/>
              <a:t>arimasen</a:t>
            </a:r>
            <a:r>
              <a:rPr lang="en-US" b="1" dirty="0" smtClean="0"/>
              <a:t> (f)</a:t>
            </a:r>
            <a:r>
              <a:rPr lang="ja-JP" altLang="en-US" b="1" dirty="0" smtClean="0"/>
              <a:t>     </a:t>
            </a:r>
            <a:r>
              <a:rPr lang="en-US" b="1" dirty="0" smtClean="0"/>
              <a:t>   </a:t>
            </a:r>
            <a:r>
              <a:rPr lang="en-US" b="1" dirty="0" err="1" smtClean="0"/>
              <a:t>ja</a:t>
            </a:r>
            <a:r>
              <a:rPr lang="en-US" b="1" dirty="0" smtClean="0"/>
              <a:t> </a:t>
            </a:r>
            <a:r>
              <a:rPr lang="en-US" b="1" dirty="0" err="1" smtClean="0"/>
              <a:t>arimasen</a:t>
            </a:r>
            <a:r>
              <a:rPr lang="en-US" b="1" dirty="0" smtClean="0"/>
              <a:t> (if)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altLang="ja-JP" b="1" dirty="0" smtClean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がくせい　です。</a:t>
            </a:r>
            <a:endParaRPr lang="en-US" altLang="ja-JP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Gakusei</a:t>
            </a:r>
            <a:r>
              <a:rPr lang="en-US" b="1" dirty="0" smtClean="0"/>
              <a:t>     </a:t>
            </a:r>
            <a:r>
              <a:rPr lang="en-US" b="1" dirty="0" err="1" smtClean="0"/>
              <a:t>desu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i="1" dirty="0" smtClean="0"/>
              <a:t>I’m a student.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altLang="ja-JP" b="1" dirty="0" smtClean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がくせい　</a:t>
            </a:r>
            <a:r>
              <a:rPr lang="en-US" altLang="ja-JP" dirty="0" smtClean="0"/>
              <a:t>*</a:t>
            </a:r>
            <a:r>
              <a:rPr lang="ja-JP" altLang="en-US" dirty="0" smtClean="0"/>
              <a:t>じ</a:t>
            </a:r>
            <a:r>
              <a:rPr lang="ja-JP" altLang="en-US" dirty="0"/>
              <a:t>ゃ</a:t>
            </a:r>
            <a:r>
              <a:rPr lang="ja-JP" altLang="en-US" dirty="0" smtClean="0"/>
              <a:t>ありません。</a:t>
            </a:r>
            <a:endParaRPr lang="en-US" altLang="ja-JP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Gakusei</a:t>
            </a:r>
            <a:r>
              <a:rPr lang="en-US" b="1" dirty="0" smtClean="0"/>
              <a:t>      </a:t>
            </a:r>
            <a:r>
              <a:rPr lang="en-US" b="1" dirty="0" err="1" smtClean="0"/>
              <a:t>ja</a:t>
            </a:r>
            <a:r>
              <a:rPr lang="en-US" b="1" dirty="0" smtClean="0"/>
              <a:t> </a:t>
            </a:r>
            <a:r>
              <a:rPr lang="en-US" b="1" dirty="0" err="1" smtClean="0"/>
              <a:t>arimsen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i="1" dirty="0" smtClean="0"/>
              <a:t>	I’m not a student.</a:t>
            </a:r>
            <a:endParaRPr lang="en-AU" i="1" dirty="0"/>
          </a:p>
        </p:txBody>
      </p:sp>
      <p:sp>
        <p:nvSpPr>
          <p:cNvPr id="4" name="Right Arrow 3"/>
          <p:cNvSpPr/>
          <p:nvPr/>
        </p:nvSpPr>
        <p:spPr>
          <a:xfrm>
            <a:off x="1763688" y="227687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043608" y="3068960"/>
            <a:ext cx="4968552" cy="33123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6807120" y="4948430"/>
            <a:ext cx="2130711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OR</a:t>
            </a:r>
          </a:p>
          <a:p>
            <a:r>
              <a:rPr lang="en-US" altLang="ja-JP" dirty="0" smtClean="0"/>
              <a:t>*</a:t>
            </a:r>
            <a:r>
              <a:rPr lang="ja-JP" altLang="en-US" dirty="0" smtClean="0"/>
              <a:t>では　ありません</a:t>
            </a:r>
            <a:endParaRPr lang="en-US" altLang="ja-JP" dirty="0" smtClean="0"/>
          </a:p>
          <a:p>
            <a:r>
              <a:rPr lang="en-AU" dirty="0" err="1" smtClean="0"/>
              <a:t>dewa</a:t>
            </a:r>
            <a:r>
              <a:rPr lang="en-AU" dirty="0" smtClean="0"/>
              <a:t> </a:t>
            </a:r>
            <a:r>
              <a:rPr lang="en-AU" dirty="0" err="1" smtClean="0"/>
              <a:t>arimasen</a:t>
            </a:r>
            <a:endParaRPr lang="en-AU" dirty="0" smtClean="0"/>
          </a:p>
          <a:p>
            <a:r>
              <a:rPr lang="en-US" altLang="ja-JP" dirty="0"/>
              <a:t>*</a:t>
            </a:r>
            <a:r>
              <a:rPr lang="ja-JP" altLang="en-US" dirty="0" smtClean="0"/>
              <a:t>じゃない　です</a:t>
            </a:r>
            <a:endParaRPr lang="en-US" altLang="ja-JP" dirty="0" smtClean="0"/>
          </a:p>
          <a:p>
            <a:r>
              <a:rPr lang="en-AU" dirty="0" err="1" smtClean="0"/>
              <a:t>ja</a:t>
            </a:r>
            <a:r>
              <a:rPr lang="en-AU" dirty="0" smtClean="0"/>
              <a:t> </a:t>
            </a:r>
            <a:r>
              <a:rPr lang="en-AU" dirty="0" err="1" smtClean="0"/>
              <a:t>nai</a:t>
            </a:r>
            <a:r>
              <a:rPr lang="en-AU" dirty="0" smtClean="0"/>
              <a:t> </a:t>
            </a:r>
            <a:r>
              <a:rPr lang="en-AU" dirty="0" err="1" smtClean="0"/>
              <a:t>desu</a:t>
            </a: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Possessive - Particle no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Particle no -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attaches </a:t>
            </a:r>
            <a:r>
              <a:rPr lang="en-AU" dirty="0" smtClean="0"/>
              <a:t>to nouns to express belonging or affiliation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はなこさん</a:t>
            </a:r>
            <a:r>
              <a:rPr lang="ja-JP" altLang="en-US" dirty="0" smtClean="0">
                <a:solidFill>
                  <a:srgbClr val="FF0000"/>
                </a:solidFill>
              </a:rPr>
              <a:t>　の</a:t>
            </a:r>
            <a:r>
              <a:rPr lang="ja-JP" altLang="en-US" dirty="0" smtClean="0"/>
              <a:t>　ほん　です。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altLang="ja-JP" b="1" dirty="0" err="1" smtClean="0"/>
              <a:t>Hanakosan</a:t>
            </a:r>
            <a:r>
              <a:rPr lang="ja-JP" altLang="en-US" b="1" dirty="0" smtClean="0"/>
              <a:t>　</a:t>
            </a:r>
            <a:r>
              <a:rPr lang="en-US" altLang="ja-JP" b="1" dirty="0" smtClean="0">
                <a:solidFill>
                  <a:srgbClr val="FF0000"/>
                </a:solidFill>
              </a:rPr>
              <a:t>no  </a:t>
            </a:r>
            <a:r>
              <a:rPr lang="en-US" altLang="ja-JP" b="1" dirty="0" smtClean="0"/>
              <a:t>   </a:t>
            </a:r>
            <a:r>
              <a:rPr lang="en-US" altLang="ja-JP" b="1" dirty="0" err="1" smtClean="0"/>
              <a:t>hon</a:t>
            </a:r>
            <a:r>
              <a:rPr lang="en-US" altLang="ja-JP" b="1" dirty="0" smtClean="0"/>
              <a:t>     </a:t>
            </a:r>
            <a:r>
              <a:rPr lang="en-US" altLang="ja-JP" b="1" dirty="0" err="1" smtClean="0"/>
              <a:t>desu</a:t>
            </a:r>
            <a:r>
              <a:rPr lang="en-US" altLang="ja-JP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i="1" dirty="0" err="1" smtClean="0"/>
              <a:t>Hanako’</a:t>
            </a:r>
            <a:r>
              <a:rPr lang="en-US" i="1" dirty="0" err="1" smtClean="0">
                <a:solidFill>
                  <a:srgbClr val="FF0000"/>
                </a:solidFill>
              </a:rPr>
              <a:t>s</a:t>
            </a:r>
            <a:r>
              <a:rPr lang="en-US" i="1" dirty="0" smtClean="0"/>
              <a:t> book.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altLang="ja-JP" i="1" dirty="0" smtClean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わたし　</a:t>
            </a:r>
            <a:r>
              <a:rPr lang="ja-JP" altLang="en-US" dirty="0" smtClean="0">
                <a:solidFill>
                  <a:srgbClr val="FF0000"/>
                </a:solidFill>
              </a:rPr>
              <a:t>の</a:t>
            </a:r>
            <a:r>
              <a:rPr lang="ja-JP" altLang="en-US" dirty="0" smtClean="0"/>
              <a:t>　です。</a:t>
            </a:r>
            <a:endParaRPr lang="en-US" altLang="ja-JP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altLang="ja-JP" b="1" dirty="0" err="1" smtClean="0"/>
              <a:t>Watashi</a:t>
            </a:r>
            <a:r>
              <a:rPr lang="ja-JP" altLang="en-US" b="1" dirty="0"/>
              <a:t> </a:t>
            </a:r>
            <a:r>
              <a:rPr lang="en-US" altLang="ja-JP" b="1" dirty="0"/>
              <a:t>  </a:t>
            </a:r>
            <a:r>
              <a:rPr lang="en-US" altLang="ja-JP" b="1" dirty="0" smtClean="0">
                <a:solidFill>
                  <a:srgbClr val="FF0000"/>
                </a:solidFill>
              </a:rPr>
              <a:t>no</a:t>
            </a:r>
            <a:r>
              <a:rPr lang="en-US" altLang="ja-JP" b="1" dirty="0" smtClean="0"/>
              <a:t>   </a:t>
            </a:r>
            <a:r>
              <a:rPr lang="en-US" altLang="ja-JP" b="1" dirty="0" err="1" smtClean="0"/>
              <a:t>desu</a:t>
            </a:r>
            <a:r>
              <a:rPr lang="en-US" altLang="ja-JP" b="1" dirty="0" smtClean="0"/>
              <a:t>.</a:t>
            </a:r>
          </a:p>
          <a:p>
            <a:pPr>
              <a:buNone/>
            </a:pPr>
            <a:r>
              <a:rPr lang="en-AU" i="1" dirty="0"/>
              <a:t>	</a:t>
            </a:r>
            <a:r>
              <a:rPr lang="en-AU" i="1" dirty="0" smtClean="0"/>
              <a:t>	It’s </a:t>
            </a:r>
            <a:r>
              <a:rPr lang="en-AU" i="1" dirty="0" smtClean="0">
                <a:solidFill>
                  <a:srgbClr val="FF0000"/>
                </a:solidFill>
              </a:rPr>
              <a:t>mine</a:t>
            </a:r>
            <a:r>
              <a:rPr lang="en-AU" i="1" dirty="0" smtClean="0"/>
              <a:t>.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043608" y="3068960"/>
            <a:ext cx="5760640" cy="316835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349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269</Words>
  <Application>Microsoft Office PowerPoint</Application>
  <PresentationFormat>On-screen Show (4:3)</PresentationFormat>
  <Paragraphs>231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HGP明朝E</vt:lpstr>
      <vt:lpstr>ＭＳ Ｐゴシック</vt:lpstr>
      <vt:lpstr>Calibri</vt:lpstr>
      <vt:lpstr>Constantia</vt:lpstr>
      <vt:lpstr>Wingdings 2</vt:lpstr>
      <vt:lpstr>Flow</vt:lpstr>
      <vt:lpstr>Basic Japanese Grammar</vt:lpstr>
      <vt:lpstr>Word order</vt:lpstr>
      <vt:lpstr>Basic punctuation</vt:lpstr>
      <vt:lpstr>Topic - Wa</vt:lpstr>
      <vt:lpstr>Ellipsis – omission of topic</vt:lpstr>
      <vt:lpstr>Creating questions - Ka</vt:lpstr>
      <vt:lpstr>Answering questions – no topic</vt:lpstr>
      <vt:lpstr>Negatives</vt:lpstr>
      <vt:lpstr>Possessive - Particle no </vt:lpstr>
      <vt:lpstr>Negative Possessive</vt:lpstr>
      <vt:lpstr>Question words – What?</vt:lpstr>
      <vt:lpstr>Question words – What number?</vt:lpstr>
      <vt:lpstr>Question words – Who?</vt:lpstr>
      <vt:lpstr>Question words – Whose?</vt:lpstr>
      <vt:lpstr>Time　－　O’clock</vt:lpstr>
      <vt:lpstr>Time　－　Minutes (5s)</vt:lpstr>
      <vt:lpstr>Time – Minutes (10s)</vt:lpstr>
      <vt:lpstr>Time　－　AM　＆　PM</vt:lpstr>
      <vt:lpstr>Time - other</vt:lpstr>
      <vt:lpstr>Time – What time?</vt:lpstr>
      <vt:lpstr>Time – from</vt:lpstr>
      <vt:lpstr>Time - until</vt:lpstr>
      <vt:lpstr>Time – from when?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Japanese Grammar</dc:title>
  <dc:creator>billinge</dc:creator>
  <cp:lastModifiedBy>billinge</cp:lastModifiedBy>
  <cp:revision>16</cp:revision>
  <dcterms:created xsi:type="dcterms:W3CDTF">2011-08-01T07:54:14Z</dcterms:created>
  <dcterms:modified xsi:type="dcterms:W3CDTF">2014-01-10T01:18:28Z</dcterms:modified>
</cp:coreProperties>
</file>