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14/03/2012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14/03/2012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14/03/2012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14/03/2012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14/03/2012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14/03/2012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14/03/2012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14/03/2012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14/03/2012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14/03/2012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A2EB-577F-4404-925D-92DCF3C42253}" type="datetimeFigureOut">
              <a:rPr lang="en-AU" smtClean="0"/>
              <a:pPr/>
              <a:t>14/03/2012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64A2EB-577F-4404-925D-92DCF3C42253}" type="datetimeFigureOut">
              <a:rPr lang="en-AU" smtClean="0"/>
              <a:pPr/>
              <a:t>14/03/2012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B16130-133C-454B-A0FF-4411331D3470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851648" cy="1067544"/>
          </a:xfrm>
        </p:spPr>
        <p:txBody>
          <a:bodyPr/>
          <a:lstStyle/>
          <a:p>
            <a:r>
              <a:rPr lang="en-AU" dirty="0" smtClean="0"/>
              <a:t>Basic Japanese Grammar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3645024"/>
            <a:ext cx="5616624" cy="1938992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Creating basic sentences</a:t>
            </a:r>
          </a:p>
          <a:p>
            <a:pPr algn="ctr"/>
            <a:r>
              <a:rPr lang="en-US" sz="4000" dirty="0" smtClean="0"/>
              <a:t>Creating questions</a:t>
            </a:r>
          </a:p>
          <a:p>
            <a:pPr algn="ctr"/>
            <a:r>
              <a:rPr lang="en-US" sz="4000" dirty="0" smtClean="0"/>
              <a:t>Creating negatives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 smtClean="0"/>
              <a:t>Word order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Japanese is SOV (Subject + Object + Verb)</a:t>
            </a:r>
          </a:p>
          <a:p>
            <a:pPr>
              <a:buNone/>
            </a:pPr>
            <a:r>
              <a:rPr lang="en-AU" dirty="0" smtClean="0"/>
              <a:t>		</a:t>
            </a:r>
          </a:p>
          <a:p>
            <a:pPr>
              <a:buNone/>
            </a:pPr>
            <a:r>
              <a:rPr lang="en-AU" altLang="ja-JP" dirty="0" smtClean="0"/>
              <a:t>		</a:t>
            </a:r>
            <a:r>
              <a:rPr lang="ja-JP" altLang="en-US" smtClean="0"/>
              <a:t>スミスさん　は　にほん　に　いきます。</a:t>
            </a:r>
            <a:r>
              <a:rPr lang="en-AU" dirty="0" smtClean="0"/>
              <a:t>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altLang="ja-JP" b="1" dirty="0" err="1" smtClean="0"/>
              <a:t>Sumisusan</a:t>
            </a:r>
            <a:r>
              <a:rPr lang="ja-JP" altLang="en-US" b="1" smtClean="0"/>
              <a:t>　</a:t>
            </a:r>
            <a:r>
              <a:rPr lang="en-US" altLang="ja-JP" b="1" dirty="0" err="1" smtClean="0"/>
              <a:t>wa</a:t>
            </a:r>
            <a:r>
              <a:rPr lang="en-US" altLang="ja-JP" b="1" dirty="0" smtClean="0"/>
              <a:t>     </a:t>
            </a:r>
            <a:r>
              <a:rPr lang="en-US" altLang="ja-JP" b="1" dirty="0" err="1" smtClean="0"/>
              <a:t>nihon</a:t>
            </a:r>
            <a:r>
              <a:rPr lang="en-US" altLang="ja-JP" b="1" dirty="0" smtClean="0"/>
              <a:t>      </a:t>
            </a:r>
            <a:r>
              <a:rPr lang="en-US" altLang="ja-JP" b="1" dirty="0" err="1" smtClean="0"/>
              <a:t>ni</a:t>
            </a:r>
            <a:r>
              <a:rPr lang="en-US" altLang="ja-JP" b="1" dirty="0" smtClean="0"/>
              <a:t>     </a:t>
            </a:r>
            <a:r>
              <a:rPr lang="en-US" altLang="ja-JP" b="1" dirty="0" err="1" smtClean="0"/>
              <a:t>ikimasu</a:t>
            </a:r>
            <a:r>
              <a:rPr lang="en-US" altLang="ja-JP" b="1" dirty="0" smtClean="0"/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Smith              </a:t>
            </a:r>
            <a:r>
              <a:rPr lang="en-US" sz="2000" i="1" dirty="0" smtClean="0"/>
              <a:t>(topic)     </a:t>
            </a:r>
            <a:r>
              <a:rPr lang="en-US" i="1" dirty="0" smtClean="0"/>
              <a:t>Japan       to     will go.</a:t>
            </a:r>
            <a:endParaRPr lang="en-AU" i="1" dirty="0" smtClean="0"/>
          </a:p>
          <a:p>
            <a:endParaRPr lang="en-AU" dirty="0" smtClean="0"/>
          </a:p>
          <a:p>
            <a:r>
              <a:rPr lang="en-AU" b="1" dirty="0" smtClean="0"/>
              <a:t>English is SVO (Subject + Verb + Object)</a:t>
            </a:r>
          </a:p>
          <a:p>
            <a:pPr lvl="2">
              <a:buNone/>
            </a:pPr>
            <a:r>
              <a:rPr lang="ja-JP" altLang="en-US" smtClean="0"/>
              <a:t>　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/>
              <a:t>	</a:t>
            </a:r>
            <a:r>
              <a:rPr lang="en-US" altLang="ja-JP" sz="2400" dirty="0" smtClean="0"/>
              <a:t>Smith is going to Japan.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1043608" y="2708920"/>
            <a:ext cx="6912768" cy="18002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punctuation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Japanese uses no spaces.  </a:t>
            </a:r>
          </a:p>
          <a:p>
            <a:pPr>
              <a:buNone/>
            </a:pPr>
            <a:r>
              <a:rPr lang="ja-JP" altLang="en-US" sz="2400" i="1" smtClean="0"/>
              <a:t>　</a:t>
            </a:r>
            <a:r>
              <a:rPr lang="en-US" sz="2400" i="1" dirty="0" smtClean="0"/>
              <a:t>(Spaces are used to help new learners of the language only.)</a:t>
            </a:r>
          </a:p>
          <a:p>
            <a:pPr>
              <a:buNone/>
            </a:pPr>
            <a:endParaRPr lang="en-US" dirty="0" smtClean="0"/>
          </a:p>
          <a:p>
            <a:r>
              <a:rPr lang="ja-JP" altLang="en-US" smtClean="0"/>
              <a:t>　。</a:t>
            </a:r>
            <a:r>
              <a:rPr lang="en-US" dirty="0" smtClean="0"/>
              <a:t>= full stop</a:t>
            </a:r>
          </a:p>
          <a:p>
            <a:pPr>
              <a:buNone/>
            </a:pPr>
            <a:endParaRPr lang="en-US" dirty="0" smtClean="0"/>
          </a:p>
          <a:p>
            <a:r>
              <a:rPr lang="ja-JP" altLang="en-US" smtClean="0"/>
              <a:t>　、</a:t>
            </a:r>
            <a:r>
              <a:rPr lang="en-US" altLang="ja-JP" dirty="0" smtClean="0"/>
              <a:t>= comma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Topic - </a:t>
            </a:r>
            <a:r>
              <a:rPr lang="en-US" dirty="0" err="1" smtClean="0"/>
              <a:t>Wa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Topic (what the sentence is mainly about) is marked with Particle </a:t>
            </a:r>
            <a:r>
              <a:rPr lang="en-US" dirty="0" err="1" smtClean="0"/>
              <a:t>wa</a:t>
            </a:r>
            <a:r>
              <a:rPr lang="en-US" dirty="0" smtClean="0"/>
              <a:t> – </a:t>
            </a:r>
            <a:r>
              <a:rPr lang="ja-JP" altLang="en-US" smtClean="0"/>
              <a:t>は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(hiragana ha but read </a:t>
            </a:r>
            <a:r>
              <a:rPr lang="en-US" altLang="ja-JP" i="1" dirty="0" err="1" smtClean="0"/>
              <a:t>wa</a:t>
            </a:r>
            <a:r>
              <a:rPr lang="en-US" altLang="ja-JP" i="1" dirty="0" smtClean="0"/>
              <a:t>).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ja-JP" altLang="en-US" smtClean="0"/>
              <a:t>はなこさん　  は　がくせい　です。</a:t>
            </a:r>
            <a:endParaRPr lang="en-US" altLang="ja-JP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err="1" smtClean="0"/>
              <a:t>Hanako</a:t>
            </a:r>
            <a:r>
              <a:rPr lang="en-US" b="1" dirty="0" smtClean="0"/>
              <a:t> san    </a:t>
            </a:r>
            <a:r>
              <a:rPr lang="en-US" b="1" dirty="0" err="1" smtClean="0"/>
              <a:t>wa</a:t>
            </a:r>
            <a:r>
              <a:rPr lang="en-US" b="1" dirty="0" smtClean="0"/>
              <a:t>    </a:t>
            </a:r>
            <a:r>
              <a:rPr lang="en-US" b="1" dirty="0" err="1" smtClean="0"/>
              <a:t>gakusei</a:t>
            </a:r>
            <a:r>
              <a:rPr lang="en-US" b="1" dirty="0" smtClean="0"/>
              <a:t>     </a:t>
            </a:r>
            <a:r>
              <a:rPr lang="en-US" b="1" dirty="0" err="1" smtClean="0"/>
              <a:t>desu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err="1" smtClean="0"/>
              <a:t>Hanako</a:t>
            </a:r>
            <a:r>
              <a:rPr lang="en-US" i="1" dirty="0" smtClean="0"/>
              <a:t>            </a:t>
            </a:r>
            <a:r>
              <a:rPr lang="en-US" sz="2000" i="1" dirty="0" smtClean="0"/>
              <a:t>(topic)    </a:t>
            </a:r>
            <a:r>
              <a:rPr lang="en-US" i="1" dirty="0" smtClean="0"/>
              <a:t>student      is.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Hanako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is a student.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The topic of the sentence is </a:t>
            </a:r>
            <a:r>
              <a:rPr lang="en-US" u="sng" dirty="0" err="1" smtClean="0"/>
              <a:t>Hanako</a:t>
            </a:r>
            <a:r>
              <a:rPr lang="en-US" dirty="0" smtClean="0"/>
              <a:t>, the rest of the sentence </a:t>
            </a:r>
            <a:r>
              <a:rPr lang="en-US" u="sng" dirty="0" smtClean="0"/>
              <a:t>provides information about the topic </a:t>
            </a:r>
            <a:r>
              <a:rPr lang="en-US" dirty="0" err="1" smtClean="0"/>
              <a:t>ie</a:t>
            </a:r>
            <a:r>
              <a:rPr lang="en-US" dirty="0" smtClean="0"/>
              <a:t> describes </a:t>
            </a:r>
            <a:r>
              <a:rPr lang="en-US" dirty="0" err="1" smtClean="0"/>
              <a:t>Hanako</a:t>
            </a:r>
            <a:r>
              <a:rPr lang="en-US" dirty="0" smtClean="0"/>
              <a:t>.</a:t>
            </a:r>
            <a:endParaRPr lang="en-AU" dirty="0"/>
          </a:p>
        </p:txBody>
      </p:sp>
      <p:sp>
        <p:nvSpPr>
          <p:cNvPr id="4" name="Oval 3"/>
          <p:cNvSpPr/>
          <p:nvPr/>
        </p:nvSpPr>
        <p:spPr>
          <a:xfrm>
            <a:off x="3203848" y="2852936"/>
            <a:ext cx="864096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1043608" y="2708920"/>
            <a:ext cx="6912768" cy="216024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Ellipsis – omission of topic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the topic is understood or obvious, it is common to omit the topic.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ja-JP" altLang="en-US" smtClean="0"/>
              <a:t>わたし　は　がくせい　です。</a:t>
            </a:r>
            <a:endParaRPr lang="en-US" altLang="ja-JP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err="1" smtClean="0"/>
              <a:t>Watashi</a:t>
            </a:r>
            <a:r>
              <a:rPr lang="en-US" b="1" dirty="0" smtClean="0"/>
              <a:t>  </a:t>
            </a:r>
            <a:r>
              <a:rPr lang="en-US" b="1" dirty="0" err="1" smtClean="0"/>
              <a:t>wa</a:t>
            </a:r>
            <a:r>
              <a:rPr lang="en-US" b="1" dirty="0" smtClean="0"/>
              <a:t>    </a:t>
            </a:r>
            <a:r>
              <a:rPr lang="en-US" b="1" dirty="0" err="1" smtClean="0"/>
              <a:t>gakusei</a:t>
            </a:r>
            <a:r>
              <a:rPr lang="en-US" b="1" dirty="0" smtClean="0"/>
              <a:t>       </a:t>
            </a:r>
            <a:r>
              <a:rPr lang="en-US" b="1" dirty="0" err="1" smtClean="0"/>
              <a:t>desu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strike="sngStrike" smtClean="0">
                <a:solidFill>
                  <a:srgbClr val="FF0000"/>
                </a:solidFill>
              </a:rPr>
              <a:t>わたし　は</a:t>
            </a:r>
            <a:r>
              <a:rPr lang="ja-JP" altLang="en-US" smtClean="0"/>
              <a:t>　がくせい　です。</a:t>
            </a:r>
            <a:endParaRPr lang="en-US" altLang="ja-JP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strike="sngStrike" dirty="0" err="1" smtClean="0">
                <a:solidFill>
                  <a:srgbClr val="FF0000"/>
                </a:solidFill>
              </a:rPr>
              <a:t>Watashi</a:t>
            </a:r>
            <a:r>
              <a:rPr lang="en-US" b="1" strike="sngStrike" dirty="0" smtClean="0">
                <a:solidFill>
                  <a:srgbClr val="FF0000"/>
                </a:solidFill>
              </a:rPr>
              <a:t>  </a:t>
            </a:r>
            <a:r>
              <a:rPr lang="en-US" b="1" strike="sngStrike" dirty="0" err="1" smtClean="0">
                <a:solidFill>
                  <a:srgbClr val="FF0000"/>
                </a:solidFill>
              </a:rPr>
              <a:t>wa</a:t>
            </a: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b="1" dirty="0" err="1" smtClean="0"/>
              <a:t>gakusei</a:t>
            </a:r>
            <a:r>
              <a:rPr lang="en-US" b="1" dirty="0" smtClean="0"/>
              <a:t>       </a:t>
            </a:r>
            <a:r>
              <a:rPr lang="en-US" b="1" dirty="0" err="1" smtClean="0"/>
              <a:t>desu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First and second person pronouns (me – </a:t>
            </a:r>
            <a:r>
              <a:rPr lang="ja-JP" altLang="en-US" smtClean="0"/>
              <a:t>わたし </a:t>
            </a:r>
            <a:r>
              <a:rPr lang="en-US" dirty="0" err="1" smtClean="0"/>
              <a:t>watashi</a:t>
            </a:r>
            <a:r>
              <a:rPr lang="en-US" dirty="0" smtClean="0"/>
              <a:t>) (you – </a:t>
            </a:r>
            <a:r>
              <a:rPr lang="ja-JP" altLang="en-US" smtClean="0"/>
              <a:t>あなた</a:t>
            </a:r>
            <a:r>
              <a:rPr lang="en-US" dirty="0" err="1" smtClean="0"/>
              <a:t>anata</a:t>
            </a:r>
            <a:r>
              <a:rPr lang="en-US" dirty="0" smtClean="0"/>
              <a:t>) are often omitted, as they are obvious.</a:t>
            </a:r>
          </a:p>
        </p:txBody>
      </p:sp>
      <p:sp>
        <p:nvSpPr>
          <p:cNvPr id="4" name="Down Arrow 3"/>
          <p:cNvSpPr/>
          <p:nvPr/>
        </p:nvSpPr>
        <p:spPr>
          <a:xfrm>
            <a:off x="3131840" y="3789040"/>
            <a:ext cx="72008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1043608" y="2708920"/>
            <a:ext cx="5112568" cy="259228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Creating questions - Ka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 add the Particle ka - </a:t>
            </a:r>
            <a:r>
              <a:rPr lang="ja-JP" altLang="en-US" smtClean="0"/>
              <a:t>か</a:t>
            </a:r>
            <a:endParaRPr lang="en-US" altLang="ja-JP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ja-JP" altLang="en-US" smtClean="0"/>
              <a:t>がくせい　です。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b="1" dirty="0" smtClean="0"/>
              <a:t>	</a:t>
            </a:r>
            <a:r>
              <a:rPr lang="en-US" altLang="ja-JP" b="1" dirty="0" err="1" smtClean="0"/>
              <a:t>Gakusei</a:t>
            </a:r>
            <a:r>
              <a:rPr lang="en-US" altLang="ja-JP" b="1" dirty="0" smtClean="0"/>
              <a:t>     </a:t>
            </a:r>
            <a:r>
              <a:rPr lang="en-US" altLang="ja-JP" b="1" dirty="0" err="1" smtClean="0"/>
              <a:t>desu</a:t>
            </a:r>
            <a:r>
              <a:rPr lang="en-US" altLang="ja-JP" b="1" dirty="0" smtClean="0"/>
              <a:t>.</a:t>
            </a:r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i="1" dirty="0" smtClean="0"/>
              <a:t>I’m a student.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ja-JP" altLang="en-US" smtClean="0"/>
              <a:t>がくせい　です　か。</a:t>
            </a:r>
            <a:endParaRPr lang="en-US" altLang="ja-JP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b="1" dirty="0" err="1" smtClean="0"/>
              <a:t>Gakusei</a:t>
            </a:r>
            <a:r>
              <a:rPr lang="en-US" b="1" dirty="0" smtClean="0"/>
              <a:t>     </a:t>
            </a:r>
            <a:r>
              <a:rPr lang="en-US" b="1" dirty="0" err="1" smtClean="0"/>
              <a:t>desu</a:t>
            </a:r>
            <a:r>
              <a:rPr lang="en-US" b="1" dirty="0" smtClean="0"/>
              <a:t>   ka.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i="1" dirty="0" smtClean="0"/>
              <a:t>Are you a student?</a:t>
            </a:r>
            <a:endParaRPr lang="en-AU" i="1" dirty="0"/>
          </a:p>
        </p:txBody>
      </p:sp>
      <p:sp>
        <p:nvSpPr>
          <p:cNvPr id="4" name="Oval 3"/>
          <p:cNvSpPr/>
          <p:nvPr/>
        </p:nvSpPr>
        <p:spPr>
          <a:xfrm>
            <a:off x="3923928" y="4797152"/>
            <a:ext cx="792088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23928" y="4509120"/>
            <a:ext cx="648072" cy="2880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43608" y="2708920"/>
            <a:ext cx="4320480" cy="3600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Answering questions – no topic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is often omitted when answering questions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ja-JP" altLang="en-US" smtClean="0"/>
              <a:t>はなこさん　は　がくせい　です　か。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b="1" dirty="0" err="1" smtClean="0"/>
              <a:t>Hanakosan</a:t>
            </a:r>
            <a:r>
              <a:rPr lang="en-US" altLang="ja-JP" b="1" dirty="0" smtClean="0"/>
              <a:t>   </a:t>
            </a:r>
            <a:r>
              <a:rPr lang="en-US" altLang="ja-JP" b="1" dirty="0" err="1" smtClean="0"/>
              <a:t>wa</a:t>
            </a:r>
            <a:r>
              <a:rPr lang="en-US" altLang="ja-JP" b="1" dirty="0" smtClean="0"/>
              <a:t>    </a:t>
            </a:r>
            <a:r>
              <a:rPr lang="en-US" altLang="ja-JP" b="1" dirty="0" err="1" smtClean="0"/>
              <a:t>gakusei</a:t>
            </a:r>
            <a:r>
              <a:rPr lang="en-US" altLang="ja-JP" b="1" dirty="0" smtClean="0"/>
              <a:t>    </a:t>
            </a:r>
            <a:r>
              <a:rPr lang="en-US" altLang="ja-JP" b="1" dirty="0" err="1" smtClean="0"/>
              <a:t>desu</a:t>
            </a:r>
            <a:r>
              <a:rPr lang="en-US" altLang="ja-JP" b="1" dirty="0" smtClean="0"/>
              <a:t>    ka?</a:t>
            </a:r>
          </a:p>
          <a:p>
            <a:pPr>
              <a:buNone/>
            </a:pPr>
            <a:r>
              <a:rPr lang="en-US" altLang="ja-JP" b="1" dirty="0" smtClean="0"/>
              <a:t>		</a:t>
            </a:r>
            <a:r>
              <a:rPr lang="en-US" altLang="ja-JP" i="1" dirty="0" smtClean="0"/>
              <a:t>Is </a:t>
            </a:r>
            <a:r>
              <a:rPr lang="en-US" altLang="ja-JP" i="1" dirty="0" err="1" smtClean="0"/>
              <a:t>Hanako</a:t>
            </a:r>
            <a:r>
              <a:rPr lang="en-US" altLang="ja-JP" i="1" dirty="0" smtClean="0"/>
              <a:t> a student?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ja-JP" altLang="en-US" smtClean="0"/>
              <a:t>はい、</a:t>
            </a:r>
            <a:r>
              <a:rPr lang="ja-JP" altLang="en-US" strike="sngStrike" smtClean="0">
                <a:solidFill>
                  <a:srgbClr val="FF0000"/>
                </a:solidFill>
              </a:rPr>
              <a:t>はなこさん　は</a:t>
            </a:r>
            <a:r>
              <a:rPr lang="ja-JP" altLang="en-US" smtClean="0">
                <a:solidFill>
                  <a:srgbClr val="FF0000"/>
                </a:solidFill>
              </a:rPr>
              <a:t>　</a:t>
            </a:r>
            <a:r>
              <a:rPr lang="ja-JP" altLang="en-US" smtClean="0"/>
              <a:t>がくせい　です。</a:t>
            </a:r>
            <a:endParaRPr lang="en-US" altLang="ja-JP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Hai</a:t>
            </a:r>
            <a:r>
              <a:rPr lang="en-US" b="1" dirty="0" smtClean="0"/>
              <a:t>, </a:t>
            </a:r>
            <a:r>
              <a:rPr lang="en-US" b="1" strike="sngStrike" dirty="0" err="1" smtClean="0">
                <a:solidFill>
                  <a:srgbClr val="FF0000"/>
                </a:solidFill>
              </a:rPr>
              <a:t>Hanakosan</a:t>
            </a:r>
            <a:r>
              <a:rPr lang="en-US" b="1" strike="sngStrike" dirty="0" smtClean="0">
                <a:solidFill>
                  <a:srgbClr val="FF0000"/>
                </a:solidFill>
              </a:rPr>
              <a:t> </a:t>
            </a:r>
            <a:r>
              <a:rPr lang="en-US" b="1" strike="sngStrike" dirty="0" err="1" smtClean="0">
                <a:solidFill>
                  <a:srgbClr val="FF0000"/>
                </a:solidFill>
              </a:rPr>
              <a:t>wa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/>
              <a:t>gakusei</a:t>
            </a:r>
            <a:r>
              <a:rPr lang="en-US" b="1" dirty="0" smtClean="0"/>
              <a:t> </a:t>
            </a:r>
            <a:r>
              <a:rPr lang="en-US" b="1" dirty="0" err="1" smtClean="0"/>
              <a:t>desu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i="1" dirty="0" smtClean="0"/>
              <a:t>		Yes, </a:t>
            </a:r>
            <a:r>
              <a:rPr lang="en-US" i="1" strike="sngStrike" dirty="0" err="1" smtClean="0">
                <a:solidFill>
                  <a:srgbClr val="FF0000"/>
                </a:solidFill>
              </a:rPr>
              <a:t>Hanako</a:t>
            </a:r>
            <a:r>
              <a:rPr lang="en-US" i="1" strike="sngStrike" dirty="0" smtClean="0">
                <a:solidFill>
                  <a:srgbClr val="FF0000"/>
                </a:solidFill>
              </a:rPr>
              <a:t> is a student</a:t>
            </a:r>
            <a:r>
              <a:rPr lang="en-US" i="1" dirty="0" smtClean="0">
                <a:solidFill>
                  <a:srgbClr val="FF0000"/>
                </a:solidFill>
              </a:rPr>
              <a:t>  </a:t>
            </a:r>
            <a:r>
              <a:rPr lang="en-US" i="1" dirty="0" smtClean="0"/>
              <a:t>she is.</a:t>
            </a:r>
            <a:endParaRPr lang="en-AU" i="1" dirty="0"/>
          </a:p>
        </p:txBody>
      </p:sp>
      <p:sp>
        <p:nvSpPr>
          <p:cNvPr id="4" name="Rectangle 3"/>
          <p:cNvSpPr/>
          <p:nvPr/>
        </p:nvSpPr>
        <p:spPr>
          <a:xfrm>
            <a:off x="1043608" y="2708920"/>
            <a:ext cx="6912768" cy="36004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Negatives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です</a:t>
            </a:r>
            <a:r>
              <a:rPr lang="en-US" altLang="ja-JP" dirty="0" smtClean="0"/>
              <a:t>	 </a:t>
            </a:r>
            <a:r>
              <a:rPr lang="ja-JP" altLang="en-US" dirty="0" smtClean="0"/>
              <a:t>ではありません　  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OR </a:t>
            </a:r>
            <a:r>
              <a:rPr lang="en-US" altLang="ja-JP" dirty="0" smtClean="0"/>
              <a:t> </a:t>
            </a:r>
            <a:r>
              <a:rPr lang="ja-JP" altLang="en-US" dirty="0" smtClean="0"/>
              <a:t>じゃありません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desu</a:t>
            </a:r>
            <a:r>
              <a:rPr lang="en-US" b="1" dirty="0" smtClean="0"/>
              <a:t>            </a:t>
            </a:r>
            <a:r>
              <a:rPr lang="en-US" b="1" dirty="0" err="1" smtClean="0"/>
              <a:t>dewa</a:t>
            </a:r>
            <a:r>
              <a:rPr lang="en-US" b="1" dirty="0" smtClean="0"/>
              <a:t> </a:t>
            </a:r>
            <a:r>
              <a:rPr lang="en-US" b="1" dirty="0" err="1" smtClean="0"/>
              <a:t>arimasen</a:t>
            </a:r>
            <a:r>
              <a:rPr lang="en-US" b="1" dirty="0" smtClean="0"/>
              <a:t> (f)</a:t>
            </a:r>
            <a:r>
              <a:rPr lang="ja-JP" altLang="en-US" b="1" dirty="0" smtClean="0"/>
              <a:t>     </a:t>
            </a:r>
            <a:r>
              <a:rPr lang="en-US" b="1" dirty="0" smtClean="0"/>
              <a:t>   </a:t>
            </a:r>
            <a:r>
              <a:rPr lang="en-US" b="1" dirty="0" err="1" smtClean="0"/>
              <a:t>ja</a:t>
            </a:r>
            <a:r>
              <a:rPr lang="en-US" b="1" dirty="0" smtClean="0"/>
              <a:t> </a:t>
            </a:r>
            <a:r>
              <a:rPr lang="en-US" b="1" dirty="0" err="1" smtClean="0"/>
              <a:t>arimasen</a:t>
            </a:r>
            <a:r>
              <a:rPr lang="en-US" b="1" dirty="0" smtClean="0"/>
              <a:t> (if)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altLang="ja-JP" b="1" dirty="0" smtClean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がくせい　です。</a:t>
            </a:r>
            <a:endParaRPr lang="en-US" altLang="ja-JP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Gakusei</a:t>
            </a:r>
            <a:r>
              <a:rPr lang="en-US" b="1" dirty="0" smtClean="0"/>
              <a:t>     </a:t>
            </a:r>
            <a:r>
              <a:rPr lang="en-US" b="1" dirty="0" err="1" smtClean="0"/>
              <a:t>desu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i="1" dirty="0" smtClean="0"/>
              <a:t>I’m a student.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altLang="ja-JP" b="1" dirty="0" smtClean="0"/>
              <a:t>	</a:t>
            </a:r>
            <a:r>
              <a:rPr lang="en-US" altLang="ja-JP" dirty="0" smtClean="0"/>
              <a:t>	</a:t>
            </a:r>
            <a:r>
              <a:rPr lang="ja-JP" altLang="en-US" dirty="0" smtClean="0"/>
              <a:t>がくせい　</a:t>
            </a:r>
            <a:r>
              <a:rPr lang="ja-JP" altLang="en-US" dirty="0"/>
              <a:t>じゃ</a:t>
            </a:r>
            <a:r>
              <a:rPr lang="ja-JP" altLang="en-US" dirty="0" smtClean="0"/>
              <a:t>ありません。</a:t>
            </a:r>
            <a:endParaRPr lang="en-US" altLang="ja-JP" dirty="0" smtClean="0"/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Gakusei</a:t>
            </a:r>
            <a:r>
              <a:rPr lang="en-US" b="1" dirty="0" smtClean="0"/>
              <a:t>      </a:t>
            </a:r>
            <a:r>
              <a:rPr lang="en-US" b="1" dirty="0" err="1" smtClean="0"/>
              <a:t>ja</a:t>
            </a:r>
            <a:r>
              <a:rPr lang="en-US" b="1" dirty="0" smtClean="0"/>
              <a:t> </a:t>
            </a:r>
            <a:r>
              <a:rPr lang="en-US" b="1" dirty="0" err="1" smtClean="0"/>
              <a:t>arimsen</a:t>
            </a:r>
            <a:r>
              <a:rPr lang="en-US" b="1" dirty="0" smtClean="0"/>
              <a:t>.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i="1" dirty="0" smtClean="0"/>
              <a:t>	I’m not a student.</a:t>
            </a:r>
            <a:endParaRPr lang="en-AU" i="1" dirty="0"/>
          </a:p>
        </p:txBody>
      </p:sp>
      <p:sp>
        <p:nvSpPr>
          <p:cNvPr id="4" name="Right Arrow 3"/>
          <p:cNvSpPr/>
          <p:nvPr/>
        </p:nvSpPr>
        <p:spPr>
          <a:xfrm>
            <a:off x="1763688" y="227687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1043608" y="3068960"/>
            <a:ext cx="4968552" cy="331236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102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Basic Japanese Grammar</vt:lpstr>
      <vt:lpstr>Word order</vt:lpstr>
      <vt:lpstr>Basic punctuation</vt:lpstr>
      <vt:lpstr>Topic - Wa</vt:lpstr>
      <vt:lpstr>Ellipsis – omission of topic</vt:lpstr>
      <vt:lpstr>Creating questions - Ka</vt:lpstr>
      <vt:lpstr>Answering questions – no topic</vt:lpstr>
      <vt:lpstr>Negatives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Japanese Grammar</dc:title>
  <dc:creator>billinge</dc:creator>
  <cp:lastModifiedBy>Bill and Inge</cp:lastModifiedBy>
  <cp:revision>14</cp:revision>
  <dcterms:created xsi:type="dcterms:W3CDTF">2011-08-01T07:54:14Z</dcterms:created>
  <dcterms:modified xsi:type="dcterms:W3CDTF">2012-03-14T03:11:39Z</dcterms:modified>
</cp:coreProperties>
</file>