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F2FE-6F37-2C42-9BEE-9C9081E49840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012E-5509-A341-92B0-5EC9C61D6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5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F2FE-6F37-2C42-9BEE-9C9081E49840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012E-5509-A341-92B0-5EC9C61D6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0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F2FE-6F37-2C42-9BEE-9C9081E49840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012E-5509-A341-92B0-5EC9C61D6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5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F2FE-6F37-2C42-9BEE-9C9081E49840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012E-5509-A341-92B0-5EC9C61D6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1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F2FE-6F37-2C42-9BEE-9C9081E49840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012E-5509-A341-92B0-5EC9C61D6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48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F2FE-6F37-2C42-9BEE-9C9081E49840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012E-5509-A341-92B0-5EC9C61D6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F2FE-6F37-2C42-9BEE-9C9081E49840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012E-5509-A341-92B0-5EC9C61D6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91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F2FE-6F37-2C42-9BEE-9C9081E49840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012E-5509-A341-92B0-5EC9C61D6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4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F2FE-6F37-2C42-9BEE-9C9081E49840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012E-5509-A341-92B0-5EC9C61D6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9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F2FE-6F37-2C42-9BEE-9C9081E49840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012E-5509-A341-92B0-5EC9C61D6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18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F2FE-6F37-2C42-9BEE-9C9081E49840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012E-5509-A341-92B0-5EC9C61D6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6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9F2FE-6F37-2C42-9BEE-9C9081E49840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D012E-5509-A341-92B0-5EC9C61D6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6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nime-gir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4463" y="253564"/>
            <a:ext cx="10530771" cy="6661638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4175145" y="416254"/>
            <a:ext cx="1718234" cy="6146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5767294" y="261471"/>
            <a:ext cx="1120588" cy="46317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め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321183" y="1135528"/>
            <a:ext cx="1628588" cy="2091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321183" y="1261435"/>
            <a:ext cx="1663771" cy="10320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1016000" y="2293470"/>
            <a:ext cx="1270000" cy="493059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くち</a:t>
            </a:r>
            <a:endParaRPr lang="en-US" sz="24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175145" y="1157065"/>
            <a:ext cx="2533444" cy="3370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778988" y="986118"/>
            <a:ext cx="1509058" cy="5080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くび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017059" y="2724666"/>
            <a:ext cx="762000" cy="6520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403412" y="3077882"/>
            <a:ext cx="1613647" cy="597647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うで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017059" y="3213989"/>
            <a:ext cx="2472148" cy="12534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403412" y="4362824"/>
            <a:ext cx="1613647" cy="53788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て</a:t>
            </a:r>
            <a:endParaRPr lang="en-US" sz="2400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3984954" y="2786529"/>
            <a:ext cx="3037399" cy="5901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7022353" y="3339353"/>
            <a:ext cx="1673412" cy="61258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おなか</a:t>
            </a:r>
            <a:endParaRPr lang="en-US" sz="2400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4332941" y="4325846"/>
            <a:ext cx="2375648" cy="463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6708589" y="4467412"/>
            <a:ext cx="1777999" cy="597647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あし</a:t>
            </a:r>
            <a:endParaRPr lang="en-US" sz="2400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779059" y="416254"/>
            <a:ext cx="971176" cy="768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1120588" y="373530"/>
            <a:ext cx="1822824" cy="51547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あたま</a:t>
            </a:r>
            <a:endParaRPr lang="en-US" sz="2400" dirty="0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2151529" y="3077882"/>
            <a:ext cx="1327758" cy="2300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403412" y="5378824"/>
            <a:ext cx="1748117" cy="59017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ゆび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676469" y="596900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11. fingers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896470" y="4870824"/>
            <a:ext cx="83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  <a:r>
              <a:rPr lang="en-US" dirty="0" smtClean="0"/>
              <a:t>.hand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126941" y="5065059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10. leg/foot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88281" y="493059"/>
            <a:ext cx="82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1.head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822373" y="308393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eyes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231529" y="1513256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neck</a:t>
            </a:r>
            <a:endParaRPr lang="en-US" dirty="0"/>
          </a:p>
        </p:txBody>
      </p:sp>
      <p:sp>
        <p:nvSpPr>
          <p:cNvPr id="50" name="Rounded Rectangle 49"/>
          <p:cNvSpPr/>
          <p:nvPr/>
        </p:nvSpPr>
        <p:spPr>
          <a:xfrm>
            <a:off x="702235" y="1240118"/>
            <a:ext cx="1583765" cy="55282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はな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1026448" y="1718235"/>
            <a:ext cx="860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nose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0071" y="2355334"/>
            <a:ext cx="9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5.mouth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896470" y="3615764"/>
            <a:ext cx="78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. arm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7431509" y="3922058"/>
            <a:ext cx="1031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.tummy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6778988" y="2087567"/>
            <a:ext cx="1916777" cy="637099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せなか</a:t>
            </a:r>
            <a:endParaRPr kumimoji="1" lang="ja-JP" altLang="en-US" sz="2400" dirty="0"/>
          </a:p>
        </p:txBody>
      </p:sp>
      <p:cxnSp>
        <p:nvCxnSpPr>
          <p:cNvPr id="5" name="Straight Arrow Connector 4"/>
          <p:cNvCxnSpPr>
            <a:stCxn id="2" idx="1"/>
          </p:cNvCxnSpPr>
          <p:nvPr/>
        </p:nvCxnSpPr>
        <p:spPr>
          <a:xfrm flipH="1">
            <a:off x="4332941" y="2406117"/>
            <a:ext cx="2446047" cy="1675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37811" y="2786529"/>
            <a:ext cx="846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6. back</a:t>
            </a:r>
            <a:endParaRPr kumimoji="1" lang="ja-JP" altLang="en-US" dirty="0"/>
          </a:p>
        </p:txBody>
      </p:sp>
      <p:sp>
        <p:nvSpPr>
          <p:cNvPr id="58" name="Rounded Rectangle 57"/>
          <p:cNvSpPr/>
          <p:nvPr/>
        </p:nvSpPr>
        <p:spPr>
          <a:xfrm>
            <a:off x="5079758" y="5378824"/>
            <a:ext cx="1808124" cy="59017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ひざ</a:t>
            </a:r>
            <a:endParaRPr kumimoji="1" lang="ja-JP" altLang="en-US" sz="2800" dirty="0"/>
          </a:p>
        </p:txBody>
      </p:sp>
      <p:cxnSp>
        <p:nvCxnSpPr>
          <p:cNvPr id="60" name="Straight Arrow Connector 59"/>
          <p:cNvCxnSpPr/>
          <p:nvPr/>
        </p:nvCxnSpPr>
        <p:spPr>
          <a:xfrm flipH="1" flipV="1">
            <a:off x="4175145" y="4870824"/>
            <a:ext cx="904613" cy="5635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400865" y="6025368"/>
            <a:ext cx="985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11. knee</a:t>
            </a:r>
            <a:endParaRPr kumimoji="1" lang="ja-JP" altLang="en-US" dirty="0"/>
          </a:p>
        </p:txBody>
      </p:sp>
      <p:sp>
        <p:nvSpPr>
          <p:cNvPr id="62" name="Rounded Rectangle 61"/>
          <p:cNvSpPr/>
          <p:nvPr/>
        </p:nvSpPr>
        <p:spPr>
          <a:xfrm>
            <a:off x="5079758" y="3615764"/>
            <a:ext cx="1742615" cy="552825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ひじ</a:t>
            </a:r>
            <a:endParaRPr kumimoji="1" lang="ja-JP" altLang="en-US" sz="2800" dirty="0"/>
          </a:p>
        </p:txBody>
      </p:sp>
      <p:cxnSp>
        <p:nvCxnSpPr>
          <p:cNvPr id="64" name="Straight Arrow Connector 63"/>
          <p:cNvCxnSpPr/>
          <p:nvPr/>
        </p:nvCxnSpPr>
        <p:spPr>
          <a:xfrm flipH="1" flipV="1">
            <a:off x="5079758" y="2406117"/>
            <a:ext cx="687536" cy="12096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400865" y="4168589"/>
            <a:ext cx="1104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12. elbow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844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7" grpId="0" animBg="1"/>
      <p:bldP spid="21" grpId="0" animBg="1"/>
      <p:bldP spid="25" grpId="0" animBg="1"/>
      <p:bldP spid="28" grpId="0" animBg="1"/>
      <p:bldP spid="31" grpId="0" animBg="1"/>
      <p:bldP spid="35" grpId="0" animBg="1"/>
      <p:bldP spid="41" grpId="0" animBg="1"/>
      <p:bldP spid="50" grpId="0" animBg="1"/>
      <p:bldP spid="2" grpId="0" animBg="1"/>
      <p:bldP spid="58" grpId="0" animBg="1"/>
      <p:bldP spid="6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58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Yoo</dc:creator>
  <cp:lastModifiedBy>billinge</cp:lastModifiedBy>
  <cp:revision>8</cp:revision>
  <dcterms:created xsi:type="dcterms:W3CDTF">2012-03-01T02:06:10Z</dcterms:created>
  <dcterms:modified xsi:type="dcterms:W3CDTF">2013-10-25T03:07:53Z</dcterms:modified>
</cp:coreProperties>
</file>