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56" r:id="rId3"/>
    <p:sldId id="257" r:id="rId4"/>
    <p:sldId id="292" r:id="rId5"/>
    <p:sldId id="29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3" r:id="rId40"/>
    <p:sldId id="294" r:id="rId41"/>
    <p:sldId id="295" r:id="rId42"/>
    <p:sldId id="296" r:id="rId43"/>
    <p:sldId id="297" r:id="rId44"/>
    <p:sldId id="298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7A7594-1BC1-42F5-B7EF-708D51E05BAA}" type="datetimeFigureOut">
              <a:rPr lang="en-US" smtClean="0"/>
              <a:pPr/>
              <a:t>8/21/2014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D23630-C76F-4D7F-96C6-290E6C9CBEE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Japanese </a:t>
            </a:r>
            <a:r>
              <a:rPr lang="ja-JP" altLang="en-US" dirty="0" smtClean="0"/>
              <a:t>‘</a:t>
            </a:r>
            <a:r>
              <a:rPr lang="en-US" altLang="ja-JP" dirty="0" smtClean="0"/>
              <a:t>USELESS’</a:t>
            </a:r>
            <a:r>
              <a:rPr lang="ja-JP" altLang="en-US" dirty="0" smtClean="0"/>
              <a:t>　</a:t>
            </a:r>
            <a:r>
              <a:rPr lang="en-US" dirty="0" smtClean="0"/>
              <a:t>inventions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8000" dirty="0" smtClean="0"/>
              <a:t>ちんどうぐ</a:t>
            </a:r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32074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Daddies helper</a:t>
            </a:r>
            <a:endParaRPr lang="en-AU" dirty="0"/>
          </a:p>
        </p:txBody>
      </p:sp>
      <p:pic>
        <p:nvPicPr>
          <p:cNvPr id="6" name="Content Placeholder 5" descr="imagesMW8N28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890000"/>
            <a:ext cx="4730377" cy="49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Sleep while standing</a:t>
            </a:r>
            <a:endParaRPr lang="en-AU" dirty="0"/>
          </a:p>
        </p:txBody>
      </p:sp>
      <p:pic>
        <p:nvPicPr>
          <p:cNvPr id="4" name="Content Placeholder 3" descr="imagesI6YUMI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357298"/>
            <a:ext cx="5981293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Noodle cooler</a:t>
            </a:r>
            <a:endParaRPr lang="en-AU" dirty="0"/>
          </a:p>
        </p:txBody>
      </p:sp>
      <p:pic>
        <p:nvPicPr>
          <p:cNvPr id="4" name="Content Placeholder 3" descr="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00240"/>
            <a:ext cx="7111896" cy="39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Portable rain saver</a:t>
            </a:r>
            <a:endParaRPr lang="en-AU" dirty="0"/>
          </a:p>
        </p:txBody>
      </p:sp>
      <p:pic>
        <p:nvPicPr>
          <p:cNvPr id="4" name="Content Placeholder 3" descr="imag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278000"/>
            <a:ext cx="4293972" cy="55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Butter stick</a:t>
            </a:r>
            <a:endParaRPr lang="en-AU" dirty="0"/>
          </a:p>
        </p:txBody>
      </p:sp>
      <p:pic>
        <p:nvPicPr>
          <p:cNvPr id="4" name="Content Placeholder 3" descr="imag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6058990" cy="40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Portable zebra crossing</a:t>
            </a:r>
            <a:endParaRPr lang="en-AU" dirty="0"/>
          </a:p>
        </p:txBody>
      </p:sp>
      <p:pic>
        <p:nvPicPr>
          <p:cNvPr id="4" name="Content Placeholder 3" descr="images0ES7X6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928802"/>
            <a:ext cx="5656393" cy="439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Dusting slippers for your cat</a:t>
            </a:r>
            <a:endParaRPr lang="en-AU" dirty="0"/>
          </a:p>
        </p:txBody>
      </p:sp>
      <p:pic>
        <p:nvPicPr>
          <p:cNvPr id="4" name="Content Placeholder 3" descr="imagesBQNMHX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5500176" cy="41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Chopstick glasses</a:t>
            </a:r>
            <a:endParaRPr lang="en-AU" dirty="0"/>
          </a:p>
        </p:txBody>
      </p:sp>
      <p:pic>
        <p:nvPicPr>
          <p:cNvPr id="4" name="Content Placeholder 3" descr="imagesPX6EN0K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071678"/>
            <a:ext cx="5328000" cy="39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Scratch my back</a:t>
            </a:r>
            <a:endParaRPr lang="en-AU" dirty="0"/>
          </a:p>
        </p:txBody>
      </p:sp>
      <p:pic>
        <p:nvPicPr>
          <p:cNvPr id="4" name="Content Placeholder 3" descr="imagesK1HMDJJ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7680000" cy="34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Hugging pillow</a:t>
            </a:r>
            <a:endParaRPr lang="en-AU" dirty="0"/>
          </a:p>
        </p:txBody>
      </p:sp>
      <p:pic>
        <p:nvPicPr>
          <p:cNvPr id="4" name="Content Placeholder 3" descr="imagesHF6OATR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214554"/>
            <a:ext cx="6258284" cy="33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Portable clothesline</a:t>
            </a:r>
            <a:endParaRPr lang="en-AU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5079290" cy="39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Commuter helmet</a:t>
            </a:r>
            <a:endParaRPr lang="en-AU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143116"/>
            <a:ext cx="4086012" cy="39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Cleaning slippers</a:t>
            </a:r>
            <a:endParaRPr lang="en-AU" dirty="0"/>
          </a:p>
        </p:txBody>
      </p:sp>
      <p:pic>
        <p:nvPicPr>
          <p:cNvPr id="4" name="Content Placeholder 3" descr="images0ZWC02Q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143116"/>
            <a:ext cx="4423772" cy="42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Tie umbrella</a:t>
            </a:r>
            <a:endParaRPr lang="en-AU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928802"/>
            <a:ext cx="3774932" cy="439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Noodle hair protector</a:t>
            </a:r>
            <a:endParaRPr lang="en-AU" dirty="0"/>
          </a:p>
        </p:txBody>
      </p:sp>
      <p:pic>
        <p:nvPicPr>
          <p:cNvPr id="4" name="Content Placeholder 3" descr="imagesSG0YA4B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857364"/>
            <a:ext cx="2885691" cy="439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Umbrella headband</a:t>
            </a:r>
            <a:endParaRPr lang="en-AU" dirty="0"/>
          </a:p>
        </p:txBody>
      </p:sp>
      <p:pic>
        <p:nvPicPr>
          <p:cNvPr id="4" name="Content Placeholder 3" descr="images74X4B0N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14488"/>
            <a:ext cx="5731460" cy="48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Convenience tie</a:t>
            </a:r>
            <a:endParaRPr lang="en-AU" dirty="0"/>
          </a:p>
        </p:txBody>
      </p:sp>
      <p:pic>
        <p:nvPicPr>
          <p:cNvPr id="4" name="Content Placeholder 3" descr="imagesOIC6JU2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7402161" cy="475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Giant pocket knife</a:t>
            </a:r>
            <a:endParaRPr lang="en-AU" dirty="0"/>
          </a:p>
        </p:txBody>
      </p:sp>
      <p:pic>
        <p:nvPicPr>
          <p:cNvPr id="4" name="Content Placeholder 3" descr="images6R77N6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602000"/>
            <a:ext cx="4419294" cy="52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360 degrees portable camera</a:t>
            </a:r>
            <a:endParaRPr lang="en-AU" dirty="0"/>
          </a:p>
        </p:txBody>
      </p:sp>
      <p:pic>
        <p:nvPicPr>
          <p:cNvPr id="4" name="Content Placeholder 3" descr="imagesKI8PGZ7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785926"/>
            <a:ext cx="390767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Solar powered cigarette lighter</a:t>
            </a:r>
            <a:endParaRPr lang="en-AU" dirty="0"/>
          </a:p>
        </p:txBody>
      </p:sp>
      <p:pic>
        <p:nvPicPr>
          <p:cNvPr id="4" name="Content Placeholder 3" descr="imagesH4QJ4C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30000"/>
            <a:ext cx="4440000" cy="532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Finger mounted toothbrush</a:t>
            </a:r>
            <a:endParaRPr lang="en-AU" dirty="0"/>
          </a:p>
        </p:txBody>
      </p:sp>
      <p:pic>
        <p:nvPicPr>
          <p:cNvPr id="4" name="Content Placeholder 3" descr="images11X246E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85992"/>
            <a:ext cx="5572192" cy="32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Baby mop</a:t>
            </a:r>
            <a:endParaRPr lang="en-AU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85926"/>
            <a:ext cx="5473482" cy="42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Vending machine disguise</a:t>
            </a:r>
            <a:endParaRPr lang="en-AU" dirty="0"/>
          </a:p>
        </p:txBody>
      </p:sp>
      <p:pic>
        <p:nvPicPr>
          <p:cNvPr id="4" name="Content Placeholder 3" descr="imagesE4ZU638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785926"/>
            <a:ext cx="3889762" cy="475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Vertigo relieving glasses</a:t>
            </a:r>
            <a:endParaRPr lang="en-AU" dirty="0"/>
          </a:p>
        </p:txBody>
      </p:sp>
      <p:pic>
        <p:nvPicPr>
          <p:cNvPr id="4" name="Content Placeholder 3" descr="imagesHIKYH1M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785926"/>
            <a:ext cx="3080973" cy="439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Cockroach swatting slippers</a:t>
            </a:r>
            <a:endParaRPr lang="en-AU" dirty="0"/>
          </a:p>
        </p:txBody>
      </p:sp>
      <p:pic>
        <p:nvPicPr>
          <p:cNvPr id="4" name="Content Placeholder 3" descr="imagesOOP6EZ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530000"/>
            <a:ext cx="3656812" cy="532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Capsule for your dog</a:t>
            </a:r>
            <a:endParaRPr lang="en-AU" dirty="0"/>
          </a:p>
        </p:txBody>
      </p:sp>
      <p:pic>
        <p:nvPicPr>
          <p:cNvPr id="4" name="Content Placeholder 3" descr="imagesYJCBK01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6296156" cy="39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Piccachu</a:t>
            </a:r>
            <a:r>
              <a:rPr lang="en-AU" smtClean="0"/>
              <a:t> bus</a:t>
            </a:r>
            <a:endParaRPr lang="en-AU"/>
          </a:p>
        </p:txBody>
      </p:sp>
      <p:pic>
        <p:nvPicPr>
          <p:cNvPr id="4" name="Content Placeholder 3" descr="imagesGH2PTGQ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6218632" cy="417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Square watermelon</a:t>
            </a:r>
            <a:endParaRPr lang="en-AU" dirty="0"/>
          </a:p>
        </p:txBody>
      </p:sp>
      <p:pic>
        <p:nvPicPr>
          <p:cNvPr id="4" name="Content Placeholder 3" descr="images565Q2B0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643050"/>
            <a:ext cx="3746804" cy="49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Commuter’s helmet  </a:t>
            </a:r>
            <a:endParaRPr lang="en-AU" dirty="0"/>
          </a:p>
        </p:txBody>
      </p:sp>
      <p:pic>
        <p:nvPicPr>
          <p:cNvPr id="4" name="Content Placeholder 3" descr="images3ZKZ7F6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714488"/>
            <a:ext cx="4680000" cy="46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Smoking booth</a:t>
            </a:r>
            <a:endParaRPr lang="en-AU" dirty="0"/>
          </a:p>
        </p:txBody>
      </p:sp>
      <p:pic>
        <p:nvPicPr>
          <p:cNvPr id="4" name="Content Placeholder 3" descr="only-in-japan-79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498" y="1600200"/>
            <a:ext cx="705700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Capsule hotel</a:t>
            </a:r>
            <a:endParaRPr lang="en-AU" dirty="0"/>
          </a:p>
        </p:txBody>
      </p:sp>
      <p:pic>
        <p:nvPicPr>
          <p:cNvPr id="4" name="Content Placeholder 3" descr="only-in-japa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7057736" cy="464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Snow cliffs</a:t>
            </a:r>
            <a:endParaRPr lang="en-AU" dirty="0"/>
          </a:p>
        </p:txBody>
      </p:sp>
      <p:pic>
        <p:nvPicPr>
          <p:cNvPr id="4" name="Content Placeholder 3" descr="18bca0744f07f50958e24fee383d94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6000000" cy="45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Samurai girls</a:t>
            </a:r>
            <a:endParaRPr lang="en-AU" dirty="0"/>
          </a:p>
        </p:txBody>
      </p:sp>
      <p:pic>
        <p:nvPicPr>
          <p:cNvPr id="4" name="Content Placeholder 3" descr="images9FNQVBV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82000"/>
            <a:ext cx="4920182" cy="507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It only takes 6 days to fix road</a:t>
            </a:r>
            <a:endParaRPr lang="en-AU" dirty="0"/>
          </a:p>
        </p:txBody>
      </p:sp>
      <p:pic>
        <p:nvPicPr>
          <p:cNvPr id="4" name="Content Placeholder 3" descr="images8L4SABU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6708658" cy="439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Special compartment for your dog</a:t>
            </a:r>
            <a:endParaRPr lang="en-AU" dirty="0"/>
          </a:p>
        </p:txBody>
      </p:sp>
      <p:pic>
        <p:nvPicPr>
          <p:cNvPr id="4" name="Content Placeholder 3" descr="imagesYJCBK01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85926"/>
            <a:ext cx="7047075" cy="439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Who’s walking who ?</a:t>
            </a:r>
            <a:endParaRPr lang="en-AU" dirty="0"/>
          </a:p>
        </p:txBody>
      </p:sp>
      <p:pic>
        <p:nvPicPr>
          <p:cNvPr id="4" name="Content Placeholder 3" descr="imagesUCKM17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6079851" cy="51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It’s a bird,  it’s a plane , It’s a … ?</a:t>
            </a:r>
            <a:endParaRPr lang="en-AU" dirty="0"/>
          </a:p>
        </p:txBody>
      </p:sp>
      <p:pic>
        <p:nvPicPr>
          <p:cNvPr id="4" name="Content Placeholder 3" descr="imagesB3AHX7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5712000" cy="428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Water park</a:t>
            </a:r>
            <a:endParaRPr lang="en-AU" dirty="0"/>
          </a:p>
        </p:txBody>
      </p:sp>
      <p:pic>
        <p:nvPicPr>
          <p:cNvPr id="4" name="Content Placeholder 3" descr="imagesIWGU2ZY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7870176" cy="39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 want </a:t>
            </a:r>
            <a:r>
              <a:rPr lang="en-AU" smtClean="0"/>
              <a:t>to get off !</a:t>
            </a:r>
            <a:endParaRPr lang="en-AU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7005600" cy="50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Robots at baseball game</a:t>
            </a:r>
            <a:endParaRPr lang="en-AU" dirty="0"/>
          </a:p>
        </p:txBody>
      </p:sp>
      <p:pic>
        <p:nvPicPr>
          <p:cNvPr id="4" name="Content Placeholder 3" descr="imagesKI0S33P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58000"/>
            <a:ext cx="7209294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Umbrellas for your shoes</a:t>
            </a:r>
            <a:endParaRPr lang="en-AU" dirty="0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6746545" cy="39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Body umbrella</a:t>
            </a:r>
            <a:endParaRPr lang="en-AU" dirty="0"/>
          </a:p>
        </p:txBody>
      </p:sp>
      <p:pic>
        <p:nvPicPr>
          <p:cNvPr id="4" name="Content Placeholder 3" descr="imagesCBVSP4B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714488"/>
            <a:ext cx="3275990" cy="49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Eye drop glasses</a:t>
            </a:r>
            <a:endParaRPr lang="en-AU" dirty="0"/>
          </a:p>
        </p:txBody>
      </p:sp>
      <p:pic>
        <p:nvPicPr>
          <p:cNvPr id="4" name="Content Placeholder 3" descr="im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714488"/>
            <a:ext cx="3232497" cy="46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Hat fever hat</a:t>
            </a:r>
            <a:endParaRPr lang="en-AU" dirty="0"/>
          </a:p>
        </p:txBody>
      </p:sp>
      <p:pic>
        <p:nvPicPr>
          <p:cNvPr id="4" name="Content Placeholder 3" descr="images8A9OTV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85926"/>
            <a:ext cx="4759954" cy="48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327</TotalTime>
  <Words>147</Words>
  <Application>Microsoft Office PowerPoint</Application>
  <PresentationFormat>On-screen Show (4:3)</PresentationFormat>
  <Paragraphs>46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HG丸ｺﾞｼｯｸM-PRO</vt:lpstr>
      <vt:lpstr>HG明朝B</vt:lpstr>
      <vt:lpstr>Book Antiqua</vt:lpstr>
      <vt:lpstr>Lucida Sans</vt:lpstr>
      <vt:lpstr>Wingdings</vt:lpstr>
      <vt:lpstr>Wingdings 2</vt:lpstr>
      <vt:lpstr>Wingdings 3</vt:lpstr>
      <vt:lpstr>Apex</vt:lpstr>
      <vt:lpstr>Japanese ‘USELESS’　inventions</vt:lpstr>
      <vt:lpstr>Portable clothesline</vt:lpstr>
      <vt:lpstr>Baby mop</vt:lpstr>
      <vt:lpstr>Samurai girls</vt:lpstr>
      <vt:lpstr>Robots at baseball game</vt:lpstr>
      <vt:lpstr>Umbrellas for your shoes</vt:lpstr>
      <vt:lpstr>Body umbrella</vt:lpstr>
      <vt:lpstr>Eye drop glasses</vt:lpstr>
      <vt:lpstr>Hat fever hat</vt:lpstr>
      <vt:lpstr>Daddies helper</vt:lpstr>
      <vt:lpstr>Sleep while standing</vt:lpstr>
      <vt:lpstr>Noodle cooler</vt:lpstr>
      <vt:lpstr>Portable rain saver</vt:lpstr>
      <vt:lpstr>Butter stick</vt:lpstr>
      <vt:lpstr>Portable zebra crossing</vt:lpstr>
      <vt:lpstr>Dusting slippers for your cat</vt:lpstr>
      <vt:lpstr>Chopstick glasses</vt:lpstr>
      <vt:lpstr>Scratch my back</vt:lpstr>
      <vt:lpstr>Hugging pillow</vt:lpstr>
      <vt:lpstr>Commuter helmet</vt:lpstr>
      <vt:lpstr>Cleaning slippers</vt:lpstr>
      <vt:lpstr>Tie umbrella</vt:lpstr>
      <vt:lpstr>Noodle hair protector</vt:lpstr>
      <vt:lpstr>Umbrella headband</vt:lpstr>
      <vt:lpstr>Convenience tie</vt:lpstr>
      <vt:lpstr>Giant pocket knife</vt:lpstr>
      <vt:lpstr>360 degrees portable camera</vt:lpstr>
      <vt:lpstr>Solar powered cigarette lighter</vt:lpstr>
      <vt:lpstr>Finger mounted toothbrush</vt:lpstr>
      <vt:lpstr>Vending machine disguise</vt:lpstr>
      <vt:lpstr>Vertigo relieving glasses</vt:lpstr>
      <vt:lpstr>Cockroach swatting slippers</vt:lpstr>
      <vt:lpstr>Capsule for your dog</vt:lpstr>
      <vt:lpstr>Piccachu bus</vt:lpstr>
      <vt:lpstr>Square watermelon</vt:lpstr>
      <vt:lpstr>Commuter’s helmet  </vt:lpstr>
      <vt:lpstr>Smoking booth</vt:lpstr>
      <vt:lpstr>Capsule hotel</vt:lpstr>
      <vt:lpstr>Snow cliffs</vt:lpstr>
      <vt:lpstr>It only takes 6 days to fix road</vt:lpstr>
      <vt:lpstr>Special compartment for your dog</vt:lpstr>
      <vt:lpstr>Who’s walking who ?</vt:lpstr>
      <vt:lpstr>It’s a bird,  it’s a plane , It’s a … ?</vt:lpstr>
      <vt:lpstr>Water park</vt:lpstr>
      <vt:lpstr>I want to get off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CCC</dc:creator>
  <cp:lastModifiedBy>Inge Foley</cp:lastModifiedBy>
  <cp:revision>17</cp:revision>
  <dcterms:created xsi:type="dcterms:W3CDTF">2014-01-24T02:53:27Z</dcterms:created>
  <dcterms:modified xsi:type="dcterms:W3CDTF">2014-08-21T04:08:18Z</dcterms:modified>
</cp:coreProperties>
</file>