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handoutMasterIdLst>
    <p:handoutMasterId r:id="rId8"/>
  </p:handoutMasterIdLst>
  <p:sldIdLst>
    <p:sldId id="256" r:id="rId2"/>
    <p:sldId id="260" r:id="rId3"/>
    <p:sldId id="263" r:id="rId4"/>
    <p:sldId id="259" r:id="rId5"/>
    <p:sldId id="257" r:id="rId6"/>
    <p:sldId id="264" r:id="rId7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8AA4A-AC87-48D5-9658-81E07BBC1838}" type="datetimeFigureOut">
              <a:rPr lang="en-AU" smtClean="0"/>
              <a:t>29/04/2014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38DF4-57B4-470C-8278-7DE2B4A975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8572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87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97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13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046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1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24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9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31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58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65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42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7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65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4/29/2014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804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ja-JP" altLang="en-US" dirty="0" smtClean="0"/>
              <a:t>せつぞくし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>接続詞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Conjunctions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297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はじめに </a:t>
            </a:r>
            <a:r>
              <a:rPr lang="en-US" altLang="ja-JP" dirty="0"/>
              <a:t>= firstly, to begin with</a:t>
            </a:r>
          </a:p>
          <a:p>
            <a:r>
              <a:rPr lang="ja-JP" altLang="en-US" dirty="0"/>
              <a:t>つぎに </a:t>
            </a:r>
            <a:r>
              <a:rPr lang="en-US" altLang="ja-JP" dirty="0"/>
              <a:t>= next</a:t>
            </a:r>
          </a:p>
          <a:p>
            <a:r>
              <a:rPr lang="ja-JP" altLang="en-US" dirty="0"/>
              <a:t>さいごに </a:t>
            </a:r>
            <a:r>
              <a:rPr lang="en-US" altLang="ja-JP" dirty="0"/>
              <a:t>= finally</a:t>
            </a:r>
          </a:p>
          <a:p>
            <a:r>
              <a:rPr lang="ja-JP" altLang="en-US" dirty="0" smtClean="0"/>
              <a:t>まず </a:t>
            </a:r>
            <a:r>
              <a:rPr lang="en-US" altLang="ja-JP" dirty="0" smtClean="0"/>
              <a:t>= first</a:t>
            </a:r>
          </a:p>
          <a:p>
            <a:r>
              <a:rPr lang="ja-JP" altLang="en-US" dirty="0" smtClean="0"/>
              <a:t>それから</a:t>
            </a:r>
            <a:r>
              <a:rPr lang="en-US" altLang="ja-JP" dirty="0"/>
              <a:t> </a:t>
            </a:r>
            <a:r>
              <a:rPr lang="en-US" altLang="ja-JP" dirty="0" smtClean="0"/>
              <a:t>= after that</a:t>
            </a:r>
          </a:p>
          <a:p>
            <a:r>
              <a:rPr lang="ja-JP" altLang="en-US" dirty="0" smtClean="0"/>
              <a:t>そして </a:t>
            </a:r>
            <a:r>
              <a:rPr lang="en-US" altLang="ja-JP" dirty="0" smtClean="0"/>
              <a:t>= and then (formal)</a:t>
            </a:r>
          </a:p>
          <a:p>
            <a:pPr marL="0" indent="0">
              <a:buNone/>
            </a:pPr>
            <a:endParaRPr lang="en-AU" altLang="ja-JP" dirty="0"/>
          </a:p>
        </p:txBody>
      </p:sp>
    </p:spTree>
    <p:extLst>
      <p:ext uri="{BB962C8B-B14F-4D97-AF65-F5344CB8AC3E}">
        <p14:creationId xmlns:p14="http://schemas.microsoft.com/office/powerpoint/2010/main" val="404618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さらに </a:t>
            </a:r>
            <a:r>
              <a:rPr lang="en-US" altLang="ja-JP" dirty="0" smtClean="0"/>
              <a:t>= furthermore</a:t>
            </a:r>
          </a:p>
          <a:p>
            <a:r>
              <a:rPr lang="ja-JP" altLang="en-US" dirty="0" smtClean="0"/>
              <a:t>また </a:t>
            </a:r>
            <a:r>
              <a:rPr lang="en-US" altLang="ja-JP" dirty="0" smtClean="0"/>
              <a:t>= also</a:t>
            </a:r>
          </a:p>
          <a:p>
            <a:r>
              <a:rPr lang="ja-JP" altLang="en-US" dirty="0"/>
              <a:t>それと </a:t>
            </a:r>
            <a:r>
              <a:rPr lang="en-US" altLang="ja-JP" dirty="0"/>
              <a:t>= and</a:t>
            </a:r>
          </a:p>
          <a:p>
            <a:r>
              <a:rPr lang="ja-JP" altLang="en-US" dirty="0"/>
              <a:t>それに </a:t>
            </a:r>
            <a:r>
              <a:rPr lang="en-US" altLang="ja-JP" dirty="0"/>
              <a:t>= in addition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4930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But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でも </a:t>
            </a:r>
            <a:r>
              <a:rPr lang="en-US" altLang="ja-JP" dirty="0" smtClean="0"/>
              <a:t>= But</a:t>
            </a:r>
          </a:p>
          <a:p>
            <a:r>
              <a:rPr lang="ja-JP" altLang="en-US" dirty="0" smtClean="0"/>
              <a:t>だけど </a:t>
            </a:r>
            <a:r>
              <a:rPr lang="en-US" altLang="ja-JP" dirty="0" smtClean="0"/>
              <a:t>= But</a:t>
            </a:r>
          </a:p>
          <a:p>
            <a:r>
              <a:rPr lang="ja-JP" altLang="en-US" dirty="0" smtClean="0"/>
              <a:t>しかし </a:t>
            </a:r>
            <a:r>
              <a:rPr lang="en-US" altLang="ja-JP" dirty="0" smtClean="0"/>
              <a:t>= However (formal)</a:t>
            </a:r>
          </a:p>
          <a:p>
            <a:r>
              <a:rPr lang="ja-JP" altLang="en-US" dirty="0" smtClean="0"/>
              <a:t>それでも </a:t>
            </a:r>
            <a:r>
              <a:rPr lang="en-US" altLang="ja-JP" dirty="0" smtClean="0"/>
              <a:t>= Nevertheless</a:t>
            </a:r>
          </a:p>
          <a:p>
            <a:r>
              <a:rPr lang="ja-JP" altLang="en-US" dirty="0" smtClean="0"/>
              <a:t>い</a:t>
            </a:r>
            <a:r>
              <a:rPr lang="ja-JP" altLang="en-US" dirty="0"/>
              <a:t>っ</a:t>
            </a:r>
            <a:r>
              <a:rPr lang="ja-JP" altLang="en-US" dirty="0" smtClean="0"/>
              <a:t>ぽう </a:t>
            </a:r>
            <a:r>
              <a:rPr lang="en-US" altLang="ja-JP" dirty="0" smtClean="0"/>
              <a:t>= On the other hand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8406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Therefore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だから　</a:t>
            </a:r>
            <a:r>
              <a:rPr lang="en-US" altLang="ja-JP" dirty="0" smtClean="0"/>
              <a:t>= therefore</a:t>
            </a:r>
          </a:p>
          <a:p>
            <a:r>
              <a:rPr lang="ja-JP" altLang="en-US" dirty="0" smtClean="0"/>
              <a:t>ですから</a:t>
            </a:r>
            <a:r>
              <a:rPr lang="en-US" altLang="ja-JP" dirty="0" smtClean="0"/>
              <a:t>= therefore (formal)</a:t>
            </a:r>
          </a:p>
          <a:p>
            <a:r>
              <a:rPr lang="ja-JP" altLang="en-US" dirty="0" smtClean="0"/>
              <a:t>それで </a:t>
            </a:r>
            <a:r>
              <a:rPr lang="en-US" altLang="ja-JP" dirty="0" smtClean="0"/>
              <a:t>= therefore (followed by negative phrase)</a:t>
            </a:r>
          </a:p>
          <a:p>
            <a:r>
              <a:rPr lang="ja-JP" altLang="en-US" dirty="0" smtClean="0"/>
              <a:t>このように </a:t>
            </a:r>
            <a:r>
              <a:rPr lang="en-US" altLang="ja-JP" dirty="0" smtClean="0"/>
              <a:t>= thus</a:t>
            </a:r>
          </a:p>
          <a:p>
            <a:r>
              <a:rPr lang="ja-JP" altLang="en-US" dirty="0" smtClean="0"/>
              <a:t>そのけ</a:t>
            </a:r>
            <a:r>
              <a:rPr lang="ja-JP" altLang="en-US" dirty="0"/>
              <a:t>っ</a:t>
            </a:r>
            <a:r>
              <a:rPr lang="ja-JP" altLang="en-US" dirty="0" smtClean="0"/>
              <a:t>か </a:t>
            </a:r>
            <a:r>
              <a:rPr lang="en-US" altLang="ja-JP" dirty="0" smtClean="0"/>
              <a:t>= consequently</a:t>
            </a:r>
          </a:p>
          <a:p>
            <a:r>
              <a:rPr lang="ja-JP" altLang="en-US" dirty="0" smtClean="0"/>
              <a:t>そうすれば </a:t>
            </a:r>
            <a:r>
              <a:rPr lang="en-US" altLang="ja-JP" dirty="0" smtClean="0"/>
              <a:t>= if you do so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68052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useful expressions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わたしは～と思う。</a:t>
            </a:r>
            <a:r>
              <a:rPr lang="en-US" altLang="ja-JP" dirty="0" smtClean="0"/>
              <a:t>= I think that…</a:t>
            </a:r>
          </a:p>
          <a:p>
            <a:r>
              <a:rPr lang="ja-JP" altLang="en-US" dirty="0" smtClean="0"/>
              <a:t>わたしは～と思わない。</a:t>
            </a:r>
            <a:r>
              <a:rPr lang="en-US" altLang="ja-JP" dirty="0" smtClean="0"/>
              <a:t>= I don’t think that…</a:t>
            </a:r>
          </a:p>
          <a:p>
            <a:r>
              <a:rPr lang="ja-JP" altLang="en-US" dirty="0" smtClean="0"/>
              <a:t>～に</a:t>
            </a:r>
            <a:r>
              <a:rPr lang="ja-JP" altLang="en-US" dirty="0"/>
              <a:t>さんせい</a:t>
            </a:r>
            <a:r>
              <a:rPr lang="ja-JP" altLang="en-US" dirty="0" smtClean="0"/>
              <a:t>だ </a:t>
            </a:r>
            <a:r>
              <a:rPr lang="en-US" altLang="ja-JP" dirty="0" smtClean="0"/>
              <a:t>= I agree with…</a:t>
            </a:r>
          </a:p>
          <a:p>
            <a:r>
              <a:rPr lang="ja-JP" altLang="en-US" dirty="0" smtClean="0"/>
              <a:t>～にはんたいだ </a:t>
            </a:r>
            <a:r>
              <a:rPr lang="en-US" altLang="ja-JP" dirty="0" smtClean="0"/>
              <a:t>= I don’t agree with…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6229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28</TotalTime>
  <Words>165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ゴシック</vt:lpstr>
      <vt:lpstr>Calibri</vt:lpstr>
      <vt:lpstr>Century Gothic</vt:lpstr>
      <vt:lpstr>Trebuchet MS</vt:lpstr>
      <vt:lpstr>Wingdings 2</vt:lpstr>
      <vt:lpstr>Quotable</vt:lpstr>
      <vt:lpstr>せつぞくし 接続詞</vt:lpstr>
      <vt:lpstr>Sequencing</vt:lpstr>
      <vt:lpstr>And</vt:lpstr>
      <vt:lpstr>But</vt:lpstr>
      <vt:lpstr>Therefore</vt:lpstr>
      <vt:lpstr>Other useful expressions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せつぞくし 接続詞</dc:title>
  <dc:creator>Inge Foley</dc:creator>
  <cp:lastModifiedBy>Inge Foley</cp:lastModifiedBy>
  <cp:revision>4</cp:revision>
  <cp:lastPrinted>2014-04-29T09:34:54Z</cp:lastPrinted>
  <dcterms:created xsi:type="dcterms:W3CDTF">2014-04-27T04:10:51Z</dcterms:created>
  <dcterms:modified xsi:type="dcterms:W3CDTF">2014-04-29T09:47:04Z</dcterms:modified>
</cp:coreProperties>
</file>