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77" r:id="rId4"/>
    <p:sldId id="293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36479-4528-4804-8BDE-E8DCCF9114E6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49216-A61C-4847-94D0-431B8723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1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6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8863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4812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8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4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1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0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6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8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8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B2F3-768B-4C70-BF87-2C776484ACDC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9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252355"/>
            <a:ext cx="8534400" cy="17664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949" y="838200"/>
            <a:ext cx="6600451" cy="226278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COUNTING ANIMALS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8748" y="4267200"/>
            <a:ext cx="469070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ひき</a:t>
            </a:r>
            <a:r>
              <a:rPr lang="en-US" altLang="ja-JP" sz="3200" dirty="0" smtClean="0"/>
              <a:t>		small animals</a:t>
            </a:r>
          </a:p>
          <a:p>
            <a:r>
              <a:rPr lang="ja-JP" altLang="en-US" sz="3200" dirty="0" smtClean="0"/>
              <a:t>と</a:t>
            </a:r>
            <a:r>
              <a:rPr lang="ja-JP" altLang="en-US" sz="3200" dirty="0"/>
              <a:t>う　</a:t>
            </a:r>
            <a:r>
              <a:rPr lang="en-US" altLang="ja-JP" sz="3200" dirty="0"/>
              <a:t>	large animals</a:t>
            </a:r>
          </a:p>
          <a:p>
            <a:r>
              <a:rPr lang="ja-JP" altLang="en-US" sz="3200" dirty="0"/>
              <a:t>わ　</a:t>
            </a:r>
            <a:r>
              <a:rPr lang="en-US" altLang="ja-JP" sz="3200" dirty="0"/>
              <a:t>		birds</a:t>
            </a:r>
          </a:p>
          <a:p>
            <a:endParaRPr lang="en-US" altLang="ja-JP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252233" y="6477000"/>
            <a:ext cx="1856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Created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by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Inge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Foley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1744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127" y="4724400"/>
            <a:ext cx="19607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806" y="381000"/>
            <a:ext cx="12618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いち</a:t>
            </a:r>
            <a:r>
              <a:rPr lang="ja-JP" alt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わ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75831" y="391180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にわ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75625" y="391180"/>
            <a:ext cx="12618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さんわ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03219" y="401181"/>
            <a:ext cx="12618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よんわ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01867" y="401181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ごわ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05023" y="2396195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ろくわ</a:t>
            </a:r>
            <a:endParaRPr lang="en-US" altLang="ja-JP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22735" y="2406375"/>
            <a:ext cx="12618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ななわ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99136" y="2406375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はちわ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85493" y="2406375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きゅうわ</a:t>
            </a:r>
            <a:endParaRPr lang="en-US" altLang="ja-JP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08494" y="4505978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じゅうわ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26780" y="4505978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なんわ</a:t>
            </a:r>
            <a:endParaRPr lang="en-US" altLang="ja-JP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4" y="839057"/>
            <a:ext cx="1393074" cy="13930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17" y="854306"/>
            <a:ext cx="1393074" cy="13930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33" y="854306"/>
            <a:ext cx="1393074" cy="13930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49" y="860837"/>
            <a:ext cx="1393074" cy="13930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88" y="845597"/>
            <a:ext cx="1393074" cy="13930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94618"/>
            <a:ext cx="1393074" cy="139307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63" y="2909867"/>
            <a:ext cx="1393074" cy="139307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79" y="2909867"/>
            <a:ext cx="1393074" cy="13930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95" y="2916398"/>
            <a:ext cx="1393074" cy="139307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35" y="5111758"/>
            <a:ext cx="1393074" cy="13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46399" cy="128089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わ　</a:t>
            </a:r>
            <a:r>
              <a:rPr lang="ja-JP" altLang="en-US" dirty="0"/>
              <a:t>　</a:t>
            </a:r>
            <a:r>
              <a:rPr lang="ja-JP" altLang="en-US" dirty="0" smtClean="0"/>
              <a:t>羽　</a:t>
            </a:r>
            <a:r>
              <a:rPr lang="en-US" altLang="ja-JP" dirty="0" smtClean="0"/>
              <a:t>birds</a:t>
            </a:r>
            <a:br>
              <a:rPr lang="en-US" altLang="ja-JP" dirty="0" smtClean="0"/>
            </a:br>
            <a:r>
              <a:rPr lang="en-US" altLang="ja-JP" sz="2200" i="1" dirty="0" err="1" smtClean="0"/>
              <a:t>eg</a:t>
            </a:r>
            <a:r>
              <a:rPr lang="en-US" altLang="ja-JP" sz="2200" i="1" dirty="0" smtClean="0"/>
              <a:t>. ducks,</a:t>
            </a:r>
            <a:r>
              <a:rPr lang="en-US" altLang="ja-JP" sz="2000" i="1" dirty="0" smtClean="0"/>
              <a:t> pelicans, eagles, seagulls, chickens</a:t>
            </a:r>
            <a:endParaRPr lang="en-US" sz="20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569818"/>
              </p:ext>
            </p:extLst>
          </p:nvPr>
        </p:nvGraphicFramePr>
        <p:xfrm>
          <a:off x="1371600" y="2057400"/>
          <a:ext cx="7010400" cy="4079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81200"/>
                <a:gridCol w="17526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いちわ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一羽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b="0" dirty="0" smtClean="0">
                          <a:latin typeface="+mj-lt"/>
                        </a:rPr>
                        <a:t>1</a:t>
                      </a:r>
                      <a:r>
                        <a:rPr lang="en-US" altLang="ja-JP" b="0" baseline="0" dirty="0" smtClean="0">
                          <a:latin typeface="+mj-lt"/>
                        </a:rPr>
                        <a:t> bird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にわ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二</a:t>
                      </a:r>
                      <a:r>
                        <a:rPr lang="ja-JP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羽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2</a:t>
                      </a:r>
                      <a:r>
                        <a:rPr lang="en-US" b="0" baseline="0" dirty="0" smtClean="0">
                          <a:latin typeface="+mj-lt"/>
                        </a:rPr>
                        <a:t> birds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さんわ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三</a:t>
                      </a:r>
                      <a:r>
                        <a:rPr lang="ja-JP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羽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3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birds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よんわ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四</a:t>
                      </a:r>
                      <a:r>
                        <a:rPr lang="ja-JP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羽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4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birds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ごわ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五</a:t>
                      </a:r>
                      <a:r>
                        <a:rPr lang="ja-JP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羽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5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birds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ろくわ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六</a:t>
                      </a:r>
                      <a:r>
                        <a:rPr lang="ja-JP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羽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6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birds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ななわ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七</a:t>
                      </a:r>
                      <a:r>
                        <a:rPr lang="ja-JP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羽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7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birds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はちわ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八</a:t>
                      </a:r>
                      <a:r>
                        <a:rPr lang="ja-JP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羽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8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birds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きゅうわ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九</a:t>
                      </a:r>
                      <a:r>
                        <a:rPr lang="ja-JP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羽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9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birds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じゅうわ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十</a:t>
                      </a:r>
                      <a:r>
                        <a:rPr lang="ja-JP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羽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10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birds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なんわ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何</a:t>
                      </a:r>
                      <a:r>
                        <a:rPr lang="ja-JP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羽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How many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birds</a:t>
                      </a:r>
                      <a:r>
                        <a:rPr lang="en-US" b="0" dirty="0" smtClean="0">
                          <a:latin typeface="+mj-lt"/>
                        </a:rPr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0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な</a:t>
            </a:r>
            <a:r>
              <a:rPr lang="ja-JP" altLang="en-US" dirty="0" smtClean="0"/>
              <a:t>んわ　いますか。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290681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3240903"/>
            <a:ext cx="26289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11492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な</a:t>
            </a:r>
            <a:r>
              <a:rPr lang="ja-JP" altLang="en-US" dirty="0" smtClean="0"/>
              <a:t>んわ　いますか。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2077572"/>
            <a:ext cx="3200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あひるは　にわ　います。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8954" y="3965564"/>
            <a:ext cx="317544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ペリカンは　さんわ　います。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3368" y="5853556"/>
            <a:ext cx="31010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わしは　よんわ　います。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290681"/>
            <a:ext cx="18288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3240903"/>
            <a:ext cx="2628900" cy="1752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11492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なんびき</a:t>
            </a:r>
            <a:r>
              <a:rPr lang="ja-JP" altLang="en-US" dirty="0" smtClean="0"/>
              <a:t>　</a:t>
            </a:r>
            <a:r>
              <a:rPr lang="en-US" altLang="ja-JP" dirty="0" smtClean="0"/>
              <a:t>How many?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269557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64555"/>
            <a:ext cx="2543175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52832"/>
            <a:ext cx="2023196" cy="1792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" y="3276600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44362"/>
            <a:ext cx="2705100" cy="168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244362"/>
            <a:ext cx="2260600" cy="1519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77132"/>
            <a:ext cx="2705100" cy="1685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171270"/>
            <a:ext cx="2147200" cy="1608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94733"/>
            <a:ext cx="2138531" cy="161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2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いくつ？　</a:t>
            </a:r>
            <a:r>
              <a:rPr lang="en-US" altLang="ja-JP" dirty="0" smtClean="0"/>
              <a:t>How many?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269557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64555"/>
            <a:ext cx="2543175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52832"/>
            <a:ext cx="2023196" cy="1792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" y="3276600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44362"/>
            <a:ext cx="2705100" cy="168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244362"/>
            <a:ext cx="2260600" cy="1519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77132"/>
            <a:ext cx="2705100" cy="1685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171270"/>
            <a:ext cx="2147200" cy="1608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94733"/>
            <a:ext cx="2138531" cy="16100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5787" y="2748998"/>
            <a:ext cx="2995613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らくだは　さんとう　います。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424" y="2748998"/>
            <a:ext cx="2569552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うしは　にとう　います。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494585" y="2743136"/>
            <a:ext cx="2649415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にわとりは　ごわ　います。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76995" y="4835647"/>
            <a:ext cx="2995613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さかなは　ろっぴき　います。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704982" y="4666370"/>
            <a:ext cx="272219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かえ</a:t>
            </a:r>
            <a:r>
              <a:rPr lang="ja-JP" altLang="en-US" sz="1600" dirty="0"/>
              <a:t>る</a:t>
            </a:r>
            <a:r>
              <a:rPr lang="ja-JP" altLang="en-US" sz="1600" dirty="0" smtClean="0"/>
              <a:t>は　にひき　います。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494585" y="4701539"/>
            <a:ext cx="2649415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さ</a:t>
            </a:r>
            <a:r>
              <a:rPr lang="ja-JP" altLang="en-US" sz="1600" dirty="0"/>
              <a:t>い</a:t>
            </a:r>
            <a:r>
              <a:rPr lang="ja-JP" altLang="en-US" sz="1600" dirty="0" smtClean="0"/>
              <a:t>は　さんとう　います。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52426" y="6429216"/>
            <a:ext cx="3228974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ライオンは　ろくとう　います。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633787" y="6414465"/>
            <a:ext cx="2995613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ことりは　さ</a:t>
            </a:r>
            <a:r>
              <a:rPr lang="ja-JP" altLang="en-US" sz="1600" dirty="0" smtClean="0"/>
              <a:t>ん</a:t>
            </a:r>
            <a:r>
              <a:rPr lang="ja-JP" altLang="en-US" sz="1600" dirty="0"/>
              <a:t>わ</a:t>
            </a:r>
            <a:r>
              <a:rPr lang="ja-JP" altLang="en-US" sz="1600" dirty="0" smtClean="0"/>
              <a:t>　います。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695022" y="6407826"/>
            <a:ext cx="2506539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へびは　にひき　います。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95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127" y="4724400"/>
            <a:ext cx="19607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272" y="381000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い</a:t>
            </a:r>
            <a:r>
              <a:rPr lang="ja-JP" alt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っ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ぴ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き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96296" y="39118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にひき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96090" y="391180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さん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び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き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14895" y="391180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よんひき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40403" y="413159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ごひき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5487" y="2396195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ろっ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ぴ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き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2406375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ななひき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19600" y="2406375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はっ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ぴ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き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05957" y="2406375"/>
            <a:ext cx="19800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きゅうひき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28958" y="4505978"/>
            <a:ext cx="19800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じゅっ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ぴ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き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47244" y="4505978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なん</a:t>
            </a:r>
            <a:r>
              <a:rPr lang="ja-JP" alt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び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き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3" y="1111660"/>
            <a:ext cx="969792" cy="9606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72957"/>
            <a:ext cx="969792" cy="9606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68" y="1115430"/>
            <a:ext cx="969792" cy="9606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36" y="1124113"/>
            <a:ext cx="969792" cy="9606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49" y="1124113"/>
            <a:ext cx="969792" cy="9606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30" y="3115289"/>
            <a:ext cx="969792" cy="9606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67" y="3176586"/>
            <a:ext cx="969792" cy="9606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35" y="3119059"/>
            <a:ext cx="969792" cy="9606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03" y="3127742"/>
            <a:ext cx="969792" cy="9606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19" y="5181600"/>
            <a:ext cx="969792" cy="9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46399" cy="128089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ひき 　　匹　</a:t>
            </a:r>
            <a:r>
              <a:rPr lang="en-US" altLang="ja-JP" dirty="0" smtClean="0"/>
              <a:t>small animals</a:t>
            </a:r>
            <a:br>
              <a:rPr lang="en-US" altLang="ja-JP" dirty="0" smtClean="0"/>
            </a:br>
            <a:r>
              <a:rPr lang="en-US" altLang="ja-JP" sz="2200" i="1" dirty="0" err="1" smtClean="0"/>
              <a:t>eg</a:t>
            </a:r>
            <a:r>
              <a:rPr lang="en-US" altLang="ja-JP" sz="2200" i="1" dirty="0" smtClean="0"/>
              <a:t>. </a:t>
            </a:r>
            <a:r>
              <a:rPr lang="en-US" altLang="ja-JP" sz="2000" i="1" dirty="0" smtClean="0"/>
              <a:t>dogs, cats, mice, rabbits, snakes, frogs, fish, turtles</a:t>
            </a:r>
            <a:endParaRPr lang="en-US" sz="20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287759"/>
              </p:ext>
            </p:extLst>
          </p:nvPr>
        </p:nvGraphicFramePr>
        <p:xfrm>
          <a:off x="1371600" y="2057400"/>
          <a:ext cx="7010400" cy="4079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81200"/>
                <a:gridCol w="17526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いっぴき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一匹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b="0" dirty="0" smtClean="0">
                          <a:latin typeface="+mj-lt"/>
                        </a:rPr>
                        <a:t>1</a:t>
                      </a:r>
                      <a:r>
                        <a:rPr lang="en-US" altLang="ja-JP" b="0" baseline="0" dirty="0" smtClean="0">
                          <a:latin typeface="+mj-lt"/>
                        </a:rPr>
                        <a:t> </a:t>
                      </a:r>
                      <a:r>
                        <a:rPr lang="en-US" altLang="ja-JP" b="0" dirty="0" smtClean="0">
                          <a:latin typeface="+mj-lt"/>
                        </a:rPr>
                        <a:t>small animal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にひき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二匹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2 small</a:t>
                      </a:r>
                      <a:r>
                        <a:rPr lang="en-US" b="0" baseline="0" dirty="0" smtClean="0">
                          <a:latin typeface="+mj-lt"/>
                        </a:rPr>
                        <a:t> animals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さんびき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三匹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3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animals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よんひき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四匹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4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animals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ごひき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五匹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5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animals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ろっぴき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六匹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6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animals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ななひき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七匹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7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animals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はっぴき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八匹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8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animals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きゅうひき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九匹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9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animals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じゅっぴき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十匹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10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animals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なんびき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何匹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How many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animals</a:t>
                      </a:r>
                      <a:r>
                        <a:rPr lang="en-US" b="0" dirty="0" smtClean="0">
                          <a:latin typeface="+mj-lt"/>
                        </a:rPr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4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な</a:t>
            </a:r>
            <a:r>
              <a:rPr lang="ja-JP" altLang="en-US" dirty="0" smtClean="0"/>
              <a:t>んびき　いますか。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3256461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085" y="5410200"/>
            <a:ext cx="2231329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な</a:t>
            </a:r>
            <a:r>
              <a:rPr lang="ja-JP" altLang="en-US" dirty="0" smtClean="0"/>
              <a:t>んびき　いますか。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2077572"/>
            <a:ext cx="3200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いぬは　ろっぴき　います。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8954" y="3965564"/>
            <a:ext cx="317544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ねこは　よんひき　います。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3368" y="5853556"/>
            <a:ext cx="31010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ねずみは　にひき　います。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94" y="1264555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675" y="3226606"/>
            <a:ext cx="2469094" cy="1847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22" y="5334000"/>
            <a:ext cx="2235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127" y="4724400"/>
            <a:ext cx="19607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271" y="381000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い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っ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とう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96295" y="39118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にとう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96090" y="391180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さんとう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23684" y="401181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よんとう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22330" y="401181"/>
            <a:ext cx="12618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ごとう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5487" y="2396195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ろくとう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2406375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ななとう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19600" y="2406375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は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っ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とう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05957" y="2406375"/>
            <a:ext cx="1980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きゅうとう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28958" y="4505978"/>
            <a:ext cx="1980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じゅ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っ</a:t>
            </a:r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とう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47244" y="4505978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なんとう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0" y="929909"/>
            <a:ext cx="1475826" cy="12996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96" y="904220"/>
            <a:ext cx="1475826" cy="12996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85" y="904220"/>
            <a:ext cx="1475826" cy="12996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64" y="914400"/>
            <a:ext cx="1475826" cy="12996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60" y="914400"/>
            <a:ext cx="1475826" cy="129960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65085"/>
            <a:ext cx="1475826" cy="129960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96" y="2939396"/>
            <a:ext cx="1475826" cy="129960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85" y="2939396"/>
            <a:ext cx="1475826" cy="129960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64" y="2949576"/>
            <a:ext cx="1475826" cy="129960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43" y="5054253"/>
            <a:ext cx="1475826" cy="12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7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46399" cy="128089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とう　　頭　</a:t>
            </a:r>
            <a:r>
              <a:rPr lang="en-US" altLang="ja-JP" dirty="0" smtClean="0"/>
              <a:t>large animals</a:t>
            </a:r>
            <a:br>
              <a:rPr lang="en-US" altLang="ja-JP" dirty="0" smtClean="0"/>
            </a:br>
            <a:r>
              <a:rPr lang="en-US" altLang="ja-JP" sz="2200" i="1" dirty="0" err="1" smtClean="0"/>
              <a:t>eg</a:t>
            </a:r>
            <a:r>
              <a:rPr lang="en-US" altLang="ja-JP" sz="2200" i="1" dirty="0" smtClean="0"/>
              <a:t>. e</a:t>
            </a:r>
            <a:r>
              <a:rPr lang="en-US" altLang="ja-JP" sz="2000" i="1" dirty="0" smtClean="0"/>
              <a:t>lephants, horses, cows, giraffes, crocodiles, </a:t>
            </a:r>
            <a:endParaRPr lang="en-US" sz="20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72481"/>
              </p:ext>
            </p:extLst>
          </p:nvPr>
        </p:nvGraphicFramePr>
        <p:xfrm>
          <a:off x="1371600" y="2057400"/>
          <a:ext cx="7010400" cy="4079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81200"/>
                <a:gridCol w="17526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いっとう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一頭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b="0" dirty="0" smtClean="0">
                          <a:latin typeface="+mj-lt"/>
                        </a:rPr>
                        <a:t>1</a:t>
                      </a:r>
                      <a:r>
                        <a:rPr lang="en-US" altLang="ja-JP" b="0" baseline="0" dirty="0" smtClean="0">
                          <a:latin typeface="+mj-lt"/>
                        </a:rPr>
                        <a:t> large </a:t>
                      </a:r>
                      <a:r>
                        <a:rPr lang="en-US" altLang="ja-JP" b="0" dirty="0" smtClean="0">
                          <a:latin typeface="+mj-lt"/>
                        </a:rPr>
                        <a:t>animal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にとう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二頭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2</a:t>
                      </a:r>
                      <a:r>
                        <a:rPr lang="en-US" b="0" baseline="0" dirty="0" smtClean="0">
                          <a:latin typeface="+mj-lt"/>
                        </a:rPr>
                        <a:t> large animals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さんとう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三頭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3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animals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よんとう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四頭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4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animals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ごとう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五頭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5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animals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ろくとう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六頭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6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animals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な</a:t>
                      </a:r>
                      <a:r>
                        <a:rPr lang="ja-JP" altLang="en-US" b="0" dirty="0" smtClean="0">
                          <a:latin typeface="+mj-lt"/>
                        </a:rPr>
                        <a:t>なとう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七頭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7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animals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はっとう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八頭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8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animals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きゅうとう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九頭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9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animals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じゅっとう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十頭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10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animals</a:t>
                      </a:r>
                      <a:endParaRPr lang="en-US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なんとう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latin typeface="+mj-lt"/>
                        </a:rPr>
                        <a:t>何頭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+mj-lt"/>
                        </a:rPr>
                        <a:t>How many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animals</a:t>
                      </a:r>
                      <a:r>
                        <a:rPr lang="en-US" b="0" dirty="0" smtClean="0">
                          <a:latin typeface="+mj-lt"/>
                        </a:rPr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な</a:t>
            </a:r>
            <a:r>
              <a:rPr lang="ja-JP" altLang="en-US" dirty="0" smtClean="0"/>
              <a:t>んとう　いますか。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1290681"/>
            <a:ext cx="2381249" cy="1785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3209266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59" y="499926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な</a:t>
            </a:r>
            <a:r>
              <a:rPr lang="ja-JP" altLang="en-US" dirty="0" smtClean="0"/>
              <a:t>んとう　いますか。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2077572"/>
            <a:ext cx="3200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ぞうは　よんとう　います。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8954" y="3965564"/>
            <a:ext cx="317544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きりんは　ごとう　います。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3368" y="5853556"/>
            <a:ext cx="31010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うまは　にとう　います。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1290681"/>
            <a:ext cx="2381249" cy="1785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3209266"/>
            <a:ext cx="2762250" cy="1657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59" y="499926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</TotalTime>
  <Words>515</Words>
  <Application>Microsoft Office PowerPoint</Application>
  <PresentationFormat>On-screen Show (4:3)</PresentationFormat>
  <Paragraphs>169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メイリオ</vt:lpstr>
      <vt:lpstr>Arial</vt:lpstr>
      <vt:lpstr>Calibri</vt:lpstr>
      <vt:lpstr>Century Gothic</vt:lpstr>
      <vt:lpstr>Wingdings 3</vt:lpstr>
      <vt:lpstr>Wisp</vt:lpstr>
      <vt:lpstr>COUNTING ANIMALS</vt:lpstr>
      <vt:lpstr>PowerPoint Presentation</vt:lpstr>
      <vt:lpstr>ひき 　　匹　small animals eg. dogs, cats, mice, rabbits, snakes, frogs, fish, turtles</vt:lpstr>
      <vt:lpstr>なんびき　いますか。</vt:lpstr>
      <vt:lpstr>なんびき　いますか。</vt:lpstr>
      <vt:lpstr>PowerPoint Presentation</vt:lpstr>
      <vt:lpstr>とう　　頭　large animals eg. elephants, horses, cows, giraffes, crocodiles, </vt:lpstr>
      <vt:lpstr>なんとう　いますか。</vt:lpstr>
      <vt:lpstr>なんとう　いますか。</vt:lpstr>
      <vt:lpstr>PowerPoint Presentation</vt:lpstr>
      <vt:lpstr>わ　　羽　birds eg. ducks, pelicans, eagles, seagulls, chickens</vt:lpstr>
      <vt:lpstr>なんわ　いますか。</vt:lpstr>
      <vt:lpstr>なんわ　いますか。</vt:lpstr>
      <vt:lpstr>なんびき　How many?</vt:lpstr>
      <vt:lpstr>いくつ？　How many?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THINGS</dc:title>
  <dc:creator>Bill &amp; Inge</dc:creator>
  <cp:lastModifiedBy>billinge</cp:lastModifiedBy>
  <cp:revision>23</cp:revision>
  <dcterms:created xsi:type="dcterms:W3CDTF">2012-09-21T03:05:49Z</dcterms:created>
  <dcterms:modified xsi:type="dcterms:W3CDTF">2013-07-17T10:45:36Z</dcterms:modified>
</cp:coreProperties>
</file>