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7" r:id="rId4"/>
    <p:sldId id="262" r:id="rId5"/>
    <p:sldId id="268" r:id="rId6"/>
    <p:sldId id="257" r:id="rId7"/>
    <p:sldId id="269" r:id="rId8"/>
    <p:sldId id="260" r:id="rId9"/>
    <p:sldId id="270" r:id="rId10"/>
    <p:sldId id="265" r:id="rId11"/>
    <p:sldId id="271" r:id="rId12"/>
    <p:sldId id="264" r:id="rId13"/>
    <p:sldId id="272" r:id="rId14"/>
    <p:sldId id="259" r:id="rId15"/>
    <p:sldId id="273" r:id="rId16"/>
    <p:sldId id="263" r:id="rId17"/>
    <p:sldId id="274" r:id="rId18"/>
    <p:sldId id="258" r:id="rId19"/>
    <p:sldId id="275" r:id="rId20"/>
    <p:sldId id="266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691" autoAdjust="0"/>
    <p:restoredTop sz="94660"/>
  </p:normalViewPr>
  <p:slideViewPr>
    <p:cSldViewPr>
      <p:cViewPr varScale="1">
        <p:scale>
          <a:sx n="109" d="100"/>
          <a:sy n="109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68344" y="5301208"/>
            <a:ext cx="1475656" cy="1556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4016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日本語の</a:t>
            </a:r>
            <a:r>
              <a:rPr lang="ja-JP" altLang="en-US" smtClean="0"/>
              <a:t>数字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Japanese numbers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936105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クイズ　</a:t>
            </a:r>
            <a:r>
              <a:rPr lang="en-US" altLang="ja-JP" sz="3200" dirty="0" smtClean="0"/>
              <a:t>―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Quiz</a:t>
            </a:r>
            <a:endParaRPr lang="en-AU" sz="3200" dirty="0"/>
          </a:p>
        </p:txBody>
      </p:sp>
      <p:pic>
        <p:nvPicPr>
          <p:cNvPr id="4" name="Picture 12" descr="http://globeattractions.com/wp-content/uploads/2012/07/mountain-mount-fuji-cherry-tree-peak-snow-ja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1208"/>
            <a:ext cx="2520950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10" descr="http://1.bp.blogspot.com/-rgehFlNLidE/UM_haxYRNQI/AAAAAAAAEPg/DmI6atsI-fQ/s1600/Jap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5301208"/>
            <a:ext cx="2335212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14" descr="http://www.gojapango.com/travel/images/japan_map_citi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4138" y="5301208"/>
            <a:ext cx="1439862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16" descr="http://www.chinatownconnection.com/images/japanesegeish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4663" y="5301208"/>
            <a:ext cx="2074862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18" descr="http://twistedsifter.files.wordpress.com/2011/08/miyajima-torii-floating-gate-japan-itsukushima-shrin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5301208"/>
            <a:ext cx="2122487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14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9</a:t>
            </a:r>
            <a:r>
              <a:rPr lang="en-US" sz="5000" dirty="0" smtClean="0"/>
              <a:t> / nine / </a:t>
            </a:r>
            <a:r>
              <a:rPr lang="en-US" sz="5000" dirty="0" err="1" smtClean="0"/>
              <a:t>kyuu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9</a:t>
            </a:r>
            <a:r>
              <a:rPr lang="en-US" sz="5000" dirty="0" smtClean="0"/>
              <a:t> / nine / </a:t>
            </a:r>
            <a:r>
              <a:rPr lang="en-US" sz="5000" dirty="0" err="1" smtClean="0"/>
              <a:t>kyuu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</p:spTree>
    <p:extLst>
      <p:ext uri="{BB962C8B-B14F-4D97-AF65-F5344CB8AC3E}">
        <p14:creationId xmlns:p14="http://schemas.microsoft.com/office/powerpoint/2010/main" val="392085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7 / seven / nana / </a:t>
            </a:r>
            <a:r>
              <a:rPr lang="en-US" sz="5000" dirty="0" err="1" smtClean="0"/>
              <a:t>shichi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7 / seven / nana / </a:t>
            </a:r>
            <a:r>
              <a:rPr lang="en-US" sz="5000" dirty="0" err="1" smtClean="0"/>
              <a:t>shichi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</p:spTree>
    <p:extLst>
      <p:ext uri="{BB962C8B-B14F-4D97-AF65-F5344CB8AC3E}">
        <p14:creationId xmlns:p14="http://schemas.microsoft.com/office/powerpoint/2010/main" val="195641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3 / three / san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5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3 / three / san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</p:spTree>
    <p:extLst>
      <p:ext uri="{BB962C8B-B14F-4D97-AF65-F5344CB8AC3E}">
        <p14:creationId xmlns:p14="http://schemas.microsoft.com/office/powerpoint/2010/main" val="424522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8 / eight / </a:t>
            </a:r>
            <a:r>
              <a:rPr lang="en-US" sz="5000" dirty="0" err="1" smtClean="0"/>
              <a:t>hachi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5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8 / eight / </a:t>
            </a:r>
            <a:r>
              <a:rPr lang="en-US" sz="5000" dirty="0" err="1" smtClean="0"/>
              <a:t>hachi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</p:spTree>
    <p:extLst>
      <p:ext uri="{BB962C8B-B14F-4D97-AF65-F5344CB8AC3E}">
        <p14:creationId xmlns:p14="http://schemas.microsoft.com/office/powerpoint/2010/main" val="379341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2 / two / </a:t>
            </a:r>
            <a:r>
              <a:rPr lang="en-US" sz="5000" dirty="0" err="1" smtClean="0"/>
              <a:t>ni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2 / two / </a:t>
            </a:r>
            <a:r>
              <a:rPr lang="en-US" sz="5000" dirty="0" err="1" smtClean="0"/>
              <a:t>ni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</p:spTree>
    <p:extLst>
      <p:ext uri="{BB962C8B-B14F-4D97-AF65-F5344CB8AC3E}">
        <p14:creationId xmlns:p14="http://schemas.microsoft.com/office/powerpoint/2010/main" val="239621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10 / ten / </a:t>
            </a:r>
            <a:r>
              <a:rPr lang="en-US" sz="5000" dirty="0" err="1" smtClean="0"/>
              <a:t>juu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5</a:t>
            </a:r>
            <a:r>
              <a:rPr lang="en-US" sz="5000" dirty="0" smtClean="0"/>
              <a:t> / five / go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5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5</a:t>
            </a:r>
            <a:r>
              <a:rPr lang="en-US" sz="5000" dirty="0" smtClean="0"/>
              <a:t> / five / go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</p:spTree>
    <p:extLst>
      <p:ext uri="{BB962C8B-B14F-4D97-AF65-F5344CB8AC3E}">
        <p14:creationId xmlns:p14="http://schemas.microsoft.com/office/powerpoint/2010/main" val="177705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3429000"/>
            <a:ext cx="7444349" cy="2193693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/>
              <a:t>Congratulations, you know the kanji for Japanese numbers from one to ten.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/>
              <a:t>やっ</a:t>
            </a:r>
            <a:r>
              <a:rPr lang="ja-JP" altLang="en-US" sz="5400" dirty="0" smtClean="0"/>
              <a:t>た！</a:t>
            </a:r>
            <a:endParaRPr lang="en-AU" sz="5400" dirty="0"/>
          </a:p>
        </p:txBody>
      </p:sp>
      <p:pic>
        <p:nvPicPr>
          <p:cNvPr id="4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5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5452115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1037179" y="2852935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  <p:sp>
        <p:nvSpPr>
          <p:cNvPr id="19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000" dirty="0" smtClean="0"/>
              <a:t>10 / ten / </a:t>
            </a:r>
            <a:r>
              <a:rPr lang="en-US" sz="5000" dirty="0" err="1" smtClean="0"/>
              <a:t>juu</a:t>
            </a:r>
            <a:endParaRPr lang="en-AU" sz="5000" dirty="0"/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55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6</a:t>
            </a:r>
            <a:r>
              <a:rPr lang="en-US" sz="5000" dirty="0" smtClean="0"/>
              <a:t> / six / </a:t>
            </a:r>
            <a:r>
              <a:rPr lang="en-US" sz="5000" dirty="0" err="1" smtClean="0"/>
              <a:t>roku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4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6</a:t>
            </a:r>
            <a:r>
              <a:rPr lang="en-US" sz="5000" dirty="0" smtClean="0"/>
              <a:t> / six / </a:t>
            </a:r>
            <a:r>
              <a:rPr lang="en-US" sz="5000" dirty="0" err="1" smtClean="0"/>
              <a:t>roku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  <p:sp>
        <p:nvSpPr>
          <p:cNvPr id="20" name="TextBox 19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5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1 / one / </a:t>
            </a:r>
            <a:r>
              <a:rPr lang="en-US" sz="5000" dirty="0" err="1" smtClean="0"/>
              <a:t>ichi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5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2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1 / one / </a:t>
            </a:r>
            <a:r>
              <a:rPr lang="en-US" sz="5000" dirty="0" err="1" smtClean="0"/>
              <a:t>ichi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4 / four / yon / </a:t>
            </a:r>
            <a:r>
              <a:rPr lang="en-US" sz="5000" dirty="0" err="1" smtClean="0"/>
              <a:t>shi</a:t>
            </a:r>
            <a:endParaRPr lang="en-AU" sz="5000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4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pic>
        <p:nvPicPr>
          <p:cNvPr id="19" name="MS9003883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289521" y="823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6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6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6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6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26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6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2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26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6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6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26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4 / four / yon / </a:t>
            </a:r>
            <a:r>
              <a:rPr lang="en-US" sz="5000" dirty="0" err="1" smtClean="0"/>
              <a:t>shi</a:t>
            </a:r>
            <a:endParaRPr lang="en-AU" sz="50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911196" y="4725144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十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453082" y="4752213"/>
            <a:ext cx="1189196" cy="145637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二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012922" y="4739000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六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539284" y="471718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七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038146" y="4717188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893242" y="2909321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一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5452115" y="288798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四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011955" y="2874749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2538317" y="2852936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>
                <a:solidFill>
                  <a:schemeClr val="bg1"/>
                </a:solidFill>
              </a:rPr>
              <a:t>八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1037179" y="2852937"/>
            <a:ext cx="1189196" cy="14557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8000" dirty="0" smtClean="0">
                <a:solidFill>
                  <a:schemeClr val="bg1"/>
                </a:solidFill>
              </a:rPr>
              <a:t>五</a:t>
            </a:r>
            <a:endParaRPr lang="en-AU" sz="8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847146"/>
            <a:ext cx="33114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</a:rPr>
              <a:t>TRY AGAIN</a:t>
            </a:r>
            <a:endParaRPr lang="en-AU" sz="5000" dirty="0"/>
          </a:p>
        </p:txBody>
      </p:sp>
    </p:spTree>
    <p:extLst>
      <p:ext uri="{BB962C8B-B14F-4D97-AF65-F5344CB8AC3E}">
        <p14:creationId xmlns:p14="http://schemas.microsoft.com/office/powerpoint/2010/main" val="111588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</TotalTime>
  <Words>355</Words>
  <Application>Microsoft Office PowerPoint</Application>
  <PresentationFormat>On-screen Show (4:3)</PresentationFormat>
  <Paragraphs>234</Paragraphs>
  <Slides>22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HGP明朝E</vt:lpstr>
      <vt:lpstr>Arial</vt:lpstr>
      <vt:lpstr>Calibri</vt:lpstr>
      <vt:lpstr>Candara</vt:lpstr>
      <vt:lpstr>Symbol</vt:lpstr>
      <vt:lpstr>Waveform</vt:lpstr>
      <vt:lpstr>日本語の数字 Japanese numbers</vt:lpstr>
      <vt:lpstr>10 / ten / juu</vt:lpstr>
      <vt:lpstr>PowerPoint Presentation</vt:lpstr>
      <vt:lpstr>6 / six / roku</vt:lpstr>
      <vt:lpstr>6 / six / roku</vt:lpstr>
      <vt:lpstr>1 / one / ichi</vt:lpstr>
      <vt:lpstr>1 / one / ichi</vt:lpstr>
      <vt:lpstr>4 / four / yon / shi</vt:lpstr>
      <vt:lpstr>4 / four / yon / shi</vt:lpstr>
      <vt:lpstr>9 / nine / kyuu</vt:lpstr>
      <vt:lpstr>9 / nine / kyuu</vt:lpstr>
      <vt:lpstr>7 / seven / nana / shichi</vt:lpstr>
      <vt:lpstr>7 / seven / nana / shichi</vt:lpstr>
      <vt:lpstr>3 / three / san</vt:lpstr>
      <vt:lpstr>3 / three / san</vt:lpstr>
      <vt:lpstr>8 / eight / hachi</vt:lpstr>
      <vt:lpstr>8 / eight / hachi</vt:lpstr>
      <vt:lpstr>2 / two / ni</vt:lpstr>
      <vt:lpstr>2 / two / ni</vt:lpstr>
      <vt:lpstr>5 / five / go</vt:lpstr>
      <vt:lpstr>5 / five / go</vt:lpstr>
      <vt:lpstr>やった！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日本語の数字 Nihongo no suuji Japanese numbers</dc:title>
  <dc:creator>Anton Rayner</dc:creator>
  <cp:lastModifiedBy>billinge</cp:lastModifiedBy>
  <cp:revision>11</cp:revision>
  <dcterms:created xsi:type="dcterms:W3CDTF">2013-02-12T08:42:36Z</dcterms:created>
  <dcterms:modified xsi:type="dcterms:W3CDTF">2013-07-02T05:49:57Z</dcterms:modified>
</cp:coreProperties>
</file>