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7" r:id="rId21"/>
    <p:sldId id="279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B6405C-261F-4AA7-BBC9-837AC2E4D627}" type="datetimeFigureOut">
              <a:rPr lang="en-AU" smtClean="0"/>
              <a:pPr/>
              <a:t>5/08/2011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260648"/>
            <a:ext cx="9121477" cy="62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en-US" altLang="ja-JP" sz="11600" dirty="0" smtClean="0"/>
              <a:t/>
            </a:r>
            <a:br>
              <a:rPr lang="en-US" altLang="ja-JP" sz="11600" dirty="0" smtClean="0"/>
            </a:br>
            <a:r>
              <a:rPr lang="en-US" altLang="ja-JP" sz="11600" dirty="0"/>
              <a:t/>
            </a:r>
            <a:br>
              <a:rPr lang="en-US" altLang="ja-JP" sz="11600" dirty="0"/>
            </a:br>
            <a:r>
              <a:rPr lang="ja-JP" altLang="en-US" sz="11600" smtClean="0"/>
              <a:t>くに</a:t>
            </a:r>
            <a:r>
              <a:rPr lang="en-US" altLang="ja-JP" sz="11600" dirty="0" smtClean="0"/>
              <a:t/>
            </a:r>
            <a:br>
              <a:rPr lang="en-US" altLang="ja-JP" sz="11600" dirty="0" smtClean="0"/>
            </a:br>
            <a:r>
              <a:rPr lang="ja-JP" altLang="en-US" sz="24000" smtClean="0"/>
              <a:t>国</a:t>
            </a:r>
            <a:r>
              <a:rPr lang="en-US" altLang="ja-JP" sz="16700" dirty="0" smtClean="0"/>
              <a:t/>
            </a:r>
            <a:br>
              <a:rPr lang="en-US" altLang="ja-JP" sz="16700" dirty="0" smtClean="0"/>
            </a:b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endParaRPr lang="en-A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50308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555776" y="4581128"/>
            <a:ext cx="4406503" cy="170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アメリカ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Amerika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4702522" cy="314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419872" y="4365104"/>
            <a:ext cx="2199258" cy="1921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タイ</a:t>
            </a:r>
          </a:p>
          <a:p>
            <a:pPr algn="ctr" rtl="0"/>
            <a:r>
              <a:rPr lang="en-A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Tai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7887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555776" y="4365104"/>
            <a:ext cx="3744416" cy="1921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カナダ</a:t>
            </a:r>
            <a:endParaRPr lang="ja-JP" altLang="en-US" sz="3600" b="1" kern="10" spc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Microsoft Yi Baiti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Microsoft Yi Baiti"/>
                <a:cs typeface="Arial" pitchFamily="34" charset="0"/>
              </a:rPr>
              <a:t>Kanada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472608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555776" y="4365104"/>
            <a:ext cx="3744416" cy="1921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ea"/>
              </a:rPr>
              <a:t>イタリア</a:t>
            </a:r>
            <a:endParaRPr lang="ja-JP" altLang="en-US" sz="3600" b="1" kern="10" spc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+mn-ea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Microsoft Yi Baiti"/>
                <a:cs typeface="Arial" pitchFamily="34" charset="0"/>
              </a:rPr>
              <a:t>Itaria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510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555776" y="4365104"/>
            <a:ext cx="3744416" cy="1921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かんこく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Kankoku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481476" cy="36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63688" y="4293096"/>
            <a:ext cx="5400600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シンガポール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Shingapooru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9685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83768" y="4293096"/>
            <a:ext cx="4536504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フィリピン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Firipin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4896544" cy="335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79712" y="4221088"/>
            <a:ext cx="4536504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ベルギー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Berugii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004556" cy="33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79712" y="4221088"/>
            <a:ext cx="4536504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ベト</a:t>
            </a:r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ナ</a:t>
            </a:r>
            <a:r>
              <a:rPr lang="ja-JP" alt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ム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Betonamu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1822202" cy="121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1862452" cy="13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2101080" cy="127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8680"/>
            <a:ext cx="2006601" cy="13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77072"/>
            <a:ext cx="2448272" cy="16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581128"/>
            <a:ext cx="2405683" cy="16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581128"/>
            <a:ext cx="2333997" cy="15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276872"/>
            <a:ext cx="2025774" cy="13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980728"/>
            <a:ext cx="2402384" cy="157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09655" cy="391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619672" y="4293096"/>
            <a:ext cx="6120680" cy="2034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オーストラリア</a:t>
            </a:r>
          </a:p>
          <a:p>
            <a:pPr algn="ctr" rtl="0"/>
            <a:r>
              <a:rPr lang="en-US" altLang="ja-JP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Oosutoraria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2836448" cy="162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27003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24206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97152"/>
            <a:ext cx="2448272" cy="15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2529148" cy="16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509120"/>
            <a:ext cx="2423208" cy="157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2564904"/>
            <a:ext cx="2304256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74888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Q:</a:t>
            </a:r>
            <a:r>
              <a:rPr lang="ja-JP" altLang="en-US" sz="3200" b="1" smtClean="0"/>
              <a:t>　おくに　は　どちら　です　か。</a:t>
            </a:r>
            <a:endParaRPr lang="en-US" altLang="ja-JP" sz="3200" b="1" dirty="0" smtClean="0"/>
          </a:p>
          <a:p>
            <a:r>
              <a:rPr lang="en-US" altLang="ja-JP" sz="3200" b="1" dirty="0"/>
              <a:t>	</a:t>
            </a:r>
            <a:r>
              <a:rPr lang="en-US" altLang="ja-JP" sz="3200" b="1" dirty="0" err="1" smtClean="0"/>
              <a:t>Okuni</a:t>
            </a:r>
            <a:r>
              <a:rPr lang="en-US" altLang="ja-JP" sz="3200" b="1" dirty="0" smtClean="0"/>
              <a:t>    </a:t>
            </a:r>
            <a:r>
              <a:rPr lang="en-US" altLang="ja-JP" sz="3200" b="1" dirty="0" err="1" smtClean="0"/>
              <a:t>wa</a:t>
            </a:r>
            <a:r>
              <a:rPr lang="en-US" altLang="ja-JP" sz="3200" b="1" dirty="0" smtClean="0"/>
              <a:t>   </a:t>
            </a:r>
            <a:r>
              <a:rPr lang="en-US" altLang="ja-JP" sz="3200" b="1" dirty="0" err="1" smtClean="0"/>
              <a:t>dochira</a:t>
            </a:r>
            <a:r>
              <a:rPr lang="en-US" altLang="ja-JP" sz="3200" b="1" dirty="0" smtClean="0"/>
              <a:t>  </a:t>
            </a:r>
            <a:r>
              <a:rPr lang="en-US" altLang="ja-JP" sz="3200" b="1" dirty="0" err="1" smtClean="0"/>
              <a:t>desu</a:t>
            </a:r>
            <a:r>
              <a:rPr lang="en-US" altLang="ja-JP" sz="3200" b="1" dirty="0" smtClean="0"/>
              <a:t>   ka?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A:</a:t>
            </a:r>
            <a:r>
              <a:rPr lang="ja-JP" altLang="en-US" sz="320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オ</a:t>
            </a:r>
            <a:r>
              <a:rPr lang="ja-JP" altLang="en-US" sz="3200"/>
              <a:t>ーストラリ</a:t>
            </a:r>
            <a:r>
              <a:rPr lang="ja-JP" altLang="en-US" sz="3200" smtClean="0"/>
              <a:t>ア　です。</a:t>
            </a:r>
            <a:endParaRPr lang="en-US" altLang="ja-JP" sz="3200" dirty="0" smtClean="0"/>
          </a:p>
          <a:p>
            <a:r>
              <a:rPr lang="en-US" altLang="ja-JP" sz="3200" dirty="0"/>
              <a:t>	</a:t>
            </a:r>
            <a:r>
              <a:rPr lang="en-US" altLang="ja-JP" sz="3200" dirty="0" err="1" smtClean="0"/>
              <a:t>Oosutoraria</a:t>
            </a:r>
            <a:r>
              <a:rPr lang="en-US" altLang="ja-JP" sz="3200" dirty="0" smtClean="0"/>
              <a:t>            </a:t>
            </a:r>
            <a:r>
              <a:rPr lang="en-US" altLang="ja-JP" sz="3200" dirty="0" err="1" smtClean="0"/>
              <a:t>desu</a:t>
            </a:r>
            <a:r>
              <a:rPr lang="en-US" altLang="ja-JP" sz="3200" dirty="0" smtClean="0"/>
              <a:t>.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72728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Q:</a:t>
            </a:r>
            <a:r>
              <a:rPr lang="ja-JP" altLang="en-US" sz="3200" b="1" smtClean="0"/>
              <a:t>　</a:t>
            </a:r>
            <a:r>
              <a:rPr lang="en-US" altLang="ja-JP" sz="3200" b="1" dirty="0" smtClean="0"/>
              <a:t>	</a:t>
            </a:r>
            <a:r>
              <a:rPr lang="ja-JP" altLang="en-US" sz="3200" b="1" smtClean="0"/>
              <a:t>どこ　から　きました　か。</a:t>
            </a:r>
            <a:endParaRPr lang="en-US" altLang="ja-JP" sz="3200" b="1" dirty="0" smtClean="0"/>
          </a:p>
          <a:p>
            <a:r>
              <a:rPr lang="en-US" altLang="ja-JP" sz="3200" b="1" dirty="0" smtClean="0"/>
              <a:t>	</a:t>
            </a:r>
            <a:r>
              <a:rPr lang="en-US" altLang="ja-JP" sz="3200" b="1" dirty="0" err="1" smtClean="0"/>
              <a:t>Doko</a:t>
            </a:r>
            <a:r>
              <a:rPr lang="en-US" altLang="ja-JP" sz="3200" b="1" dirty="0" smtClean="0"/>
              <a:t>   </a:t>
            </a:r>
            <a:r>
              <a:rPr lang="en-US" altLang="ja-JP" sz="3200" b="1" dirty="0" err="1" smtClean="0"/>
              <a:t>kara</a:t>
            </a:r>
            <a:r>
              <a:rPr lang="en-US" altLang="ja-JP" sz="3200" b="1" dirty="0" smtClean="0"/>
              <a:t>   </a:t>
            </a:r>
            <a:r>
              <a:rPr lang="en-US" altLang="ja-JP" sz="3200" b="1" dirty="0" err="1" smtClean="0"/>
              <a:t>kimashita</a:t>
            </a:r>
            <a:r>
              <a:rPr lang="en-US" altLang="ja-JP" sz="3200" b="1" dirty="0" smtClean="0"/>
              <a:t> ka?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A:</a:t>
            </a:r>
            <a:r>
              <a:rPr lang="ja-JP" altLang="en-US" sz="320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smtClean="0"/>
              <a:t>ニュージーランド　から　です。</a:t>
            </a:r>
            <a:endParaRPr lang="en-US" altLang="ja-JP" sz="3200" dirty="0" smtClean="0"/>
          </a:p>
          <a:p>
            <a:r>
              <a:rPr lang="en-US" altLang="ja-JP" sz="3200" dirty="0" smtClean="0"/>
              <a:t>	</a:t>
            </a:r>
            <a:r>
              <a:rPr lang="en-US" altLang="ja-JP" sz="3200" dirty="0" err="1" smtClean="0"/>
              <a:t>Nyuujiirando</a:t>
            </a:r>
            <a:r>
              <a:rPr lang="en-US" altLang="ja-JP" sz="3200" dirty="0" smtClean="0"/>
              <a:t>              </a:t>
            </a:r>
            <a:r>
              <a:rPr lang="en-US" altLang="ja-JP" sz="3200" dirty="0" err="1" smtClean="0"/>
              <a:t>kara</a:t>
            </a:r>
            <a:r>
              <a:rPr lang="en-US" altLang="ja-JP" sz="3200" dirty="0" smtClean="0"/>
              <a:t>     </a:t>
            </a:r>
            <a:r>
              <a:rPr lang="en-US" altLang="ja-JP" sz="3200" dirty="0" err="1" smtClean="0"/>
              <a:t>desu</a:t>
            </a:r>
            <a:r>
              <a:rPr lang="en-US" altLang="ja-JP" sz="3200" dirty="0" smtClean="0"/>
              <a:t>.</a:t>
            </a:r>
          </a:p>
          <a:p>
            <a:endParaRPr lang="en-US" altLang="ja-JP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Q: 	</a:t>
            </a:r>
            <a:r>
              <a:rPr lang="ja-JP" altLang="en-US" sz="3200" b="1" smtClean="0"/>
              <a:t>どこ　の　しゅっしん　です　か。</a:t>
            </a:r>
            <a:endParaRPr lang="en-US" altLang="ja-JP" sz="3200" b="1" dirty="0" smtClean="0"/>
          </a:p>
          <a:p>
            <a:r>
              <a:rPr lang="en-US" altLang="ja-JP" sz="3200" b="1" dirty="0" smtClean="0"/>
              <a:t>       </a:t>
            </a:r>
            <a:r>
              <a:rPr lang="en-US" altLang="ja-JP" sz="3200" b="1" dirty="0" err="1" smtClean="0"/>
              <a:t>Doko</a:t>
            </a:r>
            <a:r>
              <a:rPr lang="en-US" altLang="ja-JP" sz="3200" b="1" dirty="0" smtClean="0"/>
              <a:t>  no     </a:t>
            </a:r>
            <a:r>
              <a:rPr lang="en-US" altLang="ja-JP" sz="3200" b="1" dirty="0" err="1" smtClean="0"/>
              <a:t>shusshin</a:t>
            </a:r>
            <a:r>
              <a:rPr lang="en-US" altLang="ja-JP" sz="3200" b="1" dirty="0" smtClean="0"/>
              <a:t>      </a:t>
            </a:r>
            <a:r>
              <a:rPr lang="en-US" altLang="ja-JP" sz="3200" b="1" dirty="0" err="1" smtClean="0"/>
              <a:t>desu</a:t>
            </a:r>
            <a:r>
              <a:rPr lang="en-US" altLang="ja-JP" sz="3200" b="1" dirty="0" smtClean="0"/>
              <a:t>   ka?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A: 	</a:t>
            </a:r>
            <a:r>
              <a:rPr lang="ja-JP" altLang="en-US" sz="3200" smtClean="0"/>
              <a:t>アメリカ　の　しゅっしん　です。</a:t>
            </a:r>
            <a:endParaRPr lang="en-US" altLang="ja-JP" sz="3200" dirty="0" smtClean="0"/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 </a:t>
            </a:r>
            <a:r>
              <a:rPr lang="en-US" altLang="ja-JP" sz="3200" dirty="0" err="1" smtClean="0"/>
              <a:t>Amerika</a:t>
            </a:r>
            <a:r>
              <a:rPr lang="en-US" altLang="ja-JP" sz="3200" dirty="0" smtClean="0"/>
              <a:t>     no      </a:t>
            </a:r>
            <a:r>
              <a:rPr lang="en-US" altLang="ja-JP" sz="3200" dirty="0" err="1" smtClean="0"/>
              <a:t>shusshin</a:t>
            </a:r>
            <a:r>
              <a:rPr lang="en-US" altLang="ja-JP" sz="3200" dirty="0" smtClean="0"/>
              <a:t>       </a:t>
            </a:r>
            <a:r>
              <a:rPr lang="en-US" altLang="ja-JP" sz="3200" dirty="0" err="1" smtClean="0"/>
              <a:t>desu</a:t>
            </a:r>
            <a:r>
              <a:rPr lang="en-US" altLang="ja-JP" sz="3200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	</a:t>
            </a:r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Q</a:t>
            </a:r>
            <a:r>
              <a:rPr lang="ja-JP" altLang="en-US" sz="3200" b="1" smtClean="0"/>
              <a:t>：</a:t>
            </a:r>
            <a:r>
              <a:rPr lang="en-US" altLang="ja-JP" sz="3200" b="1" dirty="0" smtClean="0"/>
              <a:t>	</a:t>
            </a:r>
            <a:r>
              <a:rPr lang="ja-JP" altLang="en-US" sz="3200" b="1" smtClean="0"/>
              <a:t>こくせき　は　なん　です　か。</a:t>
            </a:r>
            <a:endParaRPr lang="en-US" altLang="ja-JP" sz="3200" b="1" dirty="0" smtClean="0"/>
          </a:p>
          <a:p>
            <a:r>
              <a:rPr lang="en-US" altLang="ja-JP" sz="3200" b="1" dirty="0" smtClean="0"/>
              <a:t>	</a:t>
            </a:r>
            <a:r>
              <a:rPr lang="en-US" altLang="ja-JP" sz="3200" b="1" dirty="0" err="1" smtClean="0"/>
              <a:t>Kokuseki</a:t>
            </a:r>
            <a:r>
              <a:rPr lang="en-US" altLang="ja-JP" sz="3200" b="1" dirty="0" smtClean="0"/>
              <a:t>   </a:t>
            </a:r>
            <a:r>
              <a:rPr lang="en-US" altLang="ja-JP" sz="3200" b="1" dirty="0" err="1" smtClean="0"/>
              <a:t>wa</a:t>
            </a:r>
            <a:r>
              <a:rPr lang="en-US" altLang="ja-JP" sz="3200" b="1" dirty="0" smtClean="0"/>
              <a:t>    </a:t>
            </a:r>
            <a:r>
              <a:rPr lang="en-US" altLang="ja-JP" sz="3200" b="1" dirty="0" err="1" smtClean="0"/>
              <a:t>nan</a:t>
            </a:r>
            <a:r>
              <a:rPr lang="en-US" altLang="ja-JP" sz="3200" b="1" dirty="0" smtClean="0"/>
              <a:t>     </a:t>
            </a:r>
            <a:r>
              <a:rPr lang="en-US" altLang="ja-JP" sz="3200" b="1" dirty="0" err="1" smtClean="0"/>
              <a:t>desu</a:t>
            </a:r>
            <a:r>
              <a:rPr lang="en-US" altLang="ja-JP" sz="3200" b="1" dirty="0" smtClean="0"/>
              <a:t>   ka?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A: 	</a:t>
            </a:r>
            <a:r>
              <a:rPr lang="ja-JP" altLang="en-US" sz="3200" smtClean="0"/>
              <a:t>マレーシア　じん　です。</a:t>
            </a:r>
            <a:endParaRPr lang="en-US" altLang="ja-JP" sz="3200" dirty="0" smtClean="0"/>
          </a:p>
          <a:p>
            <a:r>
              <a:rPr lang="en-US" altLang="ja-JP" sz="3200" dirty="0" smtClean="0"/>
              <a:t>	</a:t>
            </a:r>
            <a:r>
              <a:rPr lang="en-US" altLang="ja-JP" sz="3200" dirty="0" err="1" smtClean="0"/>
              <a:t>Mareeshia</a:t>
            </a:r>
            <a:r>
              <a:rPr lang="en-US" altLang="ja-JP" sz="3200" dirty="0" smtClean="0"/>
              <a:t>        </a:t>
            </a:r>
            <a:r>
              <a:rPr lang="en-US" altLang="ja-JP" sz="3200" dirty="0" err="1" smtClean="0"/>
              <a:t>jin</a:t>
            </a:r>
            <a:r>
              <a:rPr lang="en-US" altLang="ja-JP" sz="3200" dirty="0" smtClean="0"/>
              <a:t>       </a:t>
            </a:r>
            <a:r>
              <a:rPr lang="en-US" altLang="ja-JP" sz="3200" dirty="0" err="1" smtClean="0"/>
              <a:t>desu</a:t>
            </a:r>
            <a:r>
              <a:rPr lang="en-US" altLang="ja-JP" sz="32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5970"/>
            <a:ext cx="6074792" cy="399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91681" y="4437112"/>
            <a:ext cx="6048672" cy="2058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ニュージーランド</a:t>
            </a:r>
          </a:p>
          <a:p>
            <a:pPr algn="ctr" rtl="0"/>
            <a:r>
              <a:rPr lang="en-US" altLang="ja-JP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 </a:t>
            </a:r>
            <a:r>
              <a:rPr lang="en-US" altLang="ja-JP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Nyuujiirando</a:t>
            </a:r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　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Microsoft Yi Baiti"/>
              <a:ea typeface="Microsoft Yi Bait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862389" cy="383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843808" y="4365104"/>
            <a:ext cx="3441799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9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にほん</a:t>
            </a:r>
          </a:p>
          <a:p>
            <a:pPr algn="ctr" rtl="0"/>
            <a:r>
              <a:rPr lang="en-AU" sz="9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Nihon</a:t>
            </a:r>
            <a:endParaRPr lang="en-AU" sz="9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5197996" cy="34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267744" y="4293096"/>
            <a:ext cx="4953744" cy="1921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ちゅうごく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Chuugoku</a:t>
            </a:r>
            <a:r>
              <a:rPr lang="en-A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  <a:ea typeface="Microsoft Yi Baiti"/>
              </a:rPr>
              <a:t> 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Microsoft Yi Baiti"/>
              <a:ea typeface="Microsoft Yi Bait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93407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267744" y="4437112"/>
            <a:ext cx="4643611" cy="170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マレーシア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Mareeshia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192688" cy="41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987824" y="4509120"/>
            <a:ext cx="3627239" cy="184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フランス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Furansu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607001" cy="37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699792" y="4365104"/>
            <a:ext cx="4315569" cy="20656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イギリス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Igirisu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413448" cy="32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059832" y="4437112"/>
            <a:ext cx="3372544" cy="163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ドイツ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Doitsu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101</Words>
  <Application>Microsoft Office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Paper</vt:lpstr>
      <vt:lpstr>  くに 国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billinge</dc:creator>
  <cp:lastModifiedBy>billinge</cp:lastModifiedBy>
  <cp:revision>7</cp:revision>
  <dcterms:created xsi:type="dcterms:W3CDTF">2011-08-02T05:10:59Z</dcterms:created>
  <dcterms:modified xsi:type="dcterms:W3CDTF">2011-08-05T10:45:51Z</dcterms:modified>
</cp:coreProperties>
</file>