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2BB8E-2240-457B-84D6-541D3B2E1B3E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0621C-8202-482A-8EF0-DA36E9D9D4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56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621C-8202-482A-8EF0-DA36E9D9D4F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66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D21F9A-85E5-419B-8E8A-0F25F350E405}" type="datetimeFigureOut">
              <a:rPr lang="en-AU" smtClean="0"/>
              <a:t>2/10/2012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A06690-47B5-4481-880B-FE65365F8443}" type="slidenum">
              <a:rPr lang="en-AU" smtClean="0"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DAYS OF THE WEEK</a:t>
            </a:r>
            <a:endParaRPr lang="en-AU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000" dirty="0" smtClean="0"/>
              <a:t>ようび</a:t>
            </a:r>
            <a:endParaRPr lang="en-US" altLang="ja-JP" sz="8000" dirty="0" smtClean="0"/>
          </a:p>
          <a:p>
            <a:pPr algn="ctr"/>
            <a:r>
              <a:rPr lang="ja-JP" altLang="en-US" sz="8000" dirty="0"/>
              <a:t>よ</a:t>
            </a:r>
            <a:r>
              <a:rPr lang="ja-JP" altLang="en-US" sz="8000" dirty="0" smtClean="0"/>
              <a:t>う日</a:t>
            </a:r>
            <a:endParaRPr lang="en-AU" sz="8000" dirty="0"/>
          </a:p>
        </p:txBody>
      </p:sp>
    </p:spTree>
    <p:extLst>
      <p:ext uri="{BB962C8B-B14F-4D97-AF65-F5344CB8AC3E}">
        <p14:creationId xmlns:p14="http://schemas.microsoft.com/office/powerpoint/2010/main" val="110672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800" b="1" dirty="0" smtClean="0"/>
              <a:t>Ｆｒｉｄａｙ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2060848"/>
            <a:ext cx="75914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27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Friday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8800" dirty="0" err="1" smtClean="0"/>
              <a:t>K</a:t>
            </a:r>
            <a:r>
              <a:rPr lang="en-US" altLang="ja-JP" sz="8800" dirty="0" err="1" smtClean="0"/>
              <a:t>inyōbi</a:t>
            </a:r>
            <a:endParaRPr lang="en-US" altLang="ja-JP" sz="8800" dirty="0" smtClean="0"/>
          </a:p>
          <a:p>
            <a:pPr algn="ctr"/>
            <a:r>
              <a:rPr lang="ja-JP" altLang="en-US" sz="8800" dirty="0"/>
              <a:t>きん</a:t>
            </a:r>
            <a:r>
              <a:rPr lang="ja-JP" altLang="en-US" sz="8800" dirty="0" smtClean="0"/>
              <a:t>ようび</a:t>
            </a:r>
            <a:endParaRPr lang="en-US" altLang="ja-JP" sz="8800" dirty="0" smtClean="0"/>
          </a:p>
          <a:p>
            <a:pPr algn="ctr"/>
            <a:r>
              <a:rPr lang="ja-JP" altLang="en-US" sz="8800" dirty="0" smtClean="0"/>
              <a:t>金よう日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53307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800" b="1" dirty="0" smtClean="0"/>
              <a:t>Ｓａｔｕｒｄａｙ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420888"/>
            <a:ext cx="76295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01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800" b="1" dirty="0" smtClean="0"/>
              <a:t>Ｓａｔｕｒｄａｙ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8800" dirty="0" err="1" smtClean="0"/>
              <a:t>Doyōbi</a:t>
            </a:r>
            <a:endParaRPr lang="en-US" altLang="ja-JP" sz="8800" dirty="0" smtClean="0"/>
          </a:p>
          <a:p>
            <a:pPr algn="ctr"/>
            <a:r>
              <a:rPr lang="ja-JP" altLang="en-US" sz="8800" dirty="0"/>
              <a:t>ど</a:t>
            </a:r>
            <a:r>
              <a:rPr lang="ja-JP" altLang="en-US" sz="8800" dirty="0" smtClean="0"/>
              <a:t>ようび</a:t>
            </a:r>
            <a:endParaRPr lang="en-US" altLang="ja-JP" sz="8800" dirty="0" smtClean="0"/>
          </a:p>
          <a:p>
            <a:pPr algn="ctr"/>
            <a:r>
              <a:rPr lang="ja-JP" altLang="en-US" sz="8800" dirty="0"/>
              <a:t>土</a:t>
            </a:r>
            <a:r>
              <a:rPr lang="ja-JP" altLang="en-US" sz="8800" dirty="0" smtClean="0"/>
              <a:t>よう日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70288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800" b="1" dirty="0" smtClean="0"/>
              <a:t>Ｓｕｎｄａｙ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204864"/>
            <a:ext cx="72771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17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800" b="1" dirty="0"/>
              <a:t>Ｓｕｎｄａｙ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8800" dirty="0" err="1" smtClean="0"/>
              <a:t>N</a:t>
            </a:r>
            <a:r>
              <a:rPr lang="en-US" altLang="ja-JP" sz="8800" dirty="0" err="1" smtClean="0"/>
              <a:t>ichiyōbi</a:t>
            </a:r>
            <a:endParaRPr lang="en-US" altLang="ja-JP" sz="8800" dirty="0" smtClean="0"/>
          </a:p>
          <a:p>
            <a:pPr algn="ctr"/>
            <a:r>
              <a:rPr lang="ja-JP" altLang="en-US" sz="8800" dirty="0" smtClean="0"/>
              <a:t>にちようび</a:t>
            </a:r>
            <a:endParaRPr lang="en-US" altLang="ja-JP" sz="8800" dirty="0" smtClean="0"/>
          </a:p>
          <a:p>
            <a:pPr algn="ctr"/>
            <a:r>
              <a:rPr lang="ja-JP" altLang="en-US" sz="8800" dirty="0" smtClean="0"/>
              <a:t>日よう日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109342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800" b="1" dirty="0" smtClean="0"/>
              <a:t>Ｍｏｎｄａｙ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65" y="1916832"/>
            <a:ext cx="7096125" cy="437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1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800" b="1" dirty="0" smtClean="0"/>
              <a:t>Ｍｏｎｄａｙ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8800" dirty="0" err="1" smtClean="0"/>
              <a:t>Getsuyōbi</a:t>
            </a:r>
            <a:endParaRPr lang="en-US" altLang="ja-JP" sz="8800" dirty="0" smtClean="0"/>
          </a:p>
          <a:p>
            <a:pPr algn="ctr"/>
            <a:r>
              <a:rPr lang="ja-JP" altLang="en-US" sz="8800" dirty="0" smtClean="0"/>
              <a:t>げつようび</a:t>
            </a:r>
            <a:endParaRPr lang="en-US" altLang="ja-JP" sz="8800" dirty="0" smtClean="0"/>
          </a:p>
          <a:p>
            <a:pPr algn="ctr"/>
            <a:r>
              <a:rPr lang="ja-JP" altLang="en-US" sz="8800" dirty="0" smtClean="0"/>
              <a:t>月よう日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22922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Tuesday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060848"/>
            <a:ext cx="72580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8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8800" b="1" dirty="0" smtClean="0"/>
              <a:t>Tuesday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8800" dirty="0" err="1" smtClean="0"/>
              <a:t>K</a:t>
            </a:r>
            <a:r>
              <a:rPr lang="en-US" altLang="ja-JP" sz="8800" dirty="0" err="1" smtClean="0"/>
              <a:t>ayōbi</a:t>
            </a:r>
            <a:endParaRPr lang="en-US" altLang="ja-JP" sz="8800" dirty="0" smtClean="0"/>
          </a:p>
          <a:p>
            <a:pPr algn="ctr"/>
            <a:r>
              <a:rPr lang="ja-JP" altLang="en-US" sz="8800" dirty="0"/>
              <a:t>か</a:t>
            </a:r>
            <a:r>
              <a:rPr lang="ja-JP" altLang="en-US" sz="8800" dirty="0" smtClean="0"/>
              <a:t>ようび</a:t>
            </a:r>
            <a:endParaRPr lang="en-US" altLang="ja-JP" sz="8800" dirty="0" smtClean="0"/>
          </a:p>
          <a:p>
            <a:pPr algn="ctr"/>
            <a:r>
              <a:rPr lang="ja-JP" altLang="en-US" sz="8800" dirty="0"/>
              <a:t>火</a:t>
            </a:r>
            <a:r>
              <a:rPr lang="ja-JP" altLang="en-US" sz="8800" dirty="0" smtClean="0"/>
              <a:t>よう日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310994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800" b="1" dirty="0"/>
              <a:t>Ｗｅｄｎｅｓｄａｙ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7438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85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800" b="1" dirty="0"/>
              <a:t>Ｗｅｄｎｅｓｄａｙ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8800" dirty="0" err="1" smtClean="0"/>
              <a:t>Suiyōbi</a:t>
            </a:r>
            <a:endParaRPr lang="en-US" altLang="ja-JP" sz="8800" dirty="0" smtClean="0"/>
          </a:p>
          <a:p>
            <a:pPr algn="ctr"/>
            <a:r>
              <a:rPr lang="ja-JP" altLang="en-US" sz="8800" dirty="0" smtClean="0"/>
              <a:t>すいようび</a:t>
            </a:r>
            <a:endParaRPr lang="en-US" altLang="ja-JP" sz="8800" dirty="0" smtClean="0"/>
          </a:p>
          <a:p>
            <a:pPr algn="ctr"/>
            <a:r>
              <a:rPr lang="ja-JP" altLang="en-US" sz="8800" dirty="0" smtClean="0"/>
              <a:t>水よう日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4898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800" b="1" dirty="0"/>
              <a:t>Ｔｈｕｒｓｄａｙ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7" y="1916832"/>
            <a:ext cx="74009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40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8800" b="1" dirty="0"/>
              <a:t>Ｔｈｕｒｓｄａｙ</a:t>
            </a:r>
            <a:endParaRPr lang="en-AU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8800" dirty="0" err="1" smtClean="0"/>
              <a:t>M</a:t>
            </a:r>
            <a:r>
              <a:rPr lang="en-US" altLang="ja-JP" sz="8800" dirty="0" err="1" smtClean="0"/>
              <a:t>okuyōbi</a:t>
            </a:r>
            <a:endParaRPr lang="en-US" altLang="ja-JP" sz="8800" dirty="0" smtClean="0"/>
          </a:p>
          <a:p>
            <a:pPr algn="ctr"/>
            <a:r>
              <a:rPr lang="ja-JP" altLang="en-US" sz="8800" dirty="0"/>
              <a:t>もく</a:t>
            </a:r>
            <a:r>
              <a:rPr lang="ja-JP" altLang="en-US" sz="8800" dirty="0" smtClean="0"/>
              <a:t>ようび</a:t>
            </a:r>
            <a:endParaRPr lang="en-US" altLang="ja-JP" sz="8800" dirty="0" smtClean="0"/>
          </a:p>
          <a:p>
            <a:pPr algn="ctr"/>
            <a:r>
              <a:rPr lang="ja-JP" altLang="en-US" sz="8800" dirty="0"/>
              <a:t>木</a:t>
            </a:r>
            <a:r>
              <a:rPr lang="ja-JP" altLang="en-US" sz="8800" dirty="0" smtClean="0"/>
              <a:t>よう日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613864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162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DAYS OF THE WEEK</vt:lpstr>
      <vt:lpstr>Ｍｏｎｄａｙ</vt:lpstr>
      <vt:lpstr>Ｍｏｎｄａｙ</vt:lpstr>
      <vt:lpstr>Tuesday</vt:lpstr>
      <vt:lpstr>Tuesday</vt:lpstr>
      <vt:lpstr>Ｗｅｄｎｅｓｄａｙ</vt:lpstr>
      <vt:lpstr>Ｗｅｄｎｅｓｄａｙ</vt:lpstr>
      <vt:lpstr>Ｔｈｕｒｓｄａｙ</vt:lpstr>
      <vt:lpstr>Ｔｈｕｒｓｄａｙ</vt:lpstr>
      <vt:lpstr>Ｆｒｉｄａｙ</vt:lpstr>
      <vt:lpstr>Friday</vt:lpstr>
      <vt:lpstr>Ｓａｔｕｒｄａｙ</vt:lpstr>
      <vt:lpstr>Ｓａｔｕｒｄａｙ</vt:lpstr>
      <vt:lpstr>Ｓｕｎｄａｙ</vt:lpstr>
      <vt:lpstr>Ｓｕｎｄａｙ</vt:lpstr>
    </vt:vector>
  </TitlesOfParts>
  <Company>Westminster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DAYS OF THE WEEK</dc:title>
  <dc:creator>Louise Linn</dc:creator>
  <cp:lastModifiedBy>Bill &amp; Inge</cp:lastModifiedBy>
  <cp:revision>5</cp:revision>
  <dcterms:created xsi:type="dcterms:W3CDTF">2011-09-19T08:54:59Z</dcterms:created>
  <dcterms:modified xsi:type="dcterms:W3CDTF">2012-10-01T20:47:35Z</dcterms:modified>
</cp:coreProperties>
</file>