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2" r:id="rId2"/>
    <p:sldMasterId id="2147483744" r:id="rId3"/>
  </p:sldMasterIdLst>
  <p:notesMasterIdLst>
    <p:notesMasterId r:id="rId22"/>
  </p:notesMasterIdLst>
  <p:sldIdLst>
    <p:sldId id="256" r:id="rId4"/>
    <p:sldId id="270" r:id="rId5"/>
    <p:sldId id="259" r:id="rId6"/>
    <p:sldId id="258" r:id="rId7"/>
    <p:sldId id="257" r:id="rId8"/>
    <p:sldId id="260" r:id="rId9"/>
    <p:sldId id="261" r:id="rId10"/>
    <p:sldId id="262" r:id="rId11"/>
    <p:sldId id="263" r:id="rId12"/>
    <p:sldId id="264" r:id="rId13"/>
    <p:sldId id="265" r:id="rId14"/>
    <p:sldId id="274" r:id="rId15"/>
    <p:sldId id="268" r:id="rId16"/>
    <p:sldId id="267" r:id="rId17"/>
    <p:sldId id="269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85386" autoAdjust="0"/>
  </p:normalViewPr>
  <p:slideViewPr>
    <p:cSldViewPr snapToGrid="0">
      <p:cViewPr varScale="1">
        <p:scale>
          <a:sx n="99" d="100"/>
          <a:sy n="99" d="100"/>
        </p:scale>
        <p:origin x="11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12AA0-E3AF-44F4-8C40-30DA8BE76438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17018-677C-4DFF-9EBD-B2AAB65811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507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fld id="{04CDA6C8-8B40-4F2C-A947-436E74A32722}" type="slidenum">
              <a:rPr lang="en-AU">
                <a:solidFill>
                  <a:prstClr val="black"/>
                </a:solidFill>
                <a:latin typeface="Calibri" panose="020F0502020204030204" pitchFamily="34" charset="0"/>
              </a:rPr>
              <a:pPr/>
              <a:t>14</a:t>
            </a:fld>
            <a:endParaRPr lang="en-A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fld id="{04CDA6C8-8B40-4F2C-A947-436E74A32722}" type="slidenum">
              <a:rPr lang="en-AU">
                <a:solidFill>
                  <a:prstClr val="black"/>
                </a:solidFill>
                <a:latin typeface="Calibri" panose="020F0502020204030204" pitchFamily="34" charset="0"/>
              </a:rPr>
              <a:pPr/>
              <a:t>15</a:t>
            </a:fld>
            <a:endParaRPr lang="en-A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fld id="{04CDA6C8-8B40-4F2C-A947-436E74A32722}" type="slidenum">
              <a:rPr lang="en-AU">
                <a:solidFill>
                  <a:prstClr val="black"/>
                </a:solidFill>
                <a:latin typeface="Calibri" panose="020F0502020204030204" pitchFamily="34" charset="0"/>
              </a:rPr>
              <a:pPr/>
              <a:t>16</a:t>
            </a:fld>
            <a:endParaRPr lang="en-A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0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fld id="{04CDA6C8-8B40-4F2C-A947-436E74A32722}" type="slidenum">
              <a:rPr lang="en-AU">
                <a:solidFill>
                  <a:prstClr val="black"/>
                </a:solidFill>
                <a:latin typeface="Calibri" panose="020F0502020204030204" pitchFamily="34" charset="0"/>
              </a:rPr>
              <a:pPr/>
              <a:t>17</a:t>
            </a:fld>
            <a:endParaRPr lang="en-A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33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fld id="{04CDA6C8-8B40-4F2C-A947-436E74A32722}" type="slidenum">
              <a:rPr lang="en-AU">
                <a:solidFill>
                  <a:prstClr val="black"/>
                </a:solidFill>
                <a:latin typeface="Calibri" panose="020F0502020204030204" pitchFamily="34" charset="0"/>
              </a:rPr>
              <a:pPr/>
              <a:t>18</a:t>
            </a:fld>
            <a:endParaRPr lang="en-A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9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823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936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4363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834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4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039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40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921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7713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9108557 w 5760"/>
                <a:gd name="T3" fmla="*/ 0 h 528"/>
                <a:gd name="T4" fmla="*/ 9108557 w 5760"/>
                <a:gd name="T5" fmla="*/ 838200 h 528"/>
                <a:gd name="T6" fmla="*/ 75905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191FEE8-E257-4E1C-8B6A-7D9E265B4E0D}" type="datetimeFigureOut">
              <a:rPr lang="en-AU"/>
              <a:pPr>
                <a:defRPr/>
              </a:pPr>
              <a:t>16/01/2014</a:t>
            </a:fld>
            <a:endParaRPr lang="en-AU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AU">
              <a:solidFill>
                <a:srgbClr val="F0A22E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00A9AEF-2595-4B7D-9660-E0254D0768C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10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953D3-6050-4991-A36F-ECD1272D010A}" type="datetimeFigureOut">
              <a:rPr lang="en-AU">
                <a:solidFill>
                  <a:prstClr val="black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B7222-A81E-4247-B9F8-4DCCCFA45D1D}" type="slidenum">
              <a:rPr lang="en-A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9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1612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46A47C-0195-46C9-B0D4-34D0FFCD84F3}" type="datetimeFigureOut">
              <a:rPr lang="en-AU">
                <a:solidFill>
                  <a:prstClr val="white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EF6819-1216-43AF-BA7E-1A072D15CF8F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3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CD5780-78A0-4850-9F17-2C114540B451}" type="datetimeFigureOut">
              <a:rPr lang="en-AU">
                <a:solidFill>
                  <a:prstClr val="white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01DEC7-5BF6-46B0-9492-5D8B313C8A7B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5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71239F-4297-4D78-8F77-3202A5587B9E}" type="datetimeFigureOut">
              <a:rPr lang="en-AU">
                <a:solidFill>
                  <a:prstClr val="black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9F3B4A-FE5A-48B9-8108-A584A3770BBB}" type="slidenum">
              <a:rPr lang="en-A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88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E2F44E-E3FC-4DC7-9C32-856C268F4D1F}" type="datetimeFigureOut">
              <a:rPr lang="en-AU">
                <a:solidFill>
                  <a:prstClr val="white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66211A-5C7E-4221-9C9C-F69EE1FC1EB5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45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DA8BB-3E38-4E9F-9638-09A240FD6C22}" type="datetimeFigureOut">
              <a:rPr lang="en-AU">
                <a:solidFill>
                  <a:prstClr val="black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63B9-D383-4D39-88F3-D2E3E7C4A36B}" type="slidenum">
              <a:rPr lang="en-A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04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2E58EAD-CE87-4C9E-8727-25CE942A79C8}" type="datetimeFigureOut">
              <a:rPr lang="en-AU">
                <a:solidFill>
                  <a:prstClr val="black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4BBEA2-1BBF-49BF-9D9E-F747AB4F8D49}" type="slidenum">
              <a:rPr lang="en-A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98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8F28598-0E62-41EF-8C31-E2CFBE192EBC}" type="datetimeFigureOut">
              <a:rPr lang="en-AU">
                <a:solidFill>
                  <a:prstClr val="white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AA0FF-E99C-4F31-9450-0E12F545D857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11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31595-38B3-4041-BB5D-F264AF013F7A}" type="datetimeFigureOut">
              <a:rPr lang="en-AU">
                <a:solidFill>
                  <a:prstClr val="black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93CD8-B766-4B7F-8E19-656DDDD8DBE0}" type="slidenum">
              <a:rPr lang="en-A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46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F2AB-8C79-4A50-8252-A19FB97E976B}" type="datetimeFigureOut">
              <a:rPr lang="en-AU">
                <a:solidFill>
                  <a:prstClr val="black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51740-FC08-44BE-8649-0E02A2278A45}" type="slidenum">
              <a:rPr lang="en-A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72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1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56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90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19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34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0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24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30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47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27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85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739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3937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49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0137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01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82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6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673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71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56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788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D8F85-0481-4CFC-963E-69C0C32B1EE3}" type="datetimeFigureOut">
              <a:rPr lang="en-AU" smtClean="0"/>
              <a:t>16/01/2014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9C89-523D-4469-B0D9-68C3902CA7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510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00E6085-354B-4A41-8988-4F068E17988E}" type="datetimeFigureOut">
              <a:rPr lang="en-AU">
                <a:solidFill>
                  <a:prstClr val="black"/>
                </a:solidFill>
              </a:rPr>
              <a:pPr>
                <a:defRPr/>
              </a:pPr>
              <a:t>16/01/2014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12D55F-C497-42A7-B7DF-66D86452255E}" type="slidenum">
              <a:rPr lang="en-AU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954F0-BFD3-4911-B717-362E78A8B5A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16/01/2014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0540C9-3AC2-41C0-8A8E-8694C00A78D5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3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Describing a celebrity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Adjectives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14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ookii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おお</a:t>
            </a:r>
            <a:r>
              <a:rPr lang="ja-JP" altLang="en-US" dirty="0"/>
              <a:t>き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963" y="3031266"/>
            <a:ext cx="4209534" cy="28892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98789" y="4234252"/>
            <a:ext cx="626076" cy="79907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6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chiisai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ちい</a:t>
            </a:r>
            <a:r>
              <a:rPr lang="ja-JP" altLang="en-US" dirty="0"/>
              <a:t>さ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40" y="2504303"/>
            <a:ext cx="2828504" cy="39999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93116" y="3418706"/>
            <a:ext cx="626076" cy="79907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83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1" y="-39772"/>
            <a:ext cx="3149503" cy="1930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63" y="18329"/>
            <a:ext cx="2002635" cy="1872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513" y="-20531"/>
            <a:ext cx="1874968" cy="1921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1" y="2099507"/>
            <a:ext cx="2818680" cy="2283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963" y="2146852"/>
            <a:ext cx="2335585" cy="2392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513" y="2099507"/>
            <a:ext cx="2060819" cy="2507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06" y="4607251"/>
            <a:ext cx="1724791" cy="2250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5754" y="4922154"/>
            <a:ext cx="2818005" cy="1935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6116" y="4701928"/>
            <a:ext cx="1525026" cy="21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1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Ａｄｊｅｃｔｉｖｅｓ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183503"/>
              </p:ext>
            </p:extLst>
          </p:nvPr>
        </p:nvGraphicFramePr>
        <p:xfrm>
          <a:off x="533400" y="2336800"/>
          <a:ext cx="688816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054"/>
                <a:gridCol w="2296054"/>
                <a:gridCol w="2296054"/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ENGLISH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ROMAJI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JAPANESE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blonde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kinpatsu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きんぱつ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black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kuroi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くろい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brown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chairoi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ちゃいろい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blue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aoi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あおい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green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midori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みどり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short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mijikai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みじかい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long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nagai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ながい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big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ookii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おおきい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small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 smtClean="0"/>
                        <a:t>chiisai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ちいさい</a:t>
                      </a:r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38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22" y="5007744"/>
            <a:ext cx="2195826" cy="1455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296" y="5050411"/>
            <a:ext cx="1973477" cy="14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932" y="3129775"/>
            <a:ext cx="1287485" cy="1658125"/>
          </a:xfrm>
          <a:prstGeom prst="rect">
            <a:avLst/>
          </a:prstGeom>
        </p:spPr>
      </p:pic>
      <p:pic>
        <p:nvPicPr>
          <p:cNvPr id="21508" name="Picture 5" descr="http://hdwallpaperszon.com/wp-content/uploads/2013/10/Harry-Potter-Wallpapers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7" y="3094492"/>
            <a:ext cx="1223963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26"/>
          <p:cNvSpPr txBox="1">
            <a:spLocks noChangeArrowheads="1"/>
          </p:cNvSpPr>
          <p:nvPr/>
        </p:nvSpPr>
        <p:spPr bwMode="auto">
          <a:xfrm>
            <a:off x="517787" y="4543425"/>
            <a:ext cx="1160463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0A22E"/>
                </a:solidFill>
                <a:latin typeface="Calibri" panose="020F0502020204030204" pitchFamily="34" charset="0"/>
              </a:rPr>
              <a:t>Harii Pottaa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388" y="112713"/>
            <a:ext cx="4392612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Can you </a:t>
            </a:r>
            <a:r>
              <a:rPr lang="en-US" sz="1600" dirty="0" smtClean="0">
                <a:solidFill>
                  <a:prstClr val="black"/>
                </a:solidFill>
              </a:rPr>
              <a:t>describe these people’s hair?</a:t>
            </a:r>
            <a:endParaRPr lang="en-AU" sz="1600" dirty="0">
              <a:solidFill>
                <a:prstClr val="black"/>
              </a:solidFill>
            </a:endParaRPr>
          </a:p>
        </p:txBody>
      </p:sp>
      <p:sp>
        <p:nvSpPr>
          <p:cNvPr id="21513" name="TextBox 26"/>
          <p:cNvSpPr txBox="1">
            <a:spLocks noChangeArrowheads="1"/>
          </p:cNvSpPr>
          <p:nvPr/>
        </p:nvSpPr>
        <p:spPr bwMode="auto">
          <a:xfrm>
            <a:off x="4876782" y="4531851"/>
            <a:ext cx="95571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Jaki</a:t>
            </a:r>
            <a:r>
              <a:rPr lang="en-AU" sz="1600" dirty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AU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Chan</a:t>
            </a:r>
          </a:p>
        </p:txBody>
      </p:sp>
      <p:pic>
        <p:nvPicPr>
          <p:cNvPr id="215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75" y="4929188"/>
            <a:ext cx="1497012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TextBox 26"/>
          <p:cNvSpPr txBox="1">
            <a:spLocks noChangeArrowheads="1"/>
          </p:cNvSpPr>
          <p:nvPr/>
        </p:nvSpPr>
        <p:spPr bwMode="auto">
          <a:xfrm>
            <a:off x="2203112" y="6261100"/>
            <a:ext cx="1903413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0A22E"/>
                </a:solidFill>
                <a:latin typeface="Calibri" panose="020F0502020204030204" pitchFamily="34" charset="0"/>
              </a:rPr>
              <a:t>Rionarudo Dikapurio</a:t>
            </a:r>
          </a:p>
        </p:txBody>
      </p:sp>
      <p:pic>
        <p:nvPicPr>
          <p:cNvPr id="215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04" y="3151187"/>
            <a:ext cx="14668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9" name="TextBox 24"/>
          <p:cNvSpPr txBox="1">
            <a:spLocks noChangeArrowheads="1"/>
          </p:cNvSpPr>
          <p:nvPr/>
        </p:nvSpPr>
        <p:spPr bwMode="auto">
          <a:xfrm>
            <a:off x="2359154" y="4448175"/>
            <a:ext cx="1533525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0A22E"/>
                </a:solidFill>
                <a:latin typeface="Calibri" panose="020F0502020204030204" pitchFamily="34" charset="0"/>
              </a:rPr>
              <a:t>Eru Makufaason</a:t>
            </a:r>
          </a:p>
        </p:txBody>
      </p:sp>
      <p:sp>
        <p:nvSpPr>
          <p:cNvPr id="21521" name="TextBox 24"/>
          <p:cNvSpPr txBox="1">
            <a:spLocks noChangeArrowheads="1"/>
          </p:cNvSpPr>
          <p:nvPr/>
        </p:nvSpPr>
        <p:spPr bwMode="auto">
          <a:xfrm>
            <a:off x="4905351" y="6330950"/>
            <a:ext cx="64209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Pinku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sp>
        <p:nvSpPr>
          <p:cNvPr id="21523" name="TextBox 24"/>
          <p:cNvSpPr txBox="1">
            <a:spLocks noChangeArrowheads="1"/>
          </p:cNvSpPr>
          <p:nvPr/>
        </p:nvSpPr>
        <p:spPr bwMode="auto">
          <a:xfrm>
            <a:off x="7037388" y="6330950"/>
            <a:ext cx="1319207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Teiraa</a:t>
            </a:r>
            <a:r>
              <a:rPr lang="en-AU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Suifuto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585633"/>
              </p:ext>
            </p:extLst>
          </p:nvPr>
        </p:nvGraphicFramePr>
        <p:xfrm>
          <a:off x="306388" y="729494"/>
          <a:ext cx="6731000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2411"/>
                <a:gridCol w="63985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Kaminoke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wa</a:t>
                      </a:r>
                      <a:r>
                        <a:rPr lang="en-US" sz="2000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What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is their hair like?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Kaminoke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His/her hair is DESCRIPTION.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PERSON-san</a:t>
                      </a: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kaminoke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PERSON’s hair is DESCRIPTION.</a:t>
                      </a:r>
                      <a:endParaRPr lang="en-AU" sz="160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0" y="5007744"/>
            <a:ext cx="152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286545" y="6222140"/>
            <a:ext cx="1702710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AU" sz="1600" kern="0" dirty="0" err="1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Tetsuwan</a:t>
            </a:r>
            <a:r>
              <a:rPr lang="en-AU" sz="1600" kern="0" dirty="0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 </a:t>
            </a:r>
            <a:r>
              <a:rPr lang="en-AU" sz="1600" kern="0" dirty="0" err="1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Atomu</a:t>
            </a:r>
            <a:r>
              <a:rPr lang="en-AU" sz="1600" kern="0" dirty="0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7338" y="0"/>
            <a:ext cx="1716662" cy="2522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3222" y="3151187"/>
            <a:ext cx="2001794" cy="1499414"/>
          </a:xfrm>
          <a:prstGeom prst="rect">
            <a:avLst/>
          </a:prstGeom>
        </p:spPr>
      </p:pic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7300953" y="4448175"/>
            <a:ext cx="64633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Riana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103" y="4708561"/>
            <a:ext cx="1624576" cy="21494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15" y="4732646"/>
            <a:ext cx="2577276" cy="19329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8575" y="4918075"/>
            <a:ext cx="2933700" cy="156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59" y="4695033"/>
            <a:ext cx="1301809" cy="183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07" y="2654457"/>
            <a:ext cx="1659822" cy="2215948"/>
          </a:xfrm>
          <a:prstGeom prst="rect">
            <a:avLst/>
          </a:prstGeom>
        </p:spPr>
      </p:pic>
      <p:sp>
        <p:nvSpPr>
          <p:cNvPr id="21509" name="TextBox 26"/>
          <p:cNvSpPr txBox="1">
            <a:spLocks noChangeArrowheads="1"/>
          </p:cNvSpPr>
          <p:nvPr/>
        </p:nvSpPr>
        <p:spPr bwMode="auto">
          <a:xfrm>
            <a:off x="517787" y="4543425"/>
            <a:ext cx="126451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Zakku</a:t>
            </a:r>
            <a:r>
              <a:rPr lang="en-US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Efuron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388" y="112713"/>
            <a:ext cx="4392612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Can you </a:t>
            </a:r>
            <a:r>
              <a:rPr lang="en-US" sz="1600" dirty="0" smtClean="0">
                <a:solidFill>
                  <a:prstClr val="black"/>
                </a:solidFill>
              </a:rPr>
              <a:t>describe these people’s </a:t>
            </a:r>
            <a:r>
              <a:rPr lang="en-US" sz="1600" dirty="0" smtClean="0">
                <a:solidFill>
                  <a:prstClr val="black"/>
                </a:solidFill>
              </a:rPr>
              <a:t>eyes?</a:t>
            </a:r>
            <a:endParaRPr lang="en-AU" sz="1600" dirty="0">
              <a:solidFill>
                <a:prstClr val="black"/>
              </a:solidFill>
            </a:endParaRPr>
          </a:p>
        </p:txBody>
      </p:sp>
      <p:sp>
        <p:nvSpPr>
          <p:cNvPr id="21515" name="TextBox 26"/>
          <p:cNvSpPr txBox="1">
            <a:spLocks noChangeArrowheads="1"/>
          </p:cNvSpPr>
          <p:nvPr/>
        </p:nvSpPr>
        <p:spPr bwMode="auto">
          <a:xfrm>
            <a:off x="2203112" y="6261100"/>
            <a:ext cx="1903413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0A22E"/>
                </a:solidFill>
                <a:latin typeface="Calibri" panose="020F0502020204030204" pitchFamily="34" charset="0"/>
              </a:rPr>
              <a:t>Rionarudo Dikapurio</a:t>
            </a:r>
          </a:p>
        </p:txBody>
      </p:sp>
      <p:sp>
        <p:nvSpPr>
          <p:cNvPr id="21521" name="TextBox 24"/>
          <p:cNvSpPr txBox="1">
            <a:spLocks noChangeArrowheads="1"/>
          </p:cNvSpPr>
          <p:nvPr/>
        </p:nvSpPr>
        <p:spPr bwMode="auto">
          <a:xfrm>
            <a:off x="5004665" y="6260684"/>
            <a:ext cx="106913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Keitei</a:t>
            </a:r>
            <a:r>
              <a:rPr lang="en-US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Perii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sp>
        <p:nvSpPr>
          <p:cNvPr id="21523" name="TextBox 24"/>
          <p:cNvSpPr txBox="1">
            <a:spLocks noChangeArrowheads="1"/>
          </p:cNvSpPr>
          <p:nvPr/>
        </p:nvSpPr>
        <p:spPr bwMode="auto">
          <a:xfrm>
            <a:off x="7320596" y="6260684"/>
            <a:ext cx="115768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Jonii</a:t>
            </a:r>
            <a:r>
              <a:rPr lang="en-AU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Deppu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702642"/>
              </p:ext>
            </p:extLst>
          </p:nvPr>
        </p:nvGraphicFramePr>
        <p:xfrm>
          <a:off x="306388" y="729494"/>
          <a:ext cx="6731000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2411"/>
                <a:gridCol w="63985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Me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wa</a:t>
                      </a:r>
                      <a:r>
                        <a:rPr lang="en-US" sz="2000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What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are 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their 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eyes like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?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Me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His/her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eyes are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PERSON-san</a:t>
                      </a: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me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PERSON’s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eyes are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  <a:endParaRPr lang="en-AU" sz="160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752011" y="6285029"/>
            <a:ext cx="835485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AU" sz="1600" kern="0" dirty="0" err="1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Biyonse</a:t>
            </a:r>
            <a:endParaRPr lang="en-AU" sz="1600" kern="0" dirty="0" smtClean="0">
              <a:solidFill>
                <a:srgbClr val="FBEEC9">
                  <a:lumMod val="50000"/>
                </a:srgbClr>
              </a:solidFill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7338" y="0"/>
            <a:ext cx="1716662" cy="2522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2625" y="2684007"/>
            <a:ext cx="2619375" cy="1743075"/>
          </a:xfrm>
          <a:prstGeom prst="rect">
            <a:avLst/>
          </a:prstGeom>
        </p:spPr>
      </p:pic>
      <p:sp>
        <p:nvSpPr>
          <p:cNvPr id="21519" name="TextBox 24"/>
          <p:cNvSpPr txBox="1">
            <a:spLocks noChangeArrowheads="1"/>
          </p:cNvSpPr>
          <p:nvPr/>
        </p:nvSpPr>
        <p:spPr bwMode="auto">
          <a:xfrm>
            <a:off x="2483002" y="4167155"/>
            <a:ext cx="1533525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0A22E"/>
                </a:solidFill>
                <a:latin typeface="Calibri" panose="020F0502020204030204" pitchFamily="34" charset="0"/>
              </a:rPr>
              <a:t>Eru Makufaason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2491" y="3020627"/>
            <a:ext cx="1720004" cy="1288343"/>
          </a:xfrm>
          <a:prstGeom prst="rect">
            <a:avLst/>
          </a:prstGeom>
        </p:spPr>
      </p:pic>
      <p:sp>
        <p:nvSpPr>
          <p:cNvPr id="21513" name="TextBox 26"/>
          <p:cNvSpPr txBox="1">
            <a:spLocks noChangeArrowheads="1"/>
          </p:cNvSpPr>
          <p:nvPr/>
        </p:nvSpPr>
        <p:spPr bwMode="auto">
          <a:xfrm>
            <a:off x="5022224" y="4238949"/>
            <a:ext cx="163006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Kyameron</a:t>
            </a:r>
            <a:r>
              <a:rPr lang="en-AU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Deiasu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6340" y="2943418"/>
            <a:ext cx="1918103" cy="1438577"/>
          </a:xfrm>
          <a:prstGeom prst="rect">
            <a:avLst/>
          </a:prstGeom>
        </p:spPr>
      </p:pic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7345595" y="4307641"/>
            <a:ext cx="131959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Anjeriina</a:t>
            </a:r>
            <a:r>
              <a:rPr lang="en-US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Jorii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8" y="2614027"/>
            <a:ext cx="2000250" cy="228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074" y="4627562"/>
            <a:ext cx="2143125" cy="214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103" y="4708561"/>
            <a:ext cx="1624576" cy="2149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59" y="4695033"/>
            <a:ext cx="1301809" cy="1832175"/>
          </a:xfrm>
          <a:prstGeom prst="rect">
            <a:avLst/>
          </a:prstGeom>
        </p:spPr>
      </p:pic>
      <p:sp>
        <p:nvSpPr>
          <p:cNvPr id="21509" name="TextBox 26"/>
          <p:cNvSpPr txBox="1">
            <a:spLocks noChangeArrowheads="1"/>
          </p:cNvSpPr>
          <p:nvPr/>
        </p:nvSpPr>
        <p:spPr bwMode="auto">
          <a:xfrm>
            <a:off x="517787" y="4543425"/>
            <a:ext cx="119872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Tonii</a:t>
            </a:r>
            <a:r>
              <a:rPr lang="en-US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Abotto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388" y="112713"/>
            <a:ext cx="5027880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Can you </a:t>
            </a:r>
            <a:r>
              <a:rPr lang="en-US" sz="1600" dirty="0" smtClean="0">
                <a:solidFill>
                  <a:prstClr val="black"/>
                </a:solidFill>
              </a:rPr>
              <a:t>describe these people’s </a:t>
            </a:r>
            <a:r>
              <a:rPr lang="en-US" sz="1600" dirty="0" smtClean="0">
                <a:solidFill>
                  <a:prstClr val="black"/>
                </a:solidFill>
              </a:rPr>
              <a:t>mouth</a:t>
            </a:r>
            <a:r>
              <a:rPr lang="en-US" sz="1600" dirty="0">
                <a:solidFill>
                  <a:prstClr val="black"/>
                </a:solidFill>
              </a:rPr>
              <a:t>s</a:t>
            </a:r>
            <a:r>
              <a:rPr lang="en-US" sz="1600" dirty="0" smtClean="0">
                <a:solidFill>
                  <a:prstClr val="black"/>
                </a:solidFill>
              </a:rPr>
              <a:t>?</a:t>
            </a:r>
            <a:endParaRPr lang="en-AU" sz="1600" dirty="0">
              <a:solidFill>
                <a:prstClr val="black"/>
              </a:solidFill>
            </a:endParaRPr>
          </a:p>
        </p:txBody>
      </p:sp>
      <p:sp>
        <p:nvSpPr>
          <p:cNvPr id="21515" name="TextBox 26"/>
          <p:cNvSpPr txBox="1">
            <a:spLocks noChangeArrowheads="1"/>
          </p:cNvSpPr>
          <p:nvPr/>
        </p:nvSpPr>
        <p:spPr bwMode="auto">
          <a:xfrm>
            <a:off x="2203112" y="6261100"/>
            <a:ext cx="1903413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0A22E"/>
                </a:solidFill>
                <a:latin typeface="Calibri" panose="020F0502020204030204" pitchFamily="34" charset="0"/>
              </a:rPr>
              <a:t>Rionarudo Dikapurio</a:t>
            </a:r>
          </a:p>
        </p:txBody>
      </p:sp>
      <p:sp>
        <p:nvSpPr>
          <p:cNvPr id="21521" name="TextBox 24"/>
          <p:cNvSpPr txBox="1">
            <a:spLocks noChangeArrowheads="1"/>
          </p:cNvSpPr>
          <p:nvPr/>
        </p:nvSpPr>
        <p:spPr bwMode="auto">
          <a:xfrm>
            <a:off x="5004665" y="6260684"/>
            <a:ext cx="106913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Keitei</a:t>
            </a:r>
            <a:r>
              <a:rPr lang="en-US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Perii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sp>
        <p:nvSpPr>
          <p:cNvPr id="21523" name="TextBox 24"/>
          <p:cNvSpPr txBox="1">
            <a:spLocks noChangeArrowheads="1"/>
          </p:cNvSpPr>
          <p:nvPr/>
        </p:nvSpPr>
        <p:spPr bwMode="auto">
          <a:xfrm>
            <a:off x="7320596" y="6260684"/>
            <a:ext cx="115768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Jonii</a:t>
            </a:r>
            <a:r>
              <a:rPr lang="en-AU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Deppu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298186"/>
              </p:ext>
            </p:extLst>
          </p:nvPr>
        </p:nvGraphicFramePr>
        <p:xfrm>
          <a:off x="306388" y="729494"/>
          <a:ext cx="6731000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2411"/>
                <a:gridCol w="63985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Kuchi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dirty="0" err="1" smtClean="0"/>
                        <a:t>wa</a:t>
                      </a:r>
                      <a:r>
                        <a:rPr lang="en-US" sz="2000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What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is their mouth like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?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Kuchi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His/her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mouth is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PERSON-san</a:t>
                      </a: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kuchi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PERSON’s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mouth is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  <a:endParaRPr lang="en-AU" sz="160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338" y="0"/>
            <a:ext cx="1716662" cy="2522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625" y="2684007"/>
            <a:ext cx="2619375" cy="1743075"/>
          </a:xfrm>
          <a:prstGeom prst="rect">
            <a:avLst/>
          </a:prstGeom>
        </p:spPr>
      </p:pic>
      <p:sp>
        <p:nvSpPr>
          <p:cNvPr id="21519" name="TextBox 24"/>
          <p:cNvSpPr txBox="1">
            <a:spLocks noChangeArrowheads="1"/>
          </p:cNvSpPr>
          <p:nvPr/>
        </p:nvSpPr>
        <p:spPr bwMode="auto">
          <a:xfrm>
            <a:off x="2483002" y="4330785"/>
            <a:ext cx="1533525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0A22E"/>
                </a:solidFill>
                <a:latin typeface="Calibri" panose="020F0502020204030204" pitchFamily="34" charset="0"/>
              </a:rPr>
              <a:t>Eru Makufaason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491" y="3020627"/>
            <a:ext cx="1720004" cy="1288343"/>
          </a:xfrm>
          <a:prstGeom prst="rect">
            <a:avLst/>
          </a:prstGeom>
        </p:spPr>
      </p:pic>
      <p:sp>
        <p:nvSpPr>
          <p:cNvPr id="21513" name="TextBox 26"/>
          <p:cNvSpPr txBox="1">
            <a:spLocks noChangeArrowheads="1"/>
          </p:cNvSpPr>
          <p:nvPr/>
        </p:nvSpPr>
        <p:spPr bwMode="auto">
          <a:xfrm>
            <a:off x="5022224" y="4238949"/>
            <a:ext cx="163006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Kyameron</a:t>
            </a:r>
            <a:r>
              <a:rPr lang="en-AU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AU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Deiasu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340" y="2943418"/>
            <a:ext cx="1918103" cy="1438577"/>
          </a:xfrm>
          <a:prstGeom prst="rect">
            <a:avLst/>
          </a:prstGeom>
        </p:spPr>
      </p:pic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7345595" y="4307641"/>
            <a:ext cx="131959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Anjeriina</a:t>
            </a:r>
            <a:r>
              <a:rPr lang="en-US" sz="1600" dirty="0" smtClean="0">
                <a:solidFill>
                  <a:srgbClr val="F0A22E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F0A22E"/>
                </a:solidFill>
                <a:latin typeface="Calibri" panose="020F0502020204030204" pitchFamily="34" charset="0"/>
              </a:rPr>
              <a:t>Jorii</a:t>
            </a:r>
            <a:endParaRPr lang="en-AU" sz="1600" dirty="0" smtClean="0">
              <a:solidFill>
                <a:srgbClr val="F0A22E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0" y="5007744"/>
            <a:ext cx="152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286545" y="6222140"/>
            <a:ext cx="1702710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AU" sz="1600" kern="0" dirty="0" err="1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Tetsuwan</a:t>
            </a:r>
            <a:r>
              <a:rPr lang="en-AU" sz="1600" kern="0" dirty="0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 </a:t>
            </a:r>
            <a:r>
              <a:rPr lang="en-AU" sz="1600" kern="0" dirty="0" err="1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Atomu</a:t>
            </a:r>
            <a:r>
              <a:rPr lang="en-AU" sz="1600" kern="0" dirty="0" smtClean="0">
                <a:solidFill>
                  <a:srgbClr val="FBEEC9">
                    <a:lumMod val="50000"/>
                  </a:srgbClr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2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388" y="112713"/>
            <a:ext cx="6404292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Select 2 celebrities.  Write sentences describing them.  </a:t>
            </a:r>
            <a:endParaRPr lang="en-AU" sz="16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248215"/>
              </p:ext>
            </p:extLst>
          </p:nvPr>
        </p:nvGraphicFramePr>
        <p:xfrm>
          <a:off x="306388" y="729494"/>
          <a:ext cx="6886715" cy="11887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867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BODY PART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His/her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BODY PART is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PERSON-san</a:t>
                      </a: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BODY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PART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PERSON’s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BODY PART is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  <a:endParaRPr lang="en-AU" sz="160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338" y="1481895"/>
            <a:ext cx="1716662" cy="2522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4004747"/>
            <a:ext cx="2560320" cy="2853253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3" y="2265663"/>
            <a:ext cx="2325588" cy="23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58703" y="2752825"/>
            <a:ext cx="4167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Eru</a:t>
            </a:r>
            <a:r>
              <a:rPr lang="en-US" dirty="0" smtClean="0"/>
              <a:t> </a:t>
            </a:r>
            <a:r>
              <a:rPr lang="en-US" dirty="0" err="1" smtClean="0"/>
              <a:t>Makufaason</a:t>
            </a:r>
            <a:r>
              <a:rPr lang="en-US" dirty="0" smtClean="0"/>
              <a:t>-san no </a:t>
            </a:r>
            <a:r>
              <a:rPr lang="en-US" dirty="0" err="1" smtClean="0"/>
              <a:t>kaminioke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nagai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 Me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chairoi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Kuchi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ookii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23" y="4715657"/>
            <a:ext cx="1507328" cy="212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4561" y="5101390"/>
            <a:ext cx="4071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Kochira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Rionarudo</a:t>
            </a:r>
            <a:r>
              <a:rPr lang="en-US" dirty="0" smtClean="0"/>
              <a:t> </a:t>
            </a:r>
            <a:r>
              <a:rPr lang="en-US" dirty="0" err="1" smtClean="0"/>
              <a:t>Dikapurio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 </a:t>
            </a:r>
            <a:r>
              <a:rPr lang="en-US" dirty="0" err="1" smtClean="0"/>
              <a:t>Rionarudo</a:t>
            </a:r>
            <a:r>
              <a:rPr lang="en-US" dirty="0" smtClean="0"/>
              <a:t>-san no </a:t>
            </a:r>
            <a:r>
              <a:rPr lang="en-US" dirty="0" err="1" smtClean="0"/>
              <a:t>kaminoke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mijikai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 Me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aoi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 Hana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chiisai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 Mimi </a:t>
            </a:r>
            <a:r>
              <a:rPr lang="en-US" dirty="0" err="1" smtClean="0"/>
              <a:t>mo</a:t>
            </a:r>
            <a:r>
              <a:rPr lang="en-US" dirty="0" smtClean="0"/>
              <a:t> </a:t>
            </a:r>
            <a:r>
              <a:rPr lang="en-US" dirty="0" err="1" smtClean="0"/>
              <a:t>chiisai</a:t>
            </a:r>
            <a:r>
              <a:rPr lang="en-US" dirty="0" smtClean="0"/>
              <a:t> </a:t>
            </a:r>
            <a:r>
              <a:rPr lang="en-US" dirty="0" err="1" smtClean="0"/>
              <a:t>desu</a:t>
            </a:r>
            <a:r>
              <a:rPr lang="en-US" dirty="0" smtClean="0"/>
              <a:t>.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3782728" y="2214130"/>
            <a:ext cx="190468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SAMPLE Level 1</a:t>
            </a:r>
            <a:endParaRPr lang="en-AU" dirty="0"/>
          </a:p>
        </p:txBody>
      </p:sp>
      <p:sp>
        <p:nvSpPr>
          <p:cNvPr id="27" name="TextBox 26"/>
          <p:cNvSpPr txBox="1"/>
          <p:nvPr/>
        </p:nvSpPr>
        <p:spPr>
          <a:xfrm>
            <a:off x="3186428" y="4599591"/>
            <a:ext cx="190468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SAMPLE Level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12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388" y="112713"/>
            <a:ext cx="6404292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Select 2 celebrities.  Write sentences describing them.  </a:t>
            </a:r>
            <a:endParaRPr lang="en-AU" sz="16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248215"/>
              </p:ext>
            </p:extLst>
          </p:nvPr>
        </p:nvGraphicFramePr>
        <p:xfrm>
          <a:off x="306388" y="729494"/>
          <a:ext cx="6886715" cy="11887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867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BODY PART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His/her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BODY PART is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PERSON-san</a:t>
                      </a: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BODY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PART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aseline="0" dirty="0" err="1" smtClean="0"/>
                        <a:t>desu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PERSON’s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BODY PART is </a:t>
                      </a:r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DESCRIPTION.</a:t>
                      </a:r>
                      <a:endParaRPr lang="en-AU" sz="160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338" y="1481895"/>
            <a:ext cx="1716662" cy="2522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4004747"/>
            <a:ext cx="2560320" cy="28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0" y="1089925"/>
            <a:ext cx="1434722" cy="120176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13" y="1089925"/>
            <a:ext cx="919139" cy="116842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69" y="1276180"/>
            <a:ext cx="1392710" cy="1392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10" y="4540652"/>
            <a:ext cx="1696415" cy="22357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4" y="2622962"/>
            <a:ext cx="1724798" cy="1733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38" y="2953236"/>
            <a:ext cx="2143125" cy="1507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35" y="5192119"/>
            <a:ext cx="1730332" cy="12077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36" y="779275"/>
            <a:ext cx="1310580" cy="16945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92" y="1593034"/>
            <a:ext cx="1428750" cy="628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52" y="3157279"/>
            <a:ext cx="1688114" cy="8778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94" y="4718563"/>
            <a:ext cx="2580794" cy="20904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8" y="0"/>
            <a:ext cx="9142582" cy="1320800"/>
          </a:xfrm>
        </p:spPr>
        <p:txBody>
          <a:bodyPr>
            <a:normAutofit/>
          </a:bodyPr>
          <a:lstStyle/>
          <a:p>
            <a:pPr algn="ctr"/>
            <a:r>
              <a:rPr lang="en-US" sz="2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 remember the names of these parts of the face?</a:t>
            </a:r>
            <a:endParaRPr lang="en-AU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5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18" y="2504779"/>
            <a:ext cx="6249055" cy="3918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kinpatsu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きんぱつ</a:t>
            </a:r>
            <a:endParaRPr lang="en-AU" dirty="0"/>
          </a:p>
        </p:txBody>
      </p:sp>
      <p:sp>
        <p:nvSpPr>
          <p:cNvPr id="5" name="Right Arrow 4"/>
          <p:cNvSpPr/>
          <p:nvPr/>
        </p:nvSpPr>
        <p:spPr>
          <a:xfrm>
            <a:off x="1042600" y="3452676"/>
            <a:ext cx="1614616" cy="65079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8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kuroi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くろい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38" y="2806980"/>
            <a:ext cx="2760168" cy="367832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355638" y="3097427"/>
            <a:ext cx="1614616" cy="65079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5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chairoi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/>
              <a:t>ち</a:t>
            </a:r>
            <a:r>
              <a:rPr lang="ja-JP" altLang="en-US" dirty="0" smtClean="0"/>
              <a:t>ゃいろ</a:t>
            </a:r>
            <a:r>
              <a:rPr lang="ja-JP" altLang="en-US" dirty="0"/>
              <a:t>い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41" y="2626971"/>
            <a:ext cx="2857500" cy="376237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28533" y="3163330"/>
            <a:ext cx="1614616" cy="65079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017" y="3458097"/>
            <a:ext cx="2694963" cy="269496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009168" y="4141139"/>
            <a:ext cx="1614616" cy="65079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60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aoi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あおい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192" y="2780426"/>
            <a:ext cx="2828925" cy="28575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503994" y="3637234"/>
            <a:ext cx="1614616" cy="65079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6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midori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みど</a:t>
            </a:r>
            <a:r>
              <a:rPr lang="ja-JP" altLang="en-US" dirty="0"/>
              <a:t>り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929" y="2383769"/>
            <a:ext cx="3572566" cy="413344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594610" y="3694899"/>
            <a:ext cx="1614616" cy="65079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76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mijikai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みじか</a:t>
            </a:r>
            <a:r>
              <a:rPr lang="ja-JP" altLang="en-US" dirty="0"/>
              <a:t>い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417" y="2761734"/>
            <a:ext cx="2769458" cy="3692611"/>
          </a:xfrm>
          <a:prstGeom prst="rect">
            <a:avLst/>
          </a:prstGeom>
        </p:spPr>
      </p:pic>
      <p:sp>
        <p:nvSpPr>
          <p:cNvPr id="6" name="Up-Down Arrow 5"/>
          <p:cNvSpPr/>
          <p:nvPr/>
        </p:nvSpPr>
        <p:spPr>
          <a:xfrm>
            <a:off x="3192163" y="3006811"/>
            <a:ext cx="502508" cy="1007075"/>
          </a:xfrm>
          <a:prstGeom prst="up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0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95" y="2092154"/>
            <a:ext cx="3581400" cy="466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nagai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dirty="0" smtClean="0"/>
              <a:t>ながい</a:t>
            </a:r>
            <a:endParaRPr lang="en-AU" dirty="0"/>
          </a:p>
        </p:txBody>
      </p:sp>
      <p:sp>
        <p:nvSpPr>
          <p:cNvPr id="6" name="Up-Down Arrow 5"/>
          <p:cNvSpPr/>
          <p:nvPr/>
        </p:nvSpPr>
        <p:spPr>
          <a:xfrm>
            <a:off x="3085071" y="2240692"/>
            <a:ext cx="502508" cy="3352800"/>
          </a:xfrm>
          <a:prstGeom prst="up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8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Concours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82</TotalTime>
  <Words>381</Words>
  <Application>Microsoft Office PowerPoint</Application>
  <PresentationFormat>On-screen Show (4:3)</PresentationFormat>
  <Paragraphs>114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Calibri</vt:lpstr>
      <vt:lpstr>Lucida Sans Unicode</vt:lpstr>
      <vt:lpstr>Trebuchet MS</vt:lpstr>
      <vt:lpstr>Verdana</vt:lpstr>
      <vt:lpstr>Wingdings 2</vt:lpstr>
      <vt:lpstr>Wingdings 3</vt:lpstr>
      <vt:lpstr>Berlin</vt:lpstr>
      <vt:lpstr>Concourse</vt:lpstr>
      <vt:lpstr>Facet</vt:lpstr>
      <vt:lpstr>Describing a celebrity</vt:lpstr>
      <vt:lpstr>Can you remember the names of these parts of the face?</vt:lpstr>
      <vt:lpstr>kinpatsu きんぱつ</vt:lpstr>
      <vt:lpstr>kuroi くろい</vt:lpstr>
      <vt:lpstr>chairoi ちゃいろい</vt:lpstr>
      <vt:lpstr>aoi あおい</vt:lpstr>
      <vt:lpstr>midori みどり</vt:lpstr>
      <vt:lpstr>mijikai みじかい</vt:lpstr>
      <vt:lpstr>nagai ながい</vt:lpstr>
      <vt:lpstr>ookii おおきい</vt:lpstr>
      <vt:lpstr>chiisai ちいさい</vt:lpstr>
      <vt:lpstr>PowerPoint Presentation</vt:lpstr>
      <vt:lpstr>Ａｄｊｅｃｔｉｖｅｓ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a celebrity</dc:title>
  <dc:creator>billinge</dc:creator>
  <cp:lastModifiedBy>billinge</cp:lastModifiedBy>
  <cp:revision>12</cp:revision>
  <dcterms:created xsi:type="dcterms:W3CDTF">2014-01-14T04:37:49Z</dcterms:created>
  <dcterms:modified xsi:type="dcterms:W3CDTF">2014-01-16T04:15:38Z</dcterms:modified>
</cp:coreProperties>
</file>