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044A1-AC2E-4DA5-B20C-97E6147D8884}" type="datetimeFigureOut">
              <a:rPr lang="en-AU" smtClean="0"/>
              <a:t>2/03/2014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7BEA3-DB07-42D7-9EBB-96E03185C4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5765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fld id="{53A5D05D-8DDD-4BE9-A9CA-662F35881072}" type="slidenum">
              <a:rPr lang="en-AU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AU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704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fld id="{53A5D05D-8DDD-4BE9-A9CA-662F35881072}" type="slidenum">
              <a:rPr lang="en-AU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4</a:t>
            </a:fld>
            <a:endParaRPr lang="en-AU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95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3200" spc="150" dirty="0">
                <a:solidFill>
                  <a:srgbClr val="F4680B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4680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spc="150" dirty="0">
                <a:solidFill>
                  <a:srgbClr val="F4680B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4680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04195-72B7-46E2-983C-1FADB519FD3C}" type="datetimeFigureOut">
              <a:rPr lang="en-AU"/>
              <a:pPr>
                <a:defRPr/>
              </a:pPr>
              <a:t>2/03/2014</a:t>
            </a:fld>
            <a:endParaRPr lang="en-A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400" y="4392613"/>
            <a:ext cx="1219200" cy="365125"/>
          </a:xfrm>
        </p:spPr>
        <p:txBody>
          <a:bodyPr/>
          <a:lstStyle>
            <a:lvl1pPr algn="ctr">
              <a:defRPr sz="2400">
                <a:latin typeface="Bodoni MT Condensed" panose="02070606080606020203" pitchFamily="18" charset="0"/>
              </a:defRPr>
            </a:lvl1pPr>
          </a:lstStyle>
          <a:p>
            <a:pPr>
              <a:defRPr/>
            </a:pPr>
            <a:fld id="{F2832DC5-998D-4494-B284-EFEB3526203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1951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58849-E0EA-486E-9250-EBE756A2B5D9}" type="datetimeFigureOut">
              <a:rPr lang="en-AU"/>
              <a:pPr>
                <a:defRPr/>
              </a:pPr>
              <a:t>2/03/2014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5367B-1CF2-4D1F-9322-C077DD58E3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29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285D2-95C7-4B62-84C2-010510F67307}" type="datetimeFigureOut">
              <a:rPr lang="en-AU"/>
              <a:pPr>
                <a:defRPr/>
              </a:pPr>
              <a:t>2/03/2014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4E571-8437-4CBC-B206-BD8F16B506D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4971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E08E8-B37F-49E0-81E1-E9FF067C17F3}" type="datetimeFigureOut">
              <a:rPr lang="en-AU"/>
              <a:pPr>
                <a:defRPr/>
              </a:pPr>
              <a:t>2/03/2014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332B-BCC9-4491-8DFA-92B16534209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116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71733-6644-44E1-8BE5-D02A4528F177}" type="datetimeFigureOut">
              <a:rPr lang="en-AU"/>
              <a:pPr>
                <a:defRPr/>
              </a:pPr>
              <a:t>2/03/2014</a:t>
            </a:fld>
            <a:endParaRPr lang="en-A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5" y="4389438"/>
            <a:ext cx="1216025" cy="365125"/>
          </a:xfrm>
        </p:spPr>
        <p:txBody>
          <a:bodyPr/>
          <a:lstStyle>
            <a:lvl1pPr algn="ctr">
              <a:defRPr sz="2400"/>
            </a:lvl1pPr>
          </a:lstStyle>
          <a:p>
            <a:pPr>
              <a:defRPr/>
            </a:pPr>
            <a:fld id="{BE0B9C7E-29E8-4F84-A2B7-6DB039F2F83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6839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C8754-CF94-4FAF-9107-0874DC70EB00}" type="datetimeFigureOut">
              <a:rPr lang="en-AU"/>
              <a:pPr>
                <a:defRPr/>
              </a:pPr>
              <a:t>2/03/2014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BEF3-B0D9-40B1-871D-EA8A3537D26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762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1CCD9-E44B-49C8-B249-B0E8D134FFDC}" type="datetimeFigureOut">
              <a:rPr lang="en-AU"/>
              <a:pPr>
                <a:defRPr/>
              </a:pPr>
              <a:t>2/03/2014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1AF44-99A8-4893-AADE-1A1EE624B80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4642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B3191-54D2-4D59-9F99-54D1F9E9AA57}" type="datetimeFigureOut">
              <a:rPr lang="en-AU"/>
              <a:pPr>
                <a:defRPr/>
              </a:pPr>
              <a:t>2/03/2014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95EC3-E692-46F4-99A0-6EACA4ED1C1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188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E251-C1BA-4962-B335-06113F566BFF}" type="datetimeFigureOut">
              <a:rPr lang="en-AU"/>
              <a:pPr>
                <a:defRPr/>
              </a:pPr>
              <a:t>2/03/2014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1A534-A619-43BE-B07B-C9AF3DBB3FA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92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47A4E-A891-469E-8126-2CD2E7288F0A}" type="datetimeFigureOut">
              <a:rPr lang="en-AU"/>
              <a:pPr>
                <a:defRPr/>
              </a:pPr>
              <a:t>2/03/2014</a:t>
            </a:fld>
            <a:endParaRPr lang="en-A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CC07-8231-4D89-8F58-F9AA07EC495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894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C44BE-3DD1-4F0E-A0CC-BAA44AB622E9}" type="datetimeFigureOut">
              <a:rPr lang="en-AU"/>
              <a:pPr>
                <a:defRPr/>
              </a:pPr>
              <a:t>2/03/2014</a:t>
            </a:fld>
            <a:endParaRPr lang="en-A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12F85-E49C-4ACC-877F-DB8D9723ED0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060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31B5CF-34D4-4B55-AEB4-AF9774C84342}" type="datetimeFigureOut">
              <a:rPr lang="en-AU"/>
              <a:pPr>
                <a:defRPr/>
              </a:pPr>
              <a:t>2/03/2014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F625DE-570F-4C2C-ACDA-F7819329C9FE}" type="slidenum">
              <a:rPr lang="en-A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95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anose="020706060806060202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anose="020706060806060202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anose="020706060806060202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anose="020706060806060202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anose="020706060806060202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anose="020706060806060202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anose="020706060806060202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anose="020706060806060202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/>
          <p:nvPr/>
        </p:nvSpPr>
        <p:spPr>
          <a:xfrm>
            <a:off x="2123728" y="2986145"/>
            <a:ext cx="5616624" cy="112908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/>
          <a:lstStyle/>
          <a:p>
            <a:pPr algn="ctr" latinLnBrk="1">
              <a:lnSpc>
                <a:spcPct val="115000"/>
              </a:lnSpc>
              <a:spcAft>
                <a:spcPts val="1000"/>
              </a:spcAft>
              <a:defRPr/>
            </a:pPr>
            <a:r>
              <a:rPr lang="ja-JP" alt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MS Mincho"/>
                <a:cs typeface="Times New Roman"/>
              </a:rPr>
              <a:t>一日目、二日目</a:t>
            </a:r>
            <a:r>
              <a:rPr lang="en-US" altLang="ja-JP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MS Mincho"/>
                <a:cs typeface="Times New Roman"/>
              </a:rPr>
              <a:t>…</a:t>
            </a:r>
            <a:endParaRPr lang="en-A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MS Mincho"/>
              <a:cs typeface="Times New Roman"/>
            </a:endParaRPr>
          </a:p>
        </p:txBody>
      </p:sp>
      <p:sp>
        <p:nvSpPr>
          <p:cNvPr id="103428" name="TextBox 1"/>
          <p:cNvSpPr txBox="1">
            <a:spLocks noChangeArrowheads="1"/>
          </p:cNvSpPr>
          <p:nvPr/>
        </p:nvSpPr>
        <p:spPr bwMode="auto">
          <a:xfrm>
            <a:off x="3203575" y="4941888"/>
            <a:ext cx="3222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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48774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EB8E7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3B651"/>
              </a:buClr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B651"/>
              </a:buClr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B651"/>
              </a:buClr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B651"/>
              </a:buClr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B651"/>
              </a:buClr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800">
                <a:solidFill>
                  <a:srgbClr val="FFFFFF"/>
                </a:solidFill>
                <a:cs typeface="Arial" panose="020B0604020202020204" pitchFamily="34" charset="0"/>
              </a:rPr>
              <a:t>Listing when things will happen</a:t>
            </a:r>
            <a:endParaRPr lang="en-AU" sz="18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7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いちにち</a:t>
            </a:r>
            <a:r>
              <a:rPr lang="ja-JP" alt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め</a:t>
            </a:r>
            <a:r>
              <a:rPr lang="ja-JP" alt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= first</a:t>
            </a:r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4451" name="Content Placeholder 2"/>
          <p:cNvSpPr>
            <a:spLocks noGrp="1"/>
          </p:cNvSpPr>
          <p:nvPr>
            <p:ph idx="4294967295"/>
          </p:nvPr>
        </p:nvSpPr>
        <p:spPr>
          <a:xfrm>
            <a:off x="358775" y="1736725"/>
            <a:ext cx="8750300" cy="4033838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say in what order and when things will happen you add </a:t>
            </a:r>
            <a:r>
              <a:rPr lang="ja-JP" altLang="en-US" smtClean="0">
                <a:latin typeface="Calibri" panose="020F0502020204030204" pitchFamily="34" charset="0"/>
              </a:rPr>
              <a:t>目（め）</a:t>
            </a:r>
            <a:r>
              <a:rPr lang="en-US" altLang="ja-JP" smtClean="0">
                <a:latin typeface="Calibri" panose="020F0502020204030204" pitchFamily="34" charset="0"/>
              </a:rPr>
              <a:t>after the number of days. </a:t>
            </a:r>
            <a:endParaRPr lang="en-US" altLang="ja-JP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ja-JP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US" u="sng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sz="2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the first day we will do rehearsals. 			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ja-JP" altLang="en-US" sz="2000" smtClean="0">
                <a:solidFill>
                  <a:srgbClr val="FF0000"/>
                </a:solidFill>
                <a:latin typeface="Calibri" panose="020F0502020204030204" pitchFamily="34" charset="0"/>
              </a:rPr>
              <a:t>一日目は</a:t>
            </a:r>
            <a:r>
              <a:rPr lang="ja-JP" altLang="en-US" sz="2000" smtClean="0">
                <a:latin typeface="Calibri" panose="020F0502020204030204" pitchFamily="34" charset="0"/>
              </a:rPr>
              <a:t>　リハーサルを　します。</a:t>
            </a:r>
            <a:endParaRPr lang="en-US" altLang="ja-JP" sz="2000" smtClean="0">
              <a:latin typeface="Calibri" panose="020F050202020403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sz="2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the second day we will have the concert. 			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ja-JP" altLang="en-US" sz="2000" smtClean="0">
                <a:solidFill>
                  <a:srgbClr val="FF0000"/>
                </a:solidFill>
                <a:latin typeface="Calibri" panose="020F0502020204030204" pitchFamily="34" charset="0"/>
              </a:rPr>
              <a:t>二日目は</a:t>
            </a:r>
            <a:r>
              <a:rPr lang="ja-JP" altLang="en-US" sz="2000" smtClean="0">
                <a:latin typeface="Calibri" panose="020F0502020204030204" pitchFamily="34" charset="0"/>
              </a:rPr>
              <a:t>　コンサートを　します。</a:t>
            </a:r>
            <a:endParaRPr lang="en-US" altLang="ja-JP" sz="2000" smtClean="0">
              <a:latin typeface="Calibri" panose="020F050202020403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ja-JP" sz="2000" smtClean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750" y="5775325"/>
            <a:ext cx="4535488" cy="719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dirty="0">
              <a:solidFill>
                <a:srgbClr val="7030A0"/>
              </a:solidFill>
            </a:endParaRPr>
          </a:p>
          <a:p>
            <a:pPr algn="ctr">
              <a:defRPr/>
            </a:pPr>
            <a:r>
              <a:rPr lang="en-US" altLang="ja-JP" dirty="0">
                <a:solidFill>
                  <a:srgbClr val="7030A0"/>
                </a:solidFill>
              </a:rPr>
              <a:t>DAYS</a:t>
            </a:r>
            <a:r>
              <a:rPr lang="ja-JP" altLang="en-US" dirty="0">
                <a:solidFill>
                  <a:srgbClr val="7030A0"/>
                </a:solidFill>
              </a:rPr>
              <a:t>目</a:t>
            </a:r>
            <a:r>
              <a:rPr lang="ja-JP" altLang="en-US" dirty="0">
                <a:solidFill>
                  <a:prstClr val="black"/>
                </a:solidFill>
              </a:rPr>
              <a:t>は　</a:t>
            </a:r>
            <a:r>
              <a:rPr lang="en-US" altLang="ja-JP" dirty="0">
                <a:solidFill>
                  <a:srgbClr val="FF0000"/>
                </a:solidFill>
              </a:rPr>
              <a:t>THING</a:t>
            </a:r>
            <a:r>
              <a:rPr lang="ja-JP" altLang="en-US" dirty="0">
                <a:solidFill>
                  <a:prstClr val="black"/>
                </a:solidFill>
              </a:rPr>
              <a:t>を　します。</a:t>
            </a:r>
            <a:endParaRPr lang="en-US" altLang="ja-JP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altLang="ja-JP" dirty="0">
                <a:solidFill>
                  <a:srgbClr val="7030A0"/>
                </a:solidFill>
              </a:rPr>
              <a:t>DAYS</a:t>
            </a:r>
            <a:r>
              <a:rPr lang="ja-JP" altLang="en-US" dirty="0">
                <a:solidFill>
                  <a:srgbClr val="7030A0"/>
                </a:solidFill>
              </a:rPr>
              <a:t>目</a:t>
            </a:r>
            <a:r>
              <a:rPr lang="ja-JP" altLang="en-US" dirty="0">
                <a:solidFill>
                  <a:prstClr val="black"/>
                </a:solidFill>
              </a:rPr>
              <a:t>に　</a:t>
            </a:r>
            <a:r>
              <a:rPr lang="en-US" altLang="ja-JP" dirty="0">
                <a:solidFill>
                  <a:srgbClr val="FF0000"/>
                </a:solidFill>
              </a:rPr>
              <a:t>THING</a:t>
            </a:r>
            <a:r>
              <a:rPr lang="ja-JP" altLang="en-US" dirty="0">
                <a:solidFill>
                  <a:prstClr val="black"/>
                </a:solidFill>
              </a:rPr>
              <a:t>を　します。</a:t>
            </a:r>
            <a:endParaRPr lang="en-US" altLang="ja-JP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5508625" y="2735263"/>
          <a:ext cx="3540125" cy="331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224136"/>
                <a:gridCol w="1163861"/>
              </a:tblGrid>
              <a:tr h="331311">
                <a:tc>
                  <a:txBody>
                    <a:bodyPr/>
                    <a:lstStyle/>
                    <a:p>
                      <a:r>
                        <a:rPr lang="en-AU" sz="1500" dirty="0" smtClean="0"/>
                        <a:t>English</a:t>
                      </a:r>
                      <a:endParaRPr lang="en-AU" sz="1500" dirty="0"/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en-US" altLang="ja-JP" sz="1500" dirty="0" smtClean="0"/>
                        <a:t>Kanji</a:t>
                      </a:r>
                      <a:endParaRPr lang="en-AU" sz="1500" dirty="0"/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en-US" altLang="ja-JP" sz="1500" dirty="0" smtClean="0"/>
                        <a:t>Reading</a:t>
                      </a:r>
                      <a:endParaRPr lang="en-AU" sz="1500" dirty="0"/>
                    </a:p>
                  </a:txBody>
                  <a:tcPr marL="68600" marR="68600" marT="34269" marB="34269"/>
                </a:tc>
              </a:tr>
              <a:tr h="33131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First day</a:t>
                      </a:r>
                      <a:endParaRPr lang="en-AU" sz="1500" i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dirty="0" smtClean="0"/>
                        <a:t>一日目</a:t>
                      </a:r>
                      <a:endParaRPr lang="en-AU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dirty="0" smtClean="0"/>
                        <a:t>いちにちめ</a:t>
                      </a:r>
                      <a:endParaRPr lang="en-AU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</a:tr>
              <a:tr h="33131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Second</a:t>
                      </a:r>
                      <a:r>
                        <a:rPr lang="en-US" sz="1500" baseline="0" dirty="0" smtClean="0"/>
                        <a:t> day</a:t>
                      </a:r>
                      <a:endParaRPr lang="en-AU" sz="1500" i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dirty="0" smtClean="0"/>
                        <a:t>二日目</a:t>
                      </a:r>
                      <a:endParaRPr lang="en-AU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dirty="0" smtClean="0"/>
                        <a:t>ふつかめ</a:t>
                      </a:r>
                      <a:endParaRPr lang="en-AU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</a:tr>
              <a:tr h="331311">
                <a:tc>
                  <a:txBody>
                    <a:bodyPr/>
                    <a:lstStyle/>
                    <a:p>
                      <a:r>
                        <a:rPr lang="en-US" altLang="ja-JP" sz="1500" dirty="0" smtClean="0"/>
                        <a:t>Third</a:t>
                      </a:r>
                      <a:r>
                        <a:rPr lang="ja-JP" altLang="en-US" sz="1500" dirty="0" smtClean="0"/>
                        <a:t> </a:t>
                      </a:r>
                      <a:r>
                        <a:rPr lang="en-US" altLang="ja-JP" sz="1500" dirty="0" smtClean="0"/>
                        <a:t>day</a:t>
                      </a:r>
                      <a:endParaRPr lang="en-AU" sz="1500" i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dirty="0" smtClean="0"/>
                        <a:t>三日目</a:t>
                      </a:r>
                      <a:endParaRPr lang="en-AU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dirty="0" smtClean="0"/>
                        <a:t>みっかめ</a:t>
                      </a:r>
                      <a:endParaRPr lang="en-AU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</a:tr>
              <a:tr h="331311">
                <a:tc>
                  <a:txBody>
                    <a:bodyPr/>
                    <a:lstStyle/>
                    <a:p>
                      <a:r>
                        <a:rPr lang="en-US" altLang="ja-JP" sz="1500" dirty="0" smtClean="0"/>
                        <a:t>Fourth</a:t>
                      </a:r>
                      <a:r>
                        <a:rPr lang="ja-JP" altLang="en-US" sz="1500" dirty="0" smtClean="0"/>
                        <a:t> </a:t>
                      </a:r>
                      <a:r>
                        <a:rPr lang="en-US" altLang="ja-JP" sz="1500" dirty="0" smtClean="0"/>
                        <a:t>day</a:t>
                      </a:r>
                      <a:endParaRPr lang="en-AU" sz="1500" i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dirty="0" smtClean="0"/>
                        <a:t>四日目</a:t>
                      </a:r>
                      <a:endParaRPr lang="en-AU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dirty="0" smtClean="0"/>
                        <a:t>よっかめ</a:t>
                      </a:r>
                      <a:endParaRPr lang="en-AU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</a:tr>
              <a:tr h="33131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Firth day</a:t>
                      </a:r>
                      <a:endParaRPr lang="en-AU" sz="1500" i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dirty="0" smtClean="0"/>
                        <a:t>五日目</a:t>
                      </a:r>
                      <a:endParaRPr lang="en-AU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dirty="0" smtClean="0"/>
                        <a:t>いつかめ</a:t>
                      </a:r>
                      <a:endParaRPr lang="en-AU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</a:tr>
              <a:tr h="33131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Sixth day</a:t>
                      </a:r>
                      <a:endParaRPr lang="en-AU" sz="1500" i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dirty="0" smtClean="0"/>
                        <a:t>六日目</a:t>
                      </a:r>
                      <a:endParaRPr lang="en-AU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dirty="0" smtClean="0"/>
                        <a:t>むいかめ</a:t>
                      </a:r>
                      <a:endParaRPr lang="en-AU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</a:tr>
              <a:tr h="33131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Seventh</a:t>
                      </a:r>
                      <a:r>
                        <a:rPr lang="en-US" sz="1500" baseline="0" dirty="0" smtClean="0"/>
                        <a:t> day</a:t>
                      </a:r>
                      <a:endParaRPr lang="en-AU" sz="1500" i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dirty="0" smtClean="0"/>
                        <a:t>七日目</a:t>
                      </a:r>
                      <a:endParaRPr lang="en-AU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dirty="0" smtClean="0"/>
                        <a:t>なのかめ</a:t>
                      </a:r>
                      <a:endParaRPr lang="en-AU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</a:tr>
              <a:tr h="331311">
                <a:tc>
                  <a:txBody>
                    <a:bodyPr/>
                    <a:lstStyle/>
                    <a:p>
                      <a:r>
                        <a:rPr lang="en-US" sz="1500" i="1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Last</a:t>
                      </a:r>
                      <a:r>
                        <a:rPr lang="en-US" sz="1500" i="1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day</a:t>
                      </a:r>
                      <a:endParaRPr lang="en-AU" sz="1500" i="1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i="1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さいごの日</a:t>
                      </a:r>
                      <a:endParaRPr lang="en-AU" sz="1500" i="1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i="1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さいごのひ</a:t>
                      </a:r>
                      <a:endParaRPr lang="en-AU" sz="1500" i="1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</a:tr>
              <a:tr h="331311">
                <a:tc>
                  <a:txBody>
                    <a:bodyPr/>
                    <a:lstStyle/>
                    <a:p>
                      <a:r>
                        <a:rPr lang="en-US" altLang="ja-JP" sz="1500" i="1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Next</a:t>
                      </a:r>
                      <a:r>
                        <a:rPr lang="ja-JP" altLang="en-US" sz="1500" i="1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altLang="ja-JP" sz="1500" i="1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day</a:t>
                      </a:r>
                      <a:endParaRPr lang="en-AU" sz="1500" i="1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i="1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つぎの日</a:t>
                      </a:r>
                      <a:endParaRPr lang="en-AU" sz="1500" i="1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  <a:tc>
                  <a:txBody>
                    <a:bodyPr/>
                    <a:lstStyle/>
                    <a:p>
                      <a:r>
                        <a:rPr lang="ja-JP" altLang="en-US" sz="1500" i="1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つぎにひ</a:t>
                      </a:r>
                      <a:endParaRPr lang="en-AU" sz="1500" i="1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600" marR="68600" marT="34269" marB="3426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67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2725" y="228600"/>
            <a:ext cx="4430713" cy="338138"/>
          </a:xfrm>
          <a:prstGeom prst="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457200">
              <a:defRPr/>
            </a:pPr>
            <a:r>
              <a:rPr lang="en-US" sz="1600" dirty="0">
                <a:solidFill>
                  <a:prstClr val="black"/>
                </a:solidFill>
              </a:rPr>
              <a:t>Can you talk about your tour of Japan schedule?</a:t>
            </a:r>
            <a:endParaRPr lang="en-AU" sz="1600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768869"/>
              </p:ext>
            </p:extLst>
          </p:nvPr>
        </p:nvGraphicFramePr>
        <p:xfrm>
          <a:off x="323850" y="849313"/>
          <a:ext cx="6192838" cy="12798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555"/>
                <a:gridCol w="5754283"/>
              </a:tblGrid>
              <a:tr h="63976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A</a:t>
                      </a:r>
                      <a:endParaRPr lang="en-AU" sz="1300" dirty="0"/>
                    </a:p>
                  </a:txBody>
                  <a:tcPr marL="91447" marR="91447"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dirty="0" smtClean="0">
                          <a:solidFill>
                            <a:srgbClr val="7030A0"/>
                          </a:solidFill>
                        </a:rPr>
                        <a:t>DAY</a:t>
                      </a:r>
                      <a:r>
                        <a:rPr lang="ja-JP" altLang="en-US" sz="2000" dirty="0" smtClean="0">
                          <a:solidFill>
                            <a:srgbClr val="7030A0"/>
                          </a:solidFill>
                        </a:rPr>
                        <a:t>目</a:t>
                      </a:r>
                      <a:r>
                        <a:rPr lang="ja-JP" altLang="en-US" sz="2000" dirty="0" smtClean="0">
                          <a:solidFill>
                            <a:schemeClr val="tx1"/>
                          </a:solidFill>
                        </a:rPr>
                        <a:t>に　なにを　しますか。</a:t>
                      </a:r>
                      <a:endParaRPr lang="en-US" sz="2000" dirty="0" smtClean="0"/>
                    </a:p>
                    <a:p>
                      <a:r>
                        <a:rPr lang="en-AU" sz="16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What will you do on DAY?</a:t>
                      </a:r>
                      <a:endParaRPr lang="en-AU" sz="1600" b="0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47" marR="91447"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76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</a:t>
                      </a:r>
                      <a:endParaRPr lang="en-AU" sz="1300" dirty="0"/>
                    </a:p>
                  </a:txBody>
                  <a:tcPr marL="91447" marR="91447"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dirty="0" smtClean="0">
                          <a:solidFill>
                            <a:srgbClr val="7030A0"/>
                          </a:solidFill>
                        </a:rPr>
                        <a:t>DAY</a:t>
                      </a:r>
                      <a:r>
                        <a:rPr lang="ja-JP" altLang="en-US" sz="2000" dirty="0" smtClean="0">
                          <a:solidFill>
                            <a:srgbClr val="7030A0"/>
                          </a:solidFill>
                        </a:rPr>
                        <a:t>目に　</a:t>
                      </a:r>
                      <a:r>
                        <a:rPr lang="en-US" altLang="ja-JP" sz="2000" dirty="0" smtClean="0">
                          <a:solidFill>
                            <a:srgbClr val="FF0000"/>
                          </a:solidFill>
                        </a:rPr>
                        <a:t>THING</a:t>
                      </a:r>
                      <a:r>
                        <a:rPr lang="en-US" altLang="ja-JP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ja-JP" altLang="en-US" sz="2000" baseline="0" dirty="0" smtClean="0">
                          <a:solidFill>
                            <a:schemeClr val="tx1"/>
                          </a:solidFill>
                        </a:rPr>
                        <a:t>を　</a:t>
                      </a:r>
                      <a:r>
                        <a:rPr lang="en-US" altLang="ja-JP" sz="2000" baseline="0" dirty="0" smtClean="0">
                          <a:solidFill>
                            <a:srgbClr val="0070C0"/>
                          </a:solidFill>
                        </a:rPr>
                        <a:t>VERB</a:t>
                      </a:r>
                      <a:r>
                        <a:rPr lang="ja-JP" altLang="en-US" sz="2000" baseline="0" dirty="0" smtClean="0">
                          <a:solidFill>
                            <a:schemeClr val="tx1"/>
                          </a:solidFill>
                        </a:rPr>
                        <a:t>て、</a:t>
                      </a:r>
                      <a:r>
                        <a:rPr lang="en-US" altLang="ja-JP" sz="2000" dirty="0" smtClean="0">
                          <a:solidFill>
                            <a:srgbClr val="FF0000"/>
                          </a:solidFill>
                        </a:rPr>
                        <a:t>THING</a:t>
                      </a:r>
                      <a:r>
                        <a:rPr lang="en-US" altLang="ja-JP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ja-JP" altLang="en-US" sz="2000" baseline="0" dirty="0" smtClean="0">
                          <a:solidFill>
                            <a:schemeClr val="tx1"/>
                          </a:solidFill>
                        </a:rPr>
                        <a:t>を　</a:t>
                      </a:r>
                      <a:r>
                        <a:rPr lang="en-US" altLang="ja-JP" sz="2000" baseline="0" dirty="0" smtClean="0">
                          <a:solidFill>
                            <a:srgbClr val="0070C0"/>
                          </a:solidFill>
                        </a:rPr>
                        <a:t>VERB</a:t>
                      </a:r>
                      <a:r>
                        <a:rPr lang="ja-JP" altLang="en-US" sz="2000" baseline="0" dirty="0" smtClean="0">
                          <a:solidFill>
                            <a:schemeClr val="tx1"/>
                          </a:solidFill>
                        </a:rPr>
                        <a:t>ます。</a:t>
                      </a:r>
                      <a:endParaRPr lang="en-US" sz="2000" dirty="0" smtClean="0"/>
                    </a:p>
                    <a:p>
                      <a:r>
                        <a:rPr lang="en-US" sz="16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On DAY we will VERB </a:t>
                      </a:r>
                      <a:r>
                        <a:rPr lang="en-US" sz="16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THING and VERB THING</a:t>
                      </a:r>
                      <a:endParaRPr lang="en-US" sz="1600" i="1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47" marR="91447"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5288" y="2349500"/>
          <a:ext cx="8497888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225"/>
                <a:gridCol w="3888863"/>
                <a:gridCol w="3600800"/>
              </a:tblGrid>
              <a:tr h="370795">
                <a:tc gridSpan="3">
                  <a:txBody>
                    <a:bodyPr/>
                    <a:lstStyle/>
                    <a:p>
                      <a:pPr algn="ctr"/>
                      <a:r>
                        <a:rPr lang="ja-JP" altLang="en-US" sz="1800" dirty="0" smtClean="0"/>
                        <a:t>日本ツアー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795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L="91450" marR="91450" marT="45714" marB="4571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ACTIVITY 1</a:t>
                      </a:r>
                      <a:endParaRPr lang="en-AU" sz="1800" dirty="0"/>
                    </a:p>
                  </a:txBody>
                  <a:tcPr marL="91450" marR="91450" marT="45714" marB="4571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ACTIVITY 2</a:t>
                      </a:r>
                      <a:endParaRPr lang="en-AU" sz="1800" dirty="0"/>
                    </a:p>
                  </a:txBody>
                  <a:tcPr marL="91450" marR="91450" marT="45714" marB="4571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一日目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うえの　こうえんに　行きます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すもうを　見ます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二日目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東京タワーに　のぼります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おみやげを　かいます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三日目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日本りょうりを　たべます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じんじゃを　見ます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四日目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うみで　およぎます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ともだちに　あいます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五日目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けんぶつを　します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オーストラリアに　かえります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</a:tr>
            </a:tbl>
          </a:graphicData>
        </a:graphic>
      </p:graphicFrame>
      <p:pic>
        <p:nvPicPr>
          <p:cNvPr id="10551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229225"/>
            <a:ext cx="2309813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519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229225"/>
            <a:ext cx="225901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520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41938"/>
            <a:ext cx="2544763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904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2725" y="228600"/>
            <a:ext cx="6229264" cy="338554"/>
          </a:xfrm>
          <a:prstGeom prst="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Create your own schedule and compare yours with a partner. </a:t>
            </a:r>
            <a:endParaRPr lang="en-AU" sz="1600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020494"/>
              </p:ext>
            </p:extLst>
          </p:nvPr>
        </p:nvGraphicFramePr>
        <p:xfrm>
          <a:off x="323850" y="849313"/>
          <a:ext cx="6192838" cy="12798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555"/>
                <a:gridCol w="5754283"/>
              </a:tblGrid>
              <a:tr h="63976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A</a:t>
                      </a:r>
                      <a:endParaRPr lang="en-AU" sz="1300" dirty="0"/>
                    </a:p>
                  </a:txBody>
                  <a:tcPr marL="91447" marR="91447"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dirty="0" smtClean="0">
                          <a:solidFill>
                            <a:srgbClr val="7030A0"/>
                          </a:solidFill>
                        </a:rPr>
                        <a:t>DAY</a:t>
                      </a:r>
                      <a:r>
                        <a:rPr lang="ja-JP" altLang="en-US" sz="2000" dirty="0" smtClean="0">
                          <a:solidFill>
                            <a:srgbClr val="7030A0"/>
                          </a:solidFill>
                        </a:rPr>
                        <a:t>目</a:t>
                      </a:r>
                      <a:r>
                        <a:rPr lang="ja-JP" altLang="en-US" sz="2000" dirty="0" smtClean="0">
                          <a:solidFill>
                            <a:schemeClr val="tx1"/>
                          </a:solidFill>
                        </a:rPr>
                        <a:t>に　なにを　しますか。</a:t>
                      </a:r>
                      <a:endParaRPr lang="en-US" sz="2000" dirty="0" smtClean="0"/>
                    </a:p>
                    <a:p>
                      <a:r>
                        <a:rPr lang="en-AU" sz="16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What will you do on DAY?</a:t>
                      </a:r>
                      <a:endParaRPr lang="en-AU" sz="1600" b="0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47" marR="91447"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76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</a:t>
                      </a:r>
                      <a:endParaRPr lang="en-AU" sz="1300" dirty="0"/>
                    </a:p>
                  </a:txBody>
                  <a:tcPr marL="91447" marR="91447"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dirty="0" smtClean="0">
                          <a:solidFill>
                            <a:srgbClr val="7030A0"/>
                          </a:solidFill>
                        </a:rPr>
                        <a:t>DAY</a:t>
                      </a:r>
                      <a:r>
                        <a:rPr lang="ja-JP" altLang="en-US" sz="2000" dirty="0" smtClean="0">
                          <a:solidFill>
                            <a:srgbClr val="7030A0"/>
                          </a:solidFill>
                        </a:rPr>
                        <a:t>目に　</a:t>
                      </a:r>
                      <a:r>
                        <a:rPr lang="en-US" altLang="ja-JP" sz="2000" dirty="0" smtClean="0">
                          <a:solidFill>
                            <a:srgbClr val="FF0000"/>
                          </a:solidFill>
                        </a:rPr>
                        <a:t>THING</a:t>
                      </a:r>
                      <a:r>
                        <a:rPr lang="en-US" altLang="ja-JP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ja-JP" altLang="en-US" sz="2000" baseline="0" dirty="0" smtClean="0">
                          <a:solidFill>
                            <a:schemeClr val="tx1"/>
                          </a:solidFill>
                        </a:rPr>
                        <a:t>を　</a:t>
                      </a:r>
                      <a:r>
                        <a:rPr lang="en-US" altLang="ja-JP" sz="2000" baseline="0" dirty="0" smtClean="0">
                          <a:solidFill>
                            <a:srgbClr val="0070C0"/>
                          </a:solidFill>
                        </a:rPr>
                        <a:t>VERB</a:t>
                      </a:r>
                      <a:r>
                        <a:rPr lang="ja-JP" altLang="en-US" sz="2000" baseline="0" dirty="0" smtClean="0">
                          <a:solidFill>
                            <a:schemeClr val="tx1"/>
                          </a:solidFill>
                        </a:rPr>
                        <a:t>ます。</a:t>
                      </a:r>
                      <a:endParaRPr lang="en-US" sz="2000" dirty="0" smtClean="0"/>
                    </a:p>
                    <a:p>
                      <a:r>
                        <a:rPr lang="en-US" sz="16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On DAY we will VERB THING.</a:t>
                      </a:r>
                    </a:p>
                  </a:txBody>
                  <a:tcPr marL="91447" marR="91447"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267344"/>
              </p:ext>
            </p:extLst>
          </p:nvPr>
        </p:nvGraphicFramePr>
        <p:xfrm>
          <a:off x="304672" y="3189759"/>
          <a:ext cx="8497888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225"/>
                <a:gridCol w="3888863"/>
                <a:gridCol w="3600800"/>
              </a:tblGrid>
              <a:tr h="370795">
                <a:tc gridSpan="3">
                  <a:txBody>
                    <a:bodyPr/>
                    <a:lstStyle/>
                    <a:p>
                      <a:pPr algn="ctr"/>
                      <a:r>
                        <a:rPr lang="ja-JP" altLang="en-US" sz="1800" dirty="0" smtClean="0"/>
                        <a:t>日本ツアー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795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L="91450" marR="91450" marT="45714" marB="4571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ACTIVITY 1</a:t>
                      </a:r>
                      <a:endParaRPr lang="en-AU" sz="1800" dirty="0"/>
                    </a:p>
                  </a:txBody>
                  <a:tcPr marL="91450" marR="91450" marT="45714" marB="4571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ACTIVITY 2</a:t>
                      </a:r>
                      <a:endParaRPr lang="en-AU" sz="1800" dirty="0"/>
                    </a:p>
                  </a:txBody>
                  <a:tcPr marL="91450" marR="91450" marT="45714" marB="4571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一日目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L="91450" marR="91450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二日目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L="91450" marR="91450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三日目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L="91450" marR="91450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四日目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L="91450" marR="91450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五日目</a:t>
                      </a:r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L="91450" marR="91450" marT="45714" marB="45714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L="91450" marR="91450"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57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283</Words>
  <Application>Microsoft Office PowerPoint</Application>
  <PresentationFormat>On-screen Show (4:3)</PresentationFormat>
  <Paragraphs>85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Arial Unicode MS</vt:lpstr>
      <vt:lpstr>MS Mincho</vt:lpstr>
      <vt:lpstr>ＭＳ Ｐゴシック</vt:lpstr>
      <vt:lpstr>Arial</vt:lpstr>
      <vt:lpstr>Bodoni MT Condensed</vt:lpstr>
      <vt:lpstr>Calibri</vt:lpstr>
      <vt:lpstr>Courier New</vt:lpstr>
      <vt:lpstr>Franklin Gothic Book</vt:lpstr>
      <vt:lpstr>Times New Roman</vt:lpstr>
      <vt:lpstr>Wingdings</vt:lpstr>
      <vt:lpstr>Wingdings 2</vt:lpstr>
      <vt:lpstr>Decatur</vt:lpstr>
      <vt:lpstr>PowerPoint Presentation</vt:lpstr>
      <vt:lpstr>いちにちめ = first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Inge Foley</dc:creator>
  <cp:lastModifiedBy>Inge Foley</cp:lastModifiedBy>
  <cp:revision>2</cp:revision>
  <dcterms:created xsi:type="dcterms:W3CDTF">2014-03-02T03:34:49Z</dcterms:created>
  <dcterms:modified xsi:type="dcterms:W3CDTF">2014-03-02T11:29:35Z</dcterms:modified>
</cp:coreProperties>
</file>