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94A263-F63E-4E62-B248-F9E0C8BA3DED}" type="datetimeFigureOut">
              <a:rPr lang="ko-KR" altLang="en-US" smtClean="0"/>
              <a:t>2012-02-08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818775-4444-4B3C-9616-084FCD3418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692696"/>
            <a:ext cx="6172200" cy="1008112"/>
          </a:xfr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ja-JP" altLang="en-US" sz="3600" cap="none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どこに、だれと、なんで？</a:t>
            </a:r>
            <a:endParaRPr lang="ko-KR" altLang="en-US" sz="3600" cap="none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048" y="5805264"/>
            <a:ext cx="3454152" cy="569658"/>
          </a:xfr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en-AU" altLang="ko-KR" sz="24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Obento</a:t>
            </a:r>
            <a:r>
              <a:rPr lang="en-AU" altLang="ko-KR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 Deluxe Unit 9</a:t>
            </a:r>
            <a:endParaRPr lang="ko-KR" altLang="en-US" sz="2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50" endPos="85000" dir="5400000" sy="-100000" algn="bl" rotWithShape="0"/>
              </a:effectLst>
            </a:endParaRPr>
          </a:p>
        </p:txBody>
      </p:sp>
      <p:pic>
        <p:nvPicPr>
          <p:cNvPr id="5" name="Picture 4" descr="imagesCANJ33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348880"/>
            <a:ext cx="3897784" cy="29195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0081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AU" altLang="ja-JP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r>
              <a:rPr lang="ja-JP" alt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どこにいきますか</a:t>
            </a:r>
            <a:r>
              <a:rPr lang="en-AU" altLang="ja-JP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endParaRPr lang="ko-KR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3657600" cy="42553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</a:rPr>
              <a:t>どこ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(PLACE)</a:t>
            </a:r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</a:rPr>
              <a:t>に～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</a:rPr>
              <a:t>いきます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Question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Answer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ko-KR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916832"/>
            <a:ext cx="3657600" cy="42553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where~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at~/in~/to~ (place)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to go~</a:t>
            </a:r>
          </a:p>
          <a:p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どこ 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に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 いきますか。</a:t>
            </a:r>
            <a:endParaRPr lang="en-AU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rbel" pitchFamily="34" charset="0"/>
              </a:rPr>
              <a:t>(PLACE)  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に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  いきます。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b="1" dirty="0" smtClean="0"/>
          </a:p>
          <a:p>
            <a:endParaRPr lang="en-AU" altLang="ko-K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ja-JP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r>
              <a:rPr lang="ja-JP" altLang="en-US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だれといきますか</a:t>
            </a:r>
            <a:r>
              <a:rPr lang="en-AU" altLang="ja-JP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endParaRPr lang="ko-KR" altLang="en-US" sz="3200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3657600" cy="41833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だれ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(someone)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と</a:t>
            </a:r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</a:rPr>
              <a:t>~~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いきます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Question</a:t>
            </a: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Answer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>
              <a:buNone/>
            </a:pPr>
            <a:endParaRPr lang="en-US" altLang="ko-KR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ko-KR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988840"/>
            <a:ext cx="3657600" cy="41833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Who~~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~with (someone)~~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to go~~</a:t>
            </a:r>
          </a:p>
          <a:p>
            <a:endParaRPr lang="en-AU" altLang="ko-KR" b="1" dirty="0" smtClean="0"/>
          </a:p>
          <a:p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だれと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いきますか。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(someone) 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と 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いきます。</a:t>
            </a: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ja-JP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r>
              <a:rPr lang="ja-JP" altLang="en-US" sz="3600" b="1" cap="all" spc="60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なんでいきますか</a:t>
            </a:r>
            <a:r>
              <a:rPr lang="en-AU" altLang="ja-JP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endParaRPr lang="ko-KR" altLang="en-US" sz="3200" spc="6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3657600" cy="44719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なん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(transport) </a:t>
            </a:r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で</a:t>
            </a:r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</a:rPr>
              <a:t>~~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</a:rPr>
              <a:t>いきます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Question</a:t>
            </a: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Answer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>
              <a:buNone/>
            </a:pPr>
            <a:endParaRPr lang="en-US" altLang="ko-KR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ko-KR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1700213"/>
            <a:ext cx="3657600" cy="44719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What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by~ / with(transport)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to go~~</a:t>
            </a:r>
          </a:p>
          <a:p>
            <a:endParaRPr lang="en-AU" altLang="ko-KR" b="1" dirty="0" smtClean="0"/>
          </a:p>
          <a:p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なんで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いきますか。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(transport) 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で 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いきます。</a:t>
            </a: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48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ja-JP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r>
              <a:rPr lang="en-AU" altLang="ja-JP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ROLE-play</a:t>
            </a:r>
            <a:r>
              <a:rPr lang="en-AU" altLang="ja-JP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endParaRPr lang="ko-KR" altLang="en-US" sz="3200" spc="6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6166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どこ</a:t>
            </a:r>
            <a:r>
              <a:rPr lang="en-AU" altLang="ja-JP" sz="40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rbel" pitchFamily="34" charset="0"/>
              </a:rPr>
              <a:t>に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 いきますか。</a:t>
            </a:r>
            <a:endParaRPr lang="en-US" altLang="ja-JP" sz="40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が</a:t>
            </a:r>
            <a:r>
              <a:rPr lang="ja-JP" alt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っ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こう  に  いきます。</a:t>
            </a:r>
            <a:endParaRPr lang="en-AU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None/>
            </a:pPr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だれ 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と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いきますか。</a:t>
            </a:r>
            <a:endParaRPr lang="en-US" altLang="ja-JP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ともだち  と  いきます。</a:t>
            </a:r>
            <a:endParaRPr lang="en-AU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None/>
            </a:pPr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なん 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で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いきますか。</a:t>
            </a:r>
            <a:endParaRPr lang="en-US" altLang="ja-JP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バス  で  いきます。</a:t>
            </a:r>
            <a:endParaRPr lang="en-AU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ko-KR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ko-KR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AU" altLang="ja-JP" sz="27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r>
              <a:rPr lang="ja-JP" altLang="en-US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しゅうまつに どこに いき</a:t>
            </a:r>
            <a:r>
              <a:rPr lang="ja-JP" altLang="en-US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ますか</a:t>
            </a:r>
            <a:r>
              <a:rPr lang="en-AU" altLang="ja-JP" sz="27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endParaRPr lang="ko-KR" altLang="en-US" sz="2200" spc="600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3657600" cy="4830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しゅうまつ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(TIME)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に</a:t>
            </a:r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</a:rPr>
              <a:t>~~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どこ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(PLACE)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に</a:t>
            </a:r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</a:rPr>
              <a:t>~~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い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きます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Question</a:t>
            </a: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Answer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>
              <a:buNone/>
            </a:pPr>
            <a:endParaRPr lang="en-US" altLang="ko-KR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ko-KR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1341438"/>
            <a:ext cx="3657600" cy="4830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weekend</a:t>
            </a: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ko-KR" b="1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ay / date / time</a:t>
            </a: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Where</a:t>
            </a:r>
          </a:p>
          <a:p>
            <a:r>
              <a:rPr lang="en-AU" altLang="ko-KR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t / in / to (place)</a:t>
            </a:r>
          </a:p>
          <a:p>
            <a:r>
              <a:rPr lang="en-AU" altLang="ko-KR" b="1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o go~~</a:t>
            </a: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altLang="ko-KR" b="1" dirty="0" smtClean="0"/>
          </a:p>
          <a:p>
            <a:pPr marL="0" indent="0">
              <a:buNone/>
            </a:pPr>
            <a:endParaRPr lang="en-AU" altLang="ko-KR" b="1" dirty="0" smtClean="0"/>
          </a:p>
          <a:p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しゅうまつ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に  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どこに 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いきますか</a:t>
            </a:r>
            <a:endParaRPr lang="en-US" altLang="ja-JP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しゅうまつに </a:t>
            </a:r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(place) 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に 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</a:rPr>
              <a:t>いきます。</a:t>
            </a: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AU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7549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643192" cy="532859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しゅうまつ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rbel" pitchFamily="34" charset="0"/>
              </a:rPr>
              <a:t>に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ど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こ</a:t>
            </a:r>
            <a:r>
              <a:rPr lang="en-AU" altLang="ja-JP" sz="40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rbel" pitchFamily="34" charset="0"/>
              </a:rPr>
              <a:t>に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 いきますか。</a:t>
            </a:r>
            <a:endParaRPr lang="en-US" altLang="ja-JP" sz="40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しゅうまつに  うみ 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に 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い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きます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。</a:t>
            </a:r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だれ 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と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いきますか。</a:t>
            </a:r>
            <a:endParaRPr lang="en-US" altLang="ja-JP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ともだち  と  いきます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。</a:t>
            </a:r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なん 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で </a:t>
            </a:r>
            <a:r>
              <a:rPr lang="ja-JP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いきますか。</a:t>
            </a:r>
            <a:endParaRPr lang="en-US" altLang="ja-JP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バス  で  いきます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。</a:t>
            </a:r>
            <a:endParaRPr lang="en-AU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しゅうまつ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に 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と</a:t>
            </a:r>
            <a:r>
              <a:rPr lang="ja-JP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もだち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と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バス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で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うみ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に 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いきます。</a:t>
            </a:r>
            <a:endParaRPr lang="en-AU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ko-KR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ko-KR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5760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AU" altLang="ja-JP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r>
              <a:rPr lang="en-AU" altLang="ja-JP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ROLE-play</a:t>
            </a:r>
            <a:r>
              <a:rPr lang="en-AU" altLang="ja-JP" sz="36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endParaRPr lang="ko-KR" altLang="en-US" sz="3200" spc="600" dirty="0"/>
          </a:p>
        </p:txBody>
      </p:sp>
    </p:spTree>
    <p:extLst>
      <p:ext uri="{BB962C8B-B14F-4D97-AF65-F5344CB8AC3E}">
        <p14:creationId xmlns:p14="http://schemas.microsoft.com/office/powerpoint/2010/main" val="363426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どこに、だれと、なんで？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***どこにいきますか***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***だれといきますか***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***なんでいきますか***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***ROLE-play***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***しゅうまつに どこに いきますか***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***ROLE-play***&amp;quot;&quot;/&gt;&lt;property id=&quot;20307&quot; value=&quot;2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406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どこに、だれと、なんで？</vt:lpstr>
      <vt:lpstr>***どこにいきますか***</vt:lpstr>
      <vt:lpstr>***だれといきますか***</vt:lpstr>
      <vt:lpstr>***なんでいきますか***</vt:lpstr>
      <vt:lpstr>***ROLE-play***</vt:lpstr>
      <vt:lpstr>***しゅうまつに どこに いきますか***</vt:lpstr>
      <vt:lpstr>***ROLE-play***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どこに、だれと、なんで？</dc:title>
  <dc:creator>may</dc:creator>
  <cp:lastModifiedBy>Lee, Ji-Yeon</cp:lastModifiedBy>
  <cp:revision>19</cp:revision>
  <dcterms:created xsi:type="dcterms:W3CDTF">2012-02-07T10:38:06Z</dcterms:created>
  <dcterms:modified xsi:type="dcterms:W3CDTF">2012-02-08T04:23:50Z</dcterms:modified>
</cp:coreProperties>
</file>