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5" r:id="rId14"/>
    <p:sldId id="268" r:id="rId15"/>
    <p:sldId id="267" r:id="rId16"/>
    <p:sldId id="269" r:id="rId17"/>
    <p:sldId id="272" r:id="rId18"/>
    <p:sldId id="271" r:id="rId19"/>
    <p:sldId id="274" r:id="rId20"/>
    <p:sldId id="27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J2 Travel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46C6F-D3DD-4E4D-9D2D-1AB7134F2DAB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496B4-93A9-45D2-A4F2-FE8A8AA51C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874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J2 Travel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524C6-3976-4F92-B08A-4BE10828FDA3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7051F-BB5D-4F30-A860-F1B45D6968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6008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J2 Travel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9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51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95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4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4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2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5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1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37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8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6E26-79CA-45F3-A27C-750B3BA60D26}" type="datetimeFigureOut">
              <a:rPr kumimoji="1" lang="ja-JP" altLang="en-US" smtClean="0"/>
              <a:pPr/>
              <a:t>2014/2/13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6D33-2CBC-49C3-B12B-5AB03FA634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5382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6000" b="1" dirty="0" smtClean="0"/>
              <a:t>どうやっていきますか。</a:t>
            </a:r>
            <a:endParaRPr lang="en-AU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How are do you get there?</a:t>
            </a:r>
            <a:endParaRPr lang="en-A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57856"/>
            <a:ext cx="4404124" cy="51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268760"/>
            <a:ext cx="60293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8935"/>
            <a:ext cx="31702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260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34385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34" y="4327125"/>
            <a:ext cx="312737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32160"/>
            <a:ext cx="1543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bert Benesh\AppData\Local\Microsoft\Windows\Temporary Internet Files\Content.IE5\NT9YUC3L\MC9000567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41" y="738483"/>
            <a:ext cx="4336057" cy="29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95" y="3644900"/>
            <a:ext cx="33162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15" y="2348880"/>
            <a:ext cx="1543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836323" cy="2843485"/>
          </a:xfr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39005" cy="2667372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419872" y="2701280"/>
            <a:ext cx="151216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67" y="4032294"/>
            <a:ext cx="3168352" cy="23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836323" cy="2843485"/>
          </a:xfr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39005" cy="2667372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419872" y="2701280"/>
            <a:ext cx="151216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54444"/>
            <a:ext cx="3130239" cy="21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836323" cy="2843485"/>
          </a:xfr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39005" cy="2667372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419872" y="2701280"/>
            <a:ext cx="151216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8140"/>
            <a:ext cx="3312368" cy="27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16531" cy="5832648"/>
          </a:xfrm>
        </p:spPr>
      </p:pic>
      <p:sp>
        <p:nvSpPr>
          <p:cNvPr id="5" name="線吹き出し 1 (枠付き) 4"/>
          <p:cNvSpPr/>
          <p:nvPr/>
        </p:nvSpPr>
        <p:spPr>
          <a:xfrm>
            <a:off x="3923928" y="692696"/>
            <a:ext cx="2282552" cy="864096"/>
          </a:xfrm>
          <a:prstGeom prst="borderCallout1">
            <a:avLst>
              <a:gd name="adj1" fmla="val 31774"/>
              <a:gd name="adj2" fmla="val 100209"/>
              <a:gd name="adj3" fmla="val 92964"/>
              <a:gd name="adj4" fmla="val 1431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ほっかいどう</a:t>
            </a:r>
            <a:endParaRPr kumimoji="1" lang="ja-JP" altLang="en-US" sz="2800" b="1" dirty="0"/>
          </a:p>
        </p:txBody>
      </p:sp>
      <p:sp>
        <p:nvSpPr>
          <p:cNvPr id="6" name="線吹き出し 1 (枠付き) 5"/>
          <p:cNvSpPr/>
          <p:nvPr/>
        </p:nvSpPr>
        <p:spPr>
          <a:xfrm>
            <a:off x="6869360" y="4725144"/>
            <a:ext cx="1850504" cy="720080"/>
          </a:xfrm>
          <a:prstGeom prst="borderCallout1">
            <a:avLst>
              <a:gd name="adj1" fmla="val 20312"/>
              <a:gd name="adj2" fmla="val 2310"/>
              <a:gd name="adj3" fmla="val 4729"/>
              <a:gd name="adj4" fmla="val -725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とうきょう</a:t>
            </a:r>
            <a:endParaRPr kumimoji="1" lang="ja-JP" altLang="en-US" sz="2800" b="1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869360" y="1772816"/>
            <a:ext cx="251520" cy="163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 rot="1744113">
            <a:off x="5980092" y="1588938"/>
            <a:ext cx="535177" cy="3214170"/>
          </a:xfrm>
          <a:prstGeom prst="downArrow">
            <a:avLst>
              <a:gd name="adj1" fmla="val 50000"/>
              <a:gd name="adj2" fmla="val 16635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6866"/>
            <a:ext cx="3312368" cy="27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16531" cy="5832648"/>
          </a:xfrm>
        </p:spPr>
      </p:pic>
      <p:sp>
        <p:nvSpPr>
          <p:cNvPr id="5" name="線吹き出し 1 (枠付き) 4"/>
          <p:cNvSpPr/>
          <p:nvPr/>
        </p:nvSpPr>
        <p:spPr>
          <a:xfrm>
            <a:off x="3923928" y="692696"/>
            <a:ext cx="2282552" cy="864096"/>
          </a:xfrm>
          <a:prstGeom prst="borderCallout1">
            <a:avLst>
              <a:gd name="adj1" fmla="val 31774"/>
              <a:gd name="adj2" fmla="val 100209"/>
              <a:gd name="adj3" fmla="val 92964"/>
              <a:gd name="adj4" fmla="val 1431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ほっかいどう</a:t>
            </a:r>
            <a:endParaRPr kumimoji="1" lang="ja-JP" altLang="en-US" sz="2800" b="1" dirty="0"/>
          </a:p>
        </p:txBody>
      </p:sp>
      <p:sp>
        <p:nvSpPr>
          <p:cNvPr id="6" name="線吹き出し 1 (枠付き) 5"/>
          <p:cNvSpPr/>
          <p:nvPr/>
        </p:nvSpPr>
        <p:spPr>
          <a:xfrm>
            <a:off x="6869360" y="4725144"/>
            <a:ext cx="1850504" cy="720080"/>
          </a:xfrm>
          <a:prstGeom prst="borderCallout1">
            <a:avLst>
              <a:gd name="adj1" fmla="val 20312"/>
              <a:gd name="adj2" fmla="val 2310"/>
              <a:gd name="adj3" fmla="val 4729"/>
              <a:gd name="adj4" fmla="val -725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とうきょう</a:t>
            </a:r>
            <a:endParaRPr kumimoji="1" lang="ja-JP" altLang="en-US" sz="2800" b="1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869360" y="1772816"/>
            <a:ext cx="251520" cy="163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 rot="1744113">
            <a:off x="5980092" y="1588938"/>
            <a:ext cx="535177" cy="3214170"/>
          </a:xfrm>
          <a:prstGeom prst="downArrow">
            <a:avLst>
              <a:gd name="adj1" fmla="val 50000"/>
              <a:gd name="adj2" fmla="val 16635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55543"/>
            <a:ext cx="4117370" cy="29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6264696"/>
          </a:xfr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3696216" cy="1390844"/>
          </a:xfrm>
          <a:prstGeom prst="rect">
            <a:avLst/>
          </a:prstGeom>
        </p:spPr>
      </p:pic>
      <p:sp>
        <p:nvSpPr>
          <p:cNvPr id="7" name="線吹き出し 1 (枠付き) 6"/>
          <p:cNvSpPr/>
          <p:nvPr/>
        </p:nvSpPr>
        <p:spPr>
          <a:xfrm>
            <a:off x="6869360" y="4725144"/>
            <a:ext cx="1850504" cy="720080"/>
          </a:xfrm>
          <a:prstGeom prst="borderCallout1">
            <a:avLst>
              <a:gd name="adj1" fmla="val 20312"/>
              <a:gd name="adj2" fmla="val 2310"/>
              <a:gd name="adj3" fmla="val 18404"/>
              <a:gd name="adj4" fmla="val -725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とうきょう</a:t>
            </a:r>
            <a:endParaRPr kumimoji="1" lang="ja-JP" altLang="en-US" sz="3200" b="1" dirty="0"/>
          </a:p>
        </p:txBody>
      </p:sp>
      <p:sp>
        <p:nvSpPr>
          <p:cNvPr id="9" name="左矢印 8"/>
          <p:cNvSpPr/>
          <p:nvPr/>
        </p:nvSpPr>
        <p:spPr>
          <a:xfrm>
            <a:off x="3923928" y="4740950"/>
            <a:ext cx="1512168" cy="484632"/>
          </a:xfrm>
          <a:prstGeom prst="leftArrow">
            <a:avLst>
              <a:gd name="adj1" fmla="val 50000"/>
              <a:gd name="adj2" fmla="val 9934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83" y="4983266"/>
            <a:ext cx="31210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913"/>
            <a:ext cx="79248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6956"/>
            <a:ext cx="3316287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1210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35" y="5254148"/>
            <a:ext cx="31210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557735" y="4725144"/>
            <a:ext cx="214065" cy="529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1080120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err="1" smtClean="0">
                <a:solidFill>
                  <a:schemeClr val="tx1"/>
                </a:solidFill>
              </a:rPr>
              <a:t>ひこ</a:t>
            </a:r>
            <a:r>
              <a:rPr kumimoji="1" lang="ja-JP" altLang="en-US" sz="5400" b="1" dirty="0" smtClean="0">
                <a:solidFill>
                  <a:schemeClr val="tx1"/>
                </a:solidFill>
              </a:rPr>
              <a:t>うき</a:t>
            </a:r>
            <a:endParaRPr kumimoji="1" lang="en-US" altLang="ja-JP" sz="5400" b="1" dirty="0" smtClean="0">
              <a:solidFill>
                <a:schemeClr val="tx1"/>
              </a:solidFill>
            </a:endParaRPr>
          </a:p>
          <a:p>
            <a:endParaRPr kumimoji="1" lang="ja-JP" altLang="en-US" sz="4400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1962"/>
            <a:ext cx="7721786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5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900"/>
            <a:ext cx="79248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89" y="1196751"/>
            <a:ext cx="2304256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 rot="10800000" flipV="1">
            <a:off x="2195736" y="4818480"/>
            <a:ext cx="1584176" cy="194695"/>
          </a:xfrm>
          <a:prstGeom prst="curvedConnector3">
            <a:avLst>
              <a:gd name="adj1" fmla="val 579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1691681" y="4725145"/>
            <a:ext cx="504058" cy="28803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91681" y="980728"/>
            <a:ext cx="4752527" cy="3744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6444208" y="980728"/>
            <a:ext cx="456729" cy="21602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Users\Robert Benesh\AppData\Local\Microsoft\Windows\Temporary Internet Files\Content.IE5\D192TTXN\MC90044039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0" y="4762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2"/>
            <a:ext cx="31210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プレースホルダー 5" descr="画面の領域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r="7743"/>
          <a:stretch>
            <a:fillRect/>
          </a:stretch>
        </p:blipFill>
        <p:spPr>
          <a:xfrm>
            <a:off x="1115616" y="620688"/>
            <a:ext cx="7128792" cy="446449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5400" b="1" dirty="0" smtClean="0"/>
              <a:t>でんしゃ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792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152128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>
                <a:solidFill>
                  <a:schemeClr val="tx1"/>
                </a:solidFill>
              </a:rPr>
              <a:t>くるま</a:t>
            </a:r>
            <a:endParaRPr kumimoji="1" lang="ja-JP" altLang="en-US" sz="5400" b="1" dirty="0">
              <a:solidFill>
                <a:schemeClr val="tx1"/>
              </a:solidFill>
            </a:endParaRPr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45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バス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1" y="548680"/>
            <a:ext cx="7206947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5229200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ちかてつ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749647" cy="50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5229200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ふね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200799" cy="46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5085184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しんかんせん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49537" cy="45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8" y="5276821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じてんしゃ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" y="332656"/>
            <a:ext cx="7944959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77</Words>
  <Application>Microsoft Office PowerPoint</Application>
  <PresentationFormat>On-screen Show (4:3)</PresentationFormat>
  <Paragraphs>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Office ​​テーマ</vt:lpstr>
      <vt:lpstr>どうやっていきますか。</vt:lpstr>
      <vt:lpstr>PowerPoint Presentation</vt:lpstr>
      <vt:lpstr>PowerPoint Presentation</vt:lpstr>
      <vt:lpstr>PowerPoint Presentation</vt:lpstr>
      <vt:lpstr>バス</vt:lpstr>
      <vt:lpstr>ちかてつ</vt:lpstr>
      <vt:lpstr>ふね</vt:lpstr>
      <vt:lpstr>しんかんせん</vt:lpstr>
      <vt:lpstr>じてんしゃ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</dc:creator>
  <cp:lastModifiedBy>Inge Korver</cp:lastModifiedBy>
  <cp:revision>27</cp:revision>
  <cp:lastPrinted>2011-10-12T23:08:50Z</cp:lastPrinted>
  <dcterms:created xsi:type="dcterms:W3CDTF">2011-10-24T03:24:07Z</dcterms:created>
  <dcterms:modified xsi:type="dcterms:W3CDTF">2014-02-13T03:39:07Z</dcterms:modified>
</cp:coreProperties>
</file>