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53"/>
  </p:notesMasterIdLst>
  <p:sldIdLst>
    <p:sldId id="256" r:id="rId2"/>
    <p:sldId id="269" r:id="rId3"/>
    <p:sldId id="259" r:id="rId4"/>
    <p:sldId id="264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8" r:id="rId13"/>
    <p:sldId id="258" r:id="rId14"/>
    <p:sldId id="29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4" r:id="rId38"/>
    <p:sldId id="295" r:id="rId39"/>
    <p:sldId id="298" r:id="rId40"/>
    <p:sldId id="299" r:id="rId41"/>
    <p:sldId id="296" r:id="rId42"/>
    <p:sldId id="297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29CB7-5D66-46F5-A6C4-F8E8DCB93B3C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AC82-0DB8-4582-B66A-07CE6183AC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80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33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9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45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21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19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17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30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32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0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34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6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37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8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38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39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40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AC82-0DB8-4582-B66A-07CE6183ACF4}" type="slidenum">
              <a:rPr lang="en-AU">
                <a:solidFill>
                  <a:prstClr val="black"/>
                </a:solidFill>
              </a:rPr>
              <a:pPr/>
              <a:t>41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2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004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0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016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7940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7275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21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257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508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53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8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4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90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83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11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14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32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954F0-BFD3-4911-B717-362E78A8B5AA}" type="datetimeFigureOut">
              <a:rPr lang="en-AU" smtClean="0"/>
              <a:t>14/01/2014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0540C9-3AC2-41C0-8A8E-8694C00A78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1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12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400" dirty="0" smtClean="0"/>
              <a:t>Kao</a:t>
            </a:r>
            <a:br>
              <a:rPr lang="en-US" altLang="ja-JP" sz="4400" dirty="0" smtClean="0"/>
            </a:br>
            <a:r>
              <a:rPr lang="ja-JP" altLang="en-US" sz="4400" dirty="0" smtClean="0"/>
              <a:t>か</a:t>
            </a:r>
            <a:r>
              <a:rPr lang="ja-JP" altLang="en-US" sz="4400" dirty="0"/>
              <a:t>お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Parts of the Face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1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AGO</a:t>
            </a:r>
            <a:br>
              <a:rPr lang="en-US" dirty="0" smtClean="0"/>
            </a:br>
            <a:r>
              <a:rPr lang="ja-JP" altLang="en-US" dirty="0" smtClean="0"/>
              <a:t>あ</a:t>
            </a:r>
            <a:r>
              <a:rPr lang="ja-JP" altLang="en-US" dirty="0"/>
              <a:t>ご</a:t>
            </a:r>
            <a:r>
              <a:rPr lang="ja-JP" altLang="en-US" dirty="0" smtClean="0"/>
              <a:t>　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27" y="2741980"/>
            <a:ext cx="3359306" cy="23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MAYU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dirty="0" smtClean="0"/>
              <a:t>まゆ　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360" y="2916195"/>
            <a:ext cx="3453891" cy="15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MATSUGE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dirty="0" smtClean="0"/>
              <a:t>まつ</a:t>
            </a:r>
            <a:r>
              <a:rPr lang="ja-JP" altLang="en-US" dirty="0"/>
              <a:t>げ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8" y="2710249"/>
            <a:ext cx="3275565" cy="17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2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0" y="1089925"/>
            <a:ext cx="1434722" cy="12017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13" y="1089925"/>
            <a:ext cx="919139" cy="116842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69" y="1276180"/>
            <a:ext cx="1392710" cy="1392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10" y="4540652"/>
            <a:ext cx="1696415" cy="22357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4" y="2622962"/>
            <a:ext cx="1724798" cy="1733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38" y="2953236"/>
            <a:ext cx="2143125" cy="1507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35" y="5192119"/>
            <a:ext cx="1730332" cy="1207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36" y="779275"/>
            <a:ext cx="1310580" cy="16945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92" y="1593034"/>
            <a:ext cx="1428750" cy="628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52" y="3157279"/>
            <a:ext cx="1688114" cy="8778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94" y="4718563"/>
            <a:ext cx="2580794" cy="20904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8" y="0"/>
            <a:ext cx="9142582" cy="1320800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you remember the names of these parts of the face?</a:t>
            </a:r>
            <a:endParaRPr lang="en-AU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53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Dare no?</a:t>
            </a:r>
            <a:br>
              <a:rPr lang="en-AU" dirty="0" smtClean="0"/>
            </a:br>
            <a:r>
              <a:rPr lang="ja-JP" altLang="en-US" sz="4400" dirty="0" smtClean="0"/>
              <a:t>だれ　の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Whose?</a:t>
            </a:r>
          </a:p>
          <a:p>
            <a:endParaRPr lang="en-AU" dirty="0"/>
          </a:p>
          <a:p>
            <a:r>
              <a:rPr lang="en-AU" dirty="0" smtClean="0"/>
              <a:t>Parts of the Face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782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　</a:t>
            </a:r>
            <a:r>
              <a:rPr lang="ja-JP" altLang="en-US" dirty="0" smtClean="0">
                <a:solidFill>
                  <a:srgbClr val="FF0000"/>
                </a:solidFill>
              </a:rPr>
              <a:t>め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7" y="2841836"/>
            <a:ext cx="3208247" cy="26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90" y="2850292"/>
            <a:ext cx="2556475" cy="121096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　</a:t>
            </a:r>
            <a:r>
              <a:rPr lang="ja-JP" altLang="en-US" dirty="0" smtClean="0">
                <a:solidFill>
                  <a:srgbClr val="FF0000"/>
                </a:solidFill>
              </a:rPr>
              <a:t>め</a:t>
            </a:r>
            <a:r>
              <a:rPr lang="ja-JP" altLang="en-US" dirty="0" smtClean="0"/>
              <a:t>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192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Baato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Shinpuson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ME </a:t>
            </a:r>
            <a:r>
              <a:rPr lang="en-US" dirty="0" err="1" smtClean="0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バート・シンプソン</a:t>
            </a:r>
            <a:r>
              <a:rPr lang="ja-JP" altLang="en-US" dirty="0"/>
              <a:t>の　</a:t>
            </a:r>
            <a:r>
              <a:rPr lang="ja-JP" altLang="en-US" dirty="0" smtClean="0">
                <a:solidFill>
                  <a:srgbClr val="FF0000"/>
                </a:solidFill>
              </a:rPr>
              <a:t>め　</a:t>
            </a:r>
            <a:r>
              <a:rPr lang="ja-JP" altLang="en-US" dirty="0" smtClean="0">
                <a:solidFill>
                  <a:schemeClr val="tx1"/>
                </a:solidFill>
              </a:rPr>
              <a:t>です。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78" y="2362860"/>
            <a:ext cx="2254078" cy="33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6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　</a:t>
            </a:r>
            <a:r>
              <a:rPr lang="ja-JP" altLang="en-US" dirty="0" smtClean="0">
                <a:solidFill>
                  <a:srgbClr val="FF0000"/>
                </a:solidFill>
              </a:rPr>
              <a:t>め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02" y="3281255"/>
            <a:ext cx="299008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Pikachuu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>
                <a:solidFill>
                  <a:schemeClr val="tx1"/>
                </a:solidFill>
              </a:rPr>
              <a:t>ピカチュウ</a:t>
            </a:r>
            <a:r>
              <a:rPr lang="ja-JP" altLang="en-US" dirty="0" smtClean="0"/>
              <a:t>の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め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2" y="2572265"/>
            <a:ext cx="337113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9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KAO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dirty="0" smtClean="0"/>
              <a:t>か</a:t>
            </a:r>
            <a:r>
              <a:rPr lang="ja-JP" altLang="en-US" dirty="0"/>
              <a:t>お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25" y="2047020"/>
            <a:ext cx="5424616" cy="43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43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　</a:t>
            </a:r>
            <a:r>
              <a:rPr lang="ja-JP" altLang="en-US" dirty="0" smtClean="0">
                <a:solidFill>
                  <a:srgbClr val="FF0000"/>
                </a:solidFill>
              </a:rPr>
              <a:t>め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11" y="3123809"/>
            <a:ext cx="2985213" cy="9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3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Redii</a:t>
            </a:r>
            <a:r>
              <a:rPr lang="en-US" dirty="0" smtClean="0">
                <a:solidFill>
                  <a:schemeClr val="tx1"/>
                </a:solidFill>
              </a:rPr>
              <a:t> Gaga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ME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>
                <a:solidFill>
                  <a:schemeClr val="tx1"/>
                </a:solidFill>
              </a:rPr>
              <a:t>レディガガ</a:t>
            </a:r>
            <a:r>
              <a:rPr lang="ja-JP" altLang="en-US" dirty="0" smtClean="0"/>
              <a:t>の</a:t>
            </a: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め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41" y="2842054"/>
            <a:ext cx="4118471" cy="225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65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HANA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はな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20" y="2689827"/>
            <a:ext cx="2129563" cy="27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7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HANA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はな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7" y="2944038"/>
            <a:ext cx="1678933" cy="122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Pink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HANA</a:t>
            </a:r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>
                <a:solidFill>
                  <a:schemeClr val="tx1"/>
                </a:solidFill>
              </a:rPr>
              <a:t>ピンク</a:t>
            </a:r>
            <a:r>
              <a:rPr lang="ja-JP" altLang="en-US" dirty="0" smtClean="0"/>
              <a:t>の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ja-JP" altLang="en-US" dirty="0">
                <a:solidFill>
                  <a:srgbClr val="FF0000"/>
                </a:solidFill>
              </a:rPr>
              <a:t>な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79" y="2192037"/>
            <a:ext cx="37052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HANA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はな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2650566"/>
            <a:ext cx="1795519" cy="271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5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64757" y="929733"/>
            <a:ext cx="7084540" cy="11297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Teiraa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Suwifuto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HANA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>
                <a:solidFill>
                  <a:schemeClr val="tx1"/>
                </a:solidFill>
              </a:rPr>
              <a:t>テイラ</a:t>
            </a:r>
            <a:r>
              <a:rPr lang="ja-JP" altLang="en-US" dirty="0" smtClean="0">
                <a:solidFill>
                  <a:schemeClr val="tx1"/>
                </a:solidFill>
              </a:rPr>
              <a:t>ー・スウィフト</a:t>
            </a:r>
            <a:r>
              <a:rPr lang="ja-JP" altLang="en-US" dirty="0" smtClean="0"/>
              <a:t>の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ja-JP" altLang="en-US" dirty="0">
                <a:solidFill>
                  <a:srgbClr val="FF0000"/>
                </a:solidFill>
              </a:rPr>
              <a:t>な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58" y="2578442"/>
            <a:ext cx="3472249" cy="34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43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HANA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はな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4" y="2695193"/>
            <a:ext cx="2271728" cy="30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dirty="0" err="1" smtClean="0">
                <a:solidFill>
                  <a:schemeClr val="tx1"/>
                </a:solidFill>
              </a:rPr>
              <a:t>Harii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AU" dirty="0" err="1" smtClean="0">
                <a:solidFill>
                  <a:schemeClr val="tx1"/>
                </a:solidFill>
              </a:rPr>
              <a:t>Pottaa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HANA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>
                <a:solidFill>
                  <a:schemeClr val="tx1"/>
                </a:solidFill>
              </a:rPr>
              <a:t>ハリ</a:t>
            </a:r>
            <a:r>
              <a:rPr lang="ja-JP" altLang="en-US" dirty="0" smtClean="0">
                <a:solidFill>
                  <a:schemeClr val="tx1"/>
                </a:solidFill>
              </a:rPr>
              <a:t>ー・</a:t>
            </a:r>
            <a:r>
              <a:rPr lang="ja-JP" altLang="en-US" dirty="0">
                <a:solidFill>
                  <a:schemeClr val="tx1"/>
                </a:solidFill>
              </a:rPr>
              <a:t>ポッタ</a:t>
            </a:r>
            <a:r>
              <a:rPr lang="ja-JP" altLang="en-US" dirty="0" smtClean="0">
                <a:solidFill>
                  <a:schemeClr val="tx1"/>
                </a:solidFill>
              </a:rPr>
              <a:t>ー</a:t>
            </a:r>
            <a:r>
              <a:rPr lang="ja-JP" altLang="en-US" dirty="0" smtClean="0"/>
              <a:t>の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ja-JP" altLang="en-US" dirty="0">
                <a:solidFill>
                  <a:srgbClr val="FF0000"/>
                </a:solidFill>
              </a:rPr>
              <a:t>な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56" y="2583255"/>
            <a:ext cx="2668895" cy="37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9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</a:t>
            </a:r>
            <a:r>
              <a:rPr lang="ja-JP" altLang="en-US" dirty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KUCHI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773" y="2532155"/>
            <a:ext cx="2467701" cy="31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7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</a:t>
            </a:r>
            <a:br>
              <a:rPr lang="en-US" dirty="0" smtClean="0"/>
            </a:br>
            <a:r>
              <a:rPr lang="ja-JP" altLang="en-US" dirty="0" smtClean="0"/>
              <a:t>め　</a:t>
            </a:r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96" y="2571610"/>
            <a:ext cx="3555965" cy="29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7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KUCHI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293" y="2799669"/>
            <a:ext cx="3221026" cy="17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40043" y="929733"/>
            <a:ext cx="6977449" cy="11297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dirty="0" err="1" smtClean="0">
                <a:solidFill>
                  <a:prstClr val="black"/>
                </a:solidFill>
              </a:rPr>
              <a:t>Harii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 err="1" smtClean="0">
                <a:solidFill>
                  <a:prstClr val="black"/>
                </a:solidFill>
              </a:rPr>
              <a:t>Sutairuzu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90C226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KUCHI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rgbClr val="90C226"/>
                </a:solidFill>
              </a:rPr>
              <a:t/>
            </a:r>
            <a:br>
              <a:rPr lang="en-US" dirty="0" smtClean="0">
                <a:solidFill>
                  <a:srgbClr val="90C226"/>
                </a:solidFill>
              </a:rPr>
            </a:br>
            <a:r>
              <a:rPr lang="ja-JP" altLang="en-US" dirty="0">
                <a:solidFill>
                  <a:prstClr val="black"/>
                </a:solidFill>
              </a:rPr>
              <a:t>ハリ</a:t>
            </a:r>
            <a:r>
              <a:rPr lang="ja-JP" altLang="en-US" dirty="0" smtClean="0">
                <a:solidFill>
                  <a:prstClr val="black"/>
                </a:solidFill>
              </a:rPr>
              <a:t>ー・</a:t>
            </a:r>
            <a:r>
              <a:rPr lang="ja-JP" altLang="en-US" dirty="0">
                <a:solidFill>
                  <a:prstClr val="black"/>
                </a:solidFill>
              </a:rPr>
              <a:t>スタイ</a:t>
            </a:r>
            <a:r>
              <a:rPr lang="ja-JP" altLang="en-US" dirty="0" smtClean="0">
                <a:solidFill>
                  <a:prstClr val="black"/>
                </a:solidFill>
              </a:rPr>
              <a:t>ルズ</a:t>
            </a:r>
            <a:r>
              <a:rPr lang="ja-JP" altLang="en-US" dirty="0" smtClean="0">
                <a:solidFill>
                  <a:srgbClr val="90C226"/>
                </a:solidFill>
              </a:rPr>
              <a:t>の</a:t>
            </a:r>
            <a:r>
              <a:rPr lang="ja-JP" altLang="en-US" dirty="0">
                <a:solidFill>
                  <a:srgbClr val="90C226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>
              <a:solidFill>
                <a:srgbClr val="90C2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50" y="2380733"/>
            <a:ext cx="4561704" cy="36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0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KUCHI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7" y="2563171"/>
            <a:ext cx="3113903" cy="24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89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dirty="0" err="1" smtClean="0">
                <a:solidFill>
                  <a:prstClr val="black"/>
                </a:solidFill>
              </a:rPr>
              <a:t>Keitei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 err="1" smtClean="0">
                <a:solidFill>
                  <a:prstClr val="black"/>
                </a:solidFill>
              </a:rPr>
              <a:t>Perii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90C226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KUCHI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rgbClr val="90C226"/>
                </a:solidFill>
              </a:rPr>
              <a:t/>
            </a:r>
            <a:br>
              <a:rPr lang="en-US" dirty="0" smtClean="0">
                <a:solidFill>
                  <a:srgbClr val="90C226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ケイティ・ペリー</a:t>
            </a:r>
            <a:r>
              <a:rPr lang="ja-JP" altLang="en-US" dirty="0" smtClean="0">
                <a:solidFill>
                  <a:srgbClr val="90C226"/>
                </a:solidFill>
              </a:rPr>
              <a:t>の</a:t>
            </a:r>
            <a:r>
              <a:rPr lang="ja-JP" altLang="en-US" dirty="0">
                <a:solidFill>
                  <a:srgbClr val="90C226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>
              <a:solidFill>
                <a:srgbClr val="90C22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26" y="2426270"/>
            <a:ext cx="3607203" cy="36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7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KUCHI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4" y="2868085"/>
            <a:ext cx="2442292" cy="18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82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18982" y="929734"/>
            <a:ext cx="6347715" cy="103911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dirty="0" err="1" smtClean="0">
                <a:solidFill>
                  <a:prstClr val="black"/>
                </a:solidFill>
              </a:rPr>
              <a:t>Jonii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 err="1" smtClean="0">
                <a:solidFill>
                  <a:prstClr val="black"/>
                </a:solidFill>
              </a:rPr>
              <a:t>Deppu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srgbClr val="90C226"/>
                </a:solidFill>
              </a:rPr>
              <a:t>no </a:t>
            </a:r>
            <a:r>
              <a:rPr lang="en-US" dirty="0" smtClean="0">
                <a:solidFill>
                  <a:srgbClr val="FF0000"/>
                </a:solidFill>
              </a:rPr>
              <a:t>KUCHI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rgbClr val="90C226"/>
                </a:solidFill>
              </a:rPr>
              <a:t/>
            </a:r>
            <a:br>
              <a:rPr lang="en-US" dirty="0" smtClean="0">
                <a:solidFill>
                  <a:srgbClr val="90C226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ジョニー・デップ</a:t>
            </a:r>
            <a:r>
              <a:rPr lang="ja-JP" altLang="en-US" dirty="0" smtClean="0">
                <a:solidFill>
                  <a:srgbClr val="90C226"/>
                </a:solidFill>
              </a:rPr>
              <a:t>の</a:t>
            </a:r>
            <a:r>
              <a:rPr lang="ja-JP" altLang="en-US" dirty="0">
                <a:solidFill>
                  <a:srgbClr val="90C226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く</a:t>
            </a:r>
            <a:r>
              <a:rPr lang="ja-JP" altLang="en-US" dirty="0">
                <a:solidFill>
                  <a:srgbClr val="FF0000"/>
                </a:solidFill>
              </a:rPr>
              <a:t>ち　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  <a:endParaRPr lang="en-AU" dirty="0">
              <a:solidFill>
                <a:srgbClr val="90C2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8" y="2358483"/>
            <a:ext cx="2960061" cy="36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KAMI NO KE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　</a:t>
            </a:r>
            <a:r>
              <a:rPr lang="ja-JP" altLang="en-US" dirty="0" smtClean="0">
                <a:solidFill>
                  <a:srgbClr val="FF0000"/>
                </a:solidFill>
              </a:rPr>
              <a:t>かみの</a:t>
            </a:r>
            <a:r>
              <a:rPr lang="ja-JP" altLang="en-US" dirty="0">
                <a:solidFill>
                  <a:srgbClr val="FF0000"/>
                </a:solidFill>
              </a:rPr>
              <a:t>け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894" y="2637711"/>
            <a:ext cx="2343274" cy="30883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4911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KAMI NO KE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かみ　の　け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098" y="2150461"/>
            <a:ext cx="4659552" cy="37313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83244" y="2347784"/>
            <a:ext cx="2207740" cy="38882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936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9733"/>
            <a:ext cx="7702378" cy="1747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Anjeriina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Jorii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no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KAMI NO KE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3100" dirty="0" smtClean="0">
                <a:solidFill>
                  <a:schemeClr val="tx1"/>
                </a:solidFill>
              </a:rPr>
              <a:t>アンジェリーナ・ジョリー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かみのけ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  <a:r>
              <a:rPr lang="en-US" altLang="ja-JP" dirty="0" smtClean="0">
                <a:solidFill>
                  <a:srgbClr val="92D050"/>
                </a:solidFill>
              </a:rPr>
              <a:t>.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93" y="2949531"/>
            <a:ext cx="4659552" cy="37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23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KAMI NO KE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かみ　の　け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399" y="2215979"/>
            <a:ext cx="4160108" cy="41601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20994" y="2500184"/>
            <a:ext cx="1276865" cy="17958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44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</a:t>
            </a:r>
            <a:br>
              <a:rPr lang="en-US" dirty="0" smtClean="0"/>
            </a:br>
            <a:r>
              <a:rPr lang="ja-JP" altLang="en-US" dirty="0"/>
              <a:t>は</a:t>
            </a:r>
            <a:r>
              <a:rPr lang="ja-JP" altLang="en-US" dirty="0" smtClean="0"/>
              <a:t>　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83" y="2842946"/>
            <a:ext cx="2981590" cy="29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17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5150"/>
            <a:ext cx="7702378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Makufaason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no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KAMI NO KE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3600" dirty="0">
                <a:solidFill>
                  <a:schemeClr val="tx1"/>
                </a:solidFill>
              </a:rPr>
              <a:t>エル</a:t>
            </a:r>
            <a:r>
              <a:rPr lang="ja-JP" altLang="en-US" sz="3600" dirty="0" smtClean="0">
                <a:solidFill>
                  <a:schemeClr val="tx1"/>
                </a:solidFill>
              </a:rPr>
              <a:t>・マクファーソン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かみのけ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34" y="2636109"/>
            <a:ext cx="4160108" cy="416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0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KAMI NO KE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かみ　の　け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64" y="2612683"/>
            <a:ext cx="3033098" cy="38909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11612" y="3328087"/>
            <a:ext cx="1754659" cy="18782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09765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9734"/>
            <a:ext cx="7702378" cy="16239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TONII ABOTTO </a:t>
            </a:r>
            <a:r>
              <a:rPr lang="en-US" dirty="0" smtClean="0"/>
              <a:t>no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KAMI NO KE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sz="3600" dirty="0">
                <a:solidFill>
                  <a:schemeClr val="tx1"/>
                </a:solidFill>
              </a:rPr>
              <a:t>トニ</a:t>
            </a:r>
            <a:r>
              <a:rPr lang="ja-JP" altLang="en-US" sz="3600" dirty="0" smtClean="0">
                <a:solidFill>
                  <a:schemeClr val="tx1"/>
                </a:solidFill>
              </a:rPr>
              <a:t>ー・アボット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かみのけ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です。</a:t>
            </a:r>
            <a:endParaRPr lang="en-AU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67" y="2967056"/>
            <a:ext cx="3033098" cy="3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12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AU" dirty="0" smtClean="0">
                <a:solidFill>
                  <a:srgbClr val="FF0000"/>
                </a:solidFill>
              </a:rPr>
              <a:t>MIMI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　</a:t>
            </a:r>
            <a:r>
              <a:rPr lang="ja-JP" altLang="en-US" dirty="0" smtClean="0">
                <a:solidFill>
                  <a:srgbClr val="FF0000"/>
                </a:solidFill>
              </a:rPr>
              <a:t>みみ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710" y="2599819"/>
            <a:ext cx="2877561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7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MIMI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>
                <a:solidFill>
                  <a:srgbClr val="FF0000"/>
                </a:solidFill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82" y="2233869"/>
            <a:ext cx="3771514" cy="37715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93774" y="2644346"/>
            <a:ext cx="2207740" cy="32127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1408670" y="3797643"/>
            <a:ext cx="823784" cy="63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177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BIYONSE</a:t>
            </a:r>
            <a:r>
              <a:rPr lang="en-US" dirty="0" smtClean="0"/>
              <a:t>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MIMI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dirty="0">
                <a:solidFill>
                  <a:schemeClr val="tx1"/>
                </a:solidFill>
              </a:rPr>
              <a:t>ビヨン</a:t>
            </a:r>
            <a:r>
              <a:rPr lang="ja-JP" altLang="en-US" dirty="0" smtClean="0">
                <a:solidFill>
                  <a:schemeClr val="tx1"/>
                </a:solidFill>
              </a:rPr>
              <a:t>セ</a:t>
            </a:r>
            <a:r>
              <a:rPr lang="ja-JP" altLang="en-US" dirty="0" smtClean="0"/>
              <a:t>の　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82" y="2233869"/>
            <a:ext cx="3771514" cy="377151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1408670" y="3797643"/>
            <a:ext cx="823784" cy="63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8192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MIMI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>
                <a:solidFill>
                  <a:srgbClr val="FF0000"/>
                </a:solidFill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58" y="2429635"/>
            <a:ext cx="3351972" cy="342746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734474">
            <a:off x="2597834" y="2653986"/>
            <a:ext cx="2207740" cy="32127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1408671" y="4431956"/>
            <a:ext cx="823784" cy="63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730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6" y="1390525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JASUTEIN TEINBAAREIKU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MIMI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sz="3600" dirty="0" smtClean="0">
                <a:solidFill>
                  <a:schemeClr val="tx1"/>
                </a:solidFill>
              </a:rPr>
              <a:t>ジャステイン・ティンバーレイ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</a:t>
            </a:r>
            <a:r>
              <a:rPr lang="ja-JP" altLang="en-US" dirty="0">
                <a:solidFill>
                  <a:srgbClr val="FF0000"/>
                </a:solidFill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r>
              <a:rPr lang="ja-JP" altLang="en-US" dirty="0" smtClean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80" y="3035379"/>
            <a:ext cx="3351972" cy="342746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359244" y="5049794"/>
            <a:ext cx="823784" cy="63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205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2" y="929734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Dare no </a:t>
            </a:r>
            <a:r>
              <a:rPr lang="en-US" dirty="0" smtClean="0">
                <a:solidFill>
                  <a:srgbClr val="FF0000"/>
                </a:solidFill>
              </a:rPr>
              <a:t>MIMI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だれの</a:t>
            </a:r>
            <a:r>
              <a:rPr lang="en-US" altLang="ja-JP" dirty="0" smtClean="0"/>
              <a:t> </a:t>
            </a:r>
            <a:r>
              <a:rPr lang="ja-JP" altLang="en-US" dirty="0">
                <a:solidFill>
                  <a:srgbClr val="FF0000"/>
                </a:solidFill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 smtClean="0"/>
              <a:t>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059" y="2980552"/>
            <a:ext cx="4701638" cy="276945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812866">
            <a:off x="3829522" y="3128154"/>
            <a:ext cx="2207740" cy="260760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Arrow 7"/>
          <p:cNvSpPr/>
          <p:nvPr/>
        </p:nvSpPr>
        <p:spPr>
          <a:xfrm>
            <a:off x="2588195" y="3525794"/>
            <a:ext cx="823784" cy="63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097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6" y="1390525"/>
            <a:ext cx="6347715" cy="10391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PINKU </a:t>
            </a:r>
            <a:r>
              <a:rPr lang="en-US" dirty="0" smtClean="0"/>
              <a:t>no </a:t>
            </a:r>
            <a:r>
              <a:rPr lang="en-US" dirty="0" smtClean="0">
                <a:solidFill>
                  <a:srgbClr val="FF0000"/>
                </a:solidFill>
              </a:rPr>
              <a:t>MIMI </a:t>
            </a:r>
            <a:r>
              <a:rPr lang="en-US" dirty="0" err="1">
                <a:solidFill>
                  <a:schemeClr val="tx1"/>
                </a:solidFill>
              </a:rPr>
              <a:t>desu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ja-JP" altLang="en-US" dirty="0" smtClean="0">
                <a:solidFill>
                  <a:schemeClr val="tx1"/>
                </a:solidFill>
              </a:rPr>
              <a:t>ピンク</a:t>
            </a:r>
            <a:r>
              <a:rPr lang="ja-JP" altLang="en-US" dirty="0" smtClean="0"/>
              <a:t>の　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 smtClean="0">
                <a:solidFill>
                  <a:srgbClr val="FF0000"/>
                </a:solidFill>
              </a:rPr>
              <a:t>み</a:t>
            </a: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>
                <a:solidFill>
                  <a:schemeClr val="tx1"/>
                </a:solidFill>
              </a:rPr>
              <a:t>で</a:t>
            </a:r>
            <a:r>
              <a:rPr lang="ja-JP" altLang="en-US" dirty="0" smtClean="0">
                <a:solidFill>
                  <a:schemeClr val="tx1"/>
                </a:solidFill>
              </a:rPr>
              <a:t>す</a:t>
            </a:r>
            <a:r>
              <a:rPr lang="ja-JP" altLang="en-US" dirty="0">
                <a:solidFill>
                  <a:schemeClr val="tx1"/>
                </a:solidFill>
              </a:rPr>
              <a:t>。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059" y="2980552"/>
            <a:ext cx="4701638" cy="276945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588195" y="3525794"/>
            <a:ext cx="823784" cy="634314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02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HANA</a:t>
            </a:r>
            <a:br>
              <a:rPr lang="en-US" dirty="0" smtClean="0"/>
            </a:br>
            <a:r>
              <a:rPr lang="ja-JP" altLang="en-US" dirty="0" smtClean="0"/>
              <a:t>はな　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12" y="2370286"/>
            <a:ext cx="2525147" cy="32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6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469" y="181233"/>
            <a:ext cx="6347714" cy="13208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Your turn! Find a picture of a celebrity online.  Label this person’s face parts in Japanese. </a:t>
            </a: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47949"/>
              </p:ext>
            </p:extLst>
          </p:nvPr>
        </p:nvGraphicFramePr>
        <p:xfrm>
          <a:off x="671843" y="1891270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English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Romaji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Japanese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め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nose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hana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はな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mouth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kuchi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くち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ears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mimi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みみ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eyebrows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mayu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まゆ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teeth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eyelashes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matsuge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まつげ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chin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ago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あご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hair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kami no </a:t>
                      </a:r>
                      <a:r>
                        <a:rPr lang="en-AU" dirty="0" err="1" smtClean="0"/>
                        <a:t>ke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かみのけ</a:t>
                      </a:r>
                      <a:endParaRPr lang="en-US" altLang="ja-JP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face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kao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かお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lips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kuchibiru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くちぶる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237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891" y="451858"/>
            <a:ext cx="7306963" cy="1320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Kochira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Hyuu</a:t>
            </a:r>
            <a:r>
              <a:rPr lang="en-US" dirty="0" smtClean="0"/>
              <a:t> </a:t>
            </a:r>
            <a:r>
              <a:rPr lang="en-US" dirty="0" err="1" smtClean="0"/>
              <a:t>Jakkuman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desu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こちらは　</a:t>
            </a:r>
            <a:r>
              <a:rPr lang="ja-JP" altLang="en-US" dirty="0" smtClean="0"/>
              <a:t>ヒ</a:t>
            </a:r>
            <a:r>
              <a:rPr lang="ja-JP" altLang="en-US" dirty="0"/>
              <a:t>ュージャックマ</a:t>
            </a:r>
            <a:r>
              <a:rPr lang="ja-JP" altLang="en-US" dirty="0" smtClean="0"/>
              <a:t>ン　</a:t>
            </a:r>
            <a:r>
              <a:rPr lang="ja-JP" altLang="en-US" dirty="0" smtClean="0">
                <a:solidFill>
                  <a:schemeClr val="tx1"/>
                </a:solidFill>
              </a:rPr>
              <a:t>です。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87" y="1610206"/>
            <a:ext cx="5431824" cy="50692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856087" y="3988318"/>
            <a:ext cx="1013254" cy="313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808493" y="3667783"/>
            <a:ext cx="9861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mimi</a:t>
            </a:r>
            <a:endParaRPr lang="en-U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</a:t>
            </a:r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1356628">
            <a:off x="2754128" y="3586487"/>
            <a:ext cx="1013254" cy="313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2120782" y="2851461"/>
            <a:ext cx="6783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</a:p>
          <a:p>
            <a:pPr algn="ctr"/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め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560422" y="2064948"/>
            <a:ext cx="1013254" cy="313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713916" y="1669191"/>
            <a:ext cx="19351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kami no </a:t>
            </a:r>
            <a:r>
              <a:rPr lang="en-US" altLang="ja-JP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endParaRPr lang="en-US" altLang="ja-JP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かみのけ</a:t>
            </a:r>
            <a:endParaRPr lang="en-U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 rot="20654172">
            <a:off x="3281991" y="4936471"/>
            <a:ext cx="1013254" cy="313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622249" y="4957582"/>
            <a:ext cx="16754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kuchibiru</a:t>
            </a:r>
            <a:endParaRPr lang="en-U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くちび</a:t>
            </a:r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る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11807366">
            <a:off x="4683847" y="5520928"/>
            <a:ext cx="1013254" cy="313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5762395" y="5434635"/>
            <a:ext cx="9028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ago</a:t>
            </a:r>
            <a:endParaRPr lang="en-U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あ</a:t>
            </a:r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ご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 rot="12066230">
            <a:off x="4531524" y="4319765"/>
            <a:ext cx="1013254" cy="3130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5553074" y="4265720"/>
            <a:ext cx="9541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hana</a:t>
            </a:r>
            <a:endParaRPr lang="en-US" altLang="ja-JP" sz="2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はな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ight Arrow 19"/>
          <p:cNvSpPr/>
          <p:nvPr/>
        </p:nvSpPr>
        <p:spPr>
          <a:xfrm rot="10087822">
            <a:off x="5061018" y="3261770"/>
            <a:ext cx="1020437" cy="3284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6095216" y="2623298"/>
            <a:ext cx="104387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mayu</a:t>
            </a:r>
            <a:endParaRPr lang="en-U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ま</a:t>
            </a:r>
            <a:r>
              <a:rPr lang="ja-JP" alt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ゆ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6"/>
            <a:ext cx="9637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5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KUCHI</a:t>
            </a:r>
            <a:br>
              <a:rPr lang="en-US" dirty="0" smtClean="0"/>
            </a:br>
            <a:r>
              <a:rPr lang="ja-JP" altLang="en-US" dirty="0" smtClean="0"/>
              <a:t>くち　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67" y="2202408"/>
            <a:ext cx="2598334" cy="33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2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MIMI</a:t>
            </a:r>
            <a:br>
              <a:rPr lang="en-US" dirty="0" smtClean="0"/>
            </a:br>
            <a:r>
              <a:rPr lang="ja-JP" altLang="en-US" dirty="0" smtClean="0"/>
              <a:t>み</a:t>
            </a:r>
            <a:r>
              <a:rPr lang="ja-JP" altLang="en-US" dirty="0"/>
              <a:t>み</a:t>
            </a:r>
            <a:r>
              <a:rPr lang="ja-JP" altLang="en-US" dirty="0" smtClean="0"/>
              <a:t>　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1" y="2630531"/>
            <a:ext cx="2879383" cy="287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0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KAMINOKE</a:t>
            </a:r>
            <a:br>
              <a:rPr lang="en-US" dirty="0" smtClean="0"/>
            </a:br>
            <a:r>
              <a:rPr lang="ja-JP" altLang="en-US" dirty="0" smtClean="0"/>
              <a:t>かみの</a:t>
            </a:r>
            <a:r>
              <a:rPr lang="ja-JP" altLang="en-US" dirty="0"/>
              <a:t>け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394" y="2482068"/>
            <a:ext cx="2537254" cy="33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6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KUCHIBIRU</a:t>
            </a:r>
            <a:br>
              <a:rPr lang="en-US" dirty="0" smtClean="0"/>
            </a:br>
            <a:r>
              <a:rPr lang="ja-JP" altLang="en-US" dirty="0" smtClean="0"/>
              <a:t>くちび</a:t>
            </a:r>
            <a:r>
              <a:rPr lang="ja-JP" altLang="en-US" dirty="0"/>
              <a:t>る</a:t>
            </a:r>
            <a:r>
              <a:rPr lang="ja-JP" altLang="en-US" dirty="0" smtClean="0"/>
              <a:t>　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277" y="2800730"/>
            <a:ext cx="3166851" cy="22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49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323</Words>
  <Application>Microsoft Office PowerPoint</Application>
  <PresentationFormat>On-screen Show (4:3)</PresentationFormat>
  <Paragraphs>122</Paragraphs>
  <Slides>51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Meiryo</vt:lpstr>
      <vt:lpstr>Arial</vt:lpstr>
      <vt:lpstr>Calibri</vt:lpstr>
      <vt:lpstr>Trebuchet MS</vt:lpstr>
      <vt:lpstr>Wingdings 3</vt:lpstr>
      <vt:lpstr>Facet</vt:lpstr>
      <vt:lpstr>Kao かお</vt:lpstr>
      <vt:lpstr>KAO かお</vt:lpstr>
      <vt:lpstr>ME め　</vt:lpstr>
      <vt:lpstr>HA は　</vt:lpstr>
      <vt:lpstr>HANA はな　</vt:lpstr>
      <vt:lpstr>KUCHI くち　</vt:lpstr>
      <vt:lpstr>MIMI みみ　</vt:lpstr>
      <vt:lpstr>KAMINOKE かみのけ</vt:lpstr>
      <vt:lpstr>KUCHIBIRU くちびる　</vt:lpstr>
      <vt:lpstr>AGO あご　</vt:lpstr>
      <vt:lpstr>MAYU まゆ　</vt:lpstr>
      <vt:lpstr>MATSUGE まつげ</vt:lpstr>
      <vt:lpstr>Can you remember the names of these parts of the face?</vt:lpstr>
      <vt:lpstr>Dare no? だれ　の</vt:lpstr>
      <vt:lpstr>Dare no ME? だれの　め？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Dare no HANA? だれの はな？</vt:lpstr>
      <vt:lpstr>Dare no HANA? だれの はな？</vt:lpstr>
      <vt:lpstr>PowerPoint Presentation</vt:lpstr>
      <vt:lpstr>Dare no HANA? だれの はな？</vt:lpstr>
      <vt:lpstr>PowerPoint Presentation</vt:lpstr>
      <vt:lpstr>Dare no HANA? だれの はな？</vt:lpstr>
      <vt:lpstr>PowerPoint Presentation</vt:lpstr>
      <vt:lpstr>Dare no KUCHI? だれの くち？</vt:lpstr>
      <vt:lpstr>Dare no KUCHI? だれの くち？</vt:lpstr>
      <vt:lpstr>PowerPoint Presentation</vt:lpstr>
      <vt:lpstr>Dare no KUCHI? だれの くち？</vt:lpstr>
      <vt:lpstr>PowerPoint Presentation</vt:lpstr>
      <vt:lpstr>Dare no KUCHI? だれの くち？</vt:lpstr>
      <vt:lpstr>PowerPoint Presentation</vt:lpstr>
      <vt:lpstr>Dare no KAMI NO KE? だれの　かみのけ？</vt:lpstr>
      <vt:lpstr>Dare no KAMI NO KE? だれの かみ　の　け？</vt:lpstr>
      <vt:lpstr>Anjeriina Jorii no  KAMI NO KE desu. アンジェリーナ・ジョリーの  かみのけ　です。.</vt:lpstr>
      <vt:lpstr>Dare no KAMI NO KE? だれの かみ　の　け？</vt:lpstr>
      <vt:lpstr> Eru Makufaason no  KAMI NO KE desu. エル・マクファーソンの  かみのけ　です。</vt:lpstr>
      <vt:lpstr>Dare no KAMI NO KE? だれの かみ　の　け？</vt:lpstr>
      <vt:lpstr>TONII ABOTTO no  KAMI NO KE desu. トニー・アボットの  かみのけ　です。</vt:lpstr>
      <vt:lpstr>Dare no MIMI? だれの　みみ？</vt:lpstr>
      <vt:lpstr>Dare no MIMI? だれの みみ？</vt:lpstr>
      <vt:lpstr>BIYONSE no MIMI desu. ビヨンセの　みみ　です。</vt:lpstr>
      <vt:lpstr>Dare no MIMI? だれの みみ？</vt:lpstr>
      <vt:lpstr>JASUTEIN TEINBAAREIKU no MIMI desu. ジャステイン・ティンバーレイの みみ　です。</vt:lpstr>
      <vt:lpstr>Dare no MIMI? だれの みみ？</vt:lpstr>
      <vt:lpstr>PINKU no MIMI desu. ピンクの　みみ　です。</vt:lpstr>
      <vt:lpstr>Your turn! Find a picture of a celebrity online.  Label this person’s face parts in Japanese. </vt:lpstr>
      <vt:lpstr>Kochira wa Hyuu Jakkuman desu. こちらは　ヒュージャックマン　です。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 no?</dc:title>
  <dc:creator>billinge</dc:creator>
  <cp:lastModifiedBy>billinge</cp:lastModifiedBy>
  <cp:revision>17</cp:revision>
  <dcterms:created xsi:type="dcterms:W3CDTF">2013-12-23T05:11:22Z</dcterms:created>
  <dcterms:modified xsi:type="dcterms:W3CDTF">2014-01-14T03:08:47Z</dcterms:modified>
</cp:coreProperties>
</file>