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CFDF"/>
    <a:srgbClr val="3333FF"/>
    <a:srgbClr val="343434"/>
    <a:srgbClr val="565656"/>
    <a:srgbClr val="D9DCE7"/>
    <a:srgbClr val="959EBD"/>
    <a:srgbClr val="BFC4D7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CBA801-BA98-4F99-BE26-EE3C099AA0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20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6F5044-73DB-44B7-9BB1-AF2E3603174D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mtClean="0"/>
              <a:t>さいきん→</a:t>
            </a:r>
            <a:r>
              <a:rPr lang="en-US" altLang="ja-JP" dirty="0" smtClean="0"/>
              <a:t>recently  </a:t>
            </a:r>
            <a:r>
              <a:rPr lang="ja-JP" altLang="en-US" smtClean="0"/>
              <a:t>しゃしん→</a:t>
            </a:r>
            <a:r>
              <a:rPr lang="en-US" altLang="ja-JP" dirty="0" smtClean="0"/>
              <a:t>photo</a:t>
            </a:r>
            <a:r>
              <a:rPr lang="en-US" altLang="ja-JP" baseline="0" dirty="0" smtClean="0"/>
              <a:t>  </a:t>
            </a:r>
            <a:r>
              <a:rPr lang="ja-JP" altLang="en-US" smtClean="0"/>
              <a:t>なります→</a:t>
            </a:r>
            <a:r>
              <a:rPr lang="en-US" altLang="ja-JP" dirty="0" smtClean="0"/>
              <a:t>Become</a:t>
            </a:r>
            <a:r>
              <a:rPr lang="en-US" altLang="ja-JP" baseline="0" dirty="0"/>
              <a:t> </a:t>
            </a:r>
            <a:r>
              <a:rPr lang="en-US" altLang="ja-JP" baseline="0" dirty="0" smtClean="0"/>
              <a:t> </a:t>
            </a:r>
            <a:r>
              <a:rPr lang="ja-JP" altLang="en-US" baseline="0" smtClean="0"/>
              <a:t>つぶれる→</a:t>
            </a:r>
            <a:r>
              <a:rPr lang="en-US" altLang="ja-JP" baseline="0" dirty="0" smtClean="0"/>
              <a:t>go under</a:t>
            </a:r>
            <a:r>
              <a:rPr lang="ja-JP" altLang="en-US" baseline="0" smtClean="0"/>
              <a:t>　どうめい→</a:t>
            </a:r>
            <a:r>
              <a:rPr lang="en-US" altLang="ja-JP" baseline="0" dirty="0" smtClean="0"/>
              <a:t>Alliance </a:t>
            </a:r>
            <a:r>
              <a:rPr lang="ja-JP" altLang="en-US" baseline="0" smtClean="0"/>
              <a:t>　むすぶ→</a:t>
            </a:r>
            <a:r>
              <a:rPr lang="en-US" altLang="ja-JP" baseline="0" dirty="0" smtClean="0"/>
              <a:t>form</a:t>
            </a:r>
          </a:p>
          <a:p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477096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5EEE63-3487-478C-9F1B-88BFF5D2333A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97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6C117A-FEDA-4211-8A20-55EA6826E2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86C61-541F-4A60-AFF4-E240B30893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B6B96-D246-438E-A1E1-33C86F0F4A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07D51-980E-4F5A-8151-B05330B5A9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BC47F-2C29-4397-88D5-5DB28AECB9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75413-BBD8-42E4-9163-5456288516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CA800-DE76-46BC-85B6-66D6E25FAE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1F88DD-DA2B-4367-BE96-77FC84FB43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EC1245-6B31-42BA-A1C6-90043F1927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E8F46-CD2F-4B69-9388-C155FD2D34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EDAC0-2BB8-4E91-AD64-DE26CAFAA6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9654C37-A900-4A52-B7FC-973388C5FE1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hyperlink" Target="http://www.google.ca/url?sa=i&amp;rct=j&amp;q=&amp;esrc=s&amp;frm=1&amp;source=images&amp;cd=&amp;cad=rja&amp;docid=uL_46ycXLtpImM&amp;tbnid=gC-VkytS3yfgyM:&amp;ved=0CAUQjRw&amp;url=http://ja.wikipedia.org/wiki/%E6%9C%A8%E6%88%B8%E5%AD%9D%E5%85%81&amp;ei=XpQfUrDwJamniAK0voDgAg&amp;bvm=bv.51495398,d.cGE&amp;psig=AFQjCNE0Yx_D49jCCrQrCfhNpZG2rXj00A&amp;ust=1377887707218207" TargetMode="External"/><Relationship Id="rId18" Type="http://schemas.openxmlformats.org/officeDocument/2006/relationships/image" Target="../media/image8.jpeg"/><Relationship Id="rId3" Type="http://schemas.openxmlformats.org/officeDocument/2006/relationships/slide" Target="slide2.xml"/><Relationship Id="rId7" Type="http://schemas.openxmlformats.org/officeDocument/2006/relationships/image" Target="../media/image2.jpeg"/><Relationship Id="rId12" Type="http://schemas.openxmlformats.org/officeDocument/2006/relationships/image" Target="../media/image5.jpeg"/><Relationship Id="rId17" Type="http://schemas.openxmlformats.org/officeDocument/2006/relationships/hyperlink" Target="http://www.google.ca/url?sa=i&amp;rct=j&amp;q=&amp;esrc=s&amp;frm=1&amp;source=images&amp;cd=&amp;cad=rja&amp;docid=h6O2BGZy7pa4QM&amp;tbnid=zvbxOpXCsHMbfM:&amp;ved=0CAUQjRw&amp;url=http://www4.kcn.ne.jp/~per-tama/shinsengumi/fresh/fresh_isami.html&amp;ei=SZUfUsXrCqnriwKYw4GQDA&amp;bvm=bv.51495398,d.cGE&amp;psig=AFQjCNGQaXxJ1yTGm--uZl8gHcztQ2eESw&amp;ust=1377887939213136" TargetMode="Externa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a/url?sa=i&amp;rct=j&amp;q=&amp;esrc=s&amp;frm=1&amp;source=images&amp;cd=&amp;cad=rja&amp;docid=X1e3OMxNwPnl2M&amp;tbnid=RUzjOzdC5dh17M:&amp;ved=0CAUQjRw&amp;url=http://katsukaisyu.com/katsukaisyu/&amp;ei=4pAfUrnjLMT6igKlkIGAAQ&amp;bvm=bv.51495398,d.cGE&amp;psig=AFQjCNEamMhxJN17SNxc1xq_vwMuwTzlhg&amp;ust=1377886816179617" TargetMode="External"/><Relationship Id="rId11" Type="http://schemas.openxmlformats.org/officeDocument/2006/relationships/hyperlink" Target="http://www.google.ca/url?sa=i&amp;rct=j&amp;q=&amp;esrc=s&amp;frm=1&amp;source=images&amp;cd=&amp;cad=rja&amp;docid=TqqSOE9gl6gFWM&amp;tbnid=K4A_jvWMhspmSM:&amp;ved=0CAUQjRw&amp;url=http://tkamada.web.fc2.com/shiryokan/tomo/2008_10ryoma/ryoma.htm&amp;ei=MZQfUu6WM83rigLF5ID4CQ&amp;bvm=bv.51495398,d.cGE&amp;psig=AFQjCNGvLz1cNi0i2rYgLFUTOElmSV_QFA&amp;ust=1377887650248024" TargetMode="External"/><Relationship Id="rId5" Type="http://schemas.openxmlformats.org/officeDocument/2006/relationships/image" Target="../media/image1.jpeg"/><Relationship Id="rId15" Type="http://schemas.openxmlformats.org/officeDocument/2006/relationships/hyperlink" Target="http://www.google.ca/url?sa=i&amp;rct=j&amp;q=&amp;esrc=s&amp;frm=1&amp;source=images&amp;cd=&amp;cad=rja&amp;docid=hTGIvVUNhsnfSM&amp;tbnid=U0ZgevSd-Kk-CM:&amp;ved=0CAUQjRw&amp;url=http://ja.wikipedia.org/wiki/%E4%B8%AD%E5%B2%A1%E6%85%8E%E5%A4%AA%E9%83%8E&amp;ei=KJUfUrTfIMGligLanIGoBQ&amp;bvm=bv.51495398,d.cGE&amp;psig=AFQjCNFL7i5TDSh3t_xjJc-QHaV0dJGIYw&amp;ust=1377887909811816" TargetMode="External"/><Relationship Id="rId10" Type="http://schemas.openxmlformats.org/officeDocument/2006/relationships/image" Target="../media/image4.jpeg"/><Relationship Id="rId4" Type="http://schemas.openxmlformats.org/officeDocument/2006/relationships/hyperlink" Target="http://www.google.ca/url?sa=i&amp;rct=j&amp;q=&amp;esrc=s&amp;frm=1&amp;source=images&amp;cd=&amp;cad=rja&amp;docid=O4zAt2JrUhXKRM&amp;tbnid=sJPEtsNsSdD_mM:&amp;ved=0CAUQjRw&amp;url=http://www.ndl.go.jp/portrait/e/datas/89_1.html&amp;ei=VoAfUt-OA6XBiwLO4IDoAw&amp;bvm=bv.51495398,d.cGE&amp;psig=AFQjCNFR63C1_51f5Y_VimAjIW-X2jLOKQ&amp;ust=1377882579118445" TargetMode="External"/><Relationship Id="rId9" Type="http://schemas.openxmlformats.org/officeDocument/2006/relationships/hyperlink" Target="http://www.google.ca/url?sa=i&amp;rct=j&amp;q=&amp;esrc=s&amp;frm=1&amp;source=images&amp;cd=&amp;cad=rja&amp;docid=wHAAwR__6n00MM&amp;tbnid=VWip9vK_M_M80M:&amp;ved=0CAUQjRw&amp;url=http://mahorobanomori.web.fc2.com/bakumatsu-saigotakamori.html&amp;ei=-5MfUo34Lae7iwLa9IFA&amp;bvm=bv.51495398,d.cGE&amp;psig=AFQjCNEGO_ZZc_Uesr3fSdkV_zIazA8nkg&amp;ust=1377887605483737" TargetMode="External"/><Relationship Id="rId1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a/url?sa=i&amp;rct=j&amp;q=&amp;esrc=s&amp;frm=1&amp;source=images&amp;cd=&amp;cad=rja&amp;docid=uKnu_GYWM2cCJM&amp;tbnid=cjRKSdtuZiyEPM:&amp;ved=0CAUQjRw&amp;url=http://ja.wikipedia.org/wiki/%E5%9D%82%E6%9C%AC%E9%BE%8D%E9%A6%AC&amp;ei=9psfUunDDK-IigK104DQDA&amp;bvm=bv.51495398,d.cGE&amp;psig=AFQjCNFVevn2ZTklP8essOv_PQbD78Svsw&amp;ust=1377889645112654" TargetMode="External"/><Relationship Id="rId5" Type="http://schemas.openxmlformats.org/officeDocument/2006/relationships/image" Target="../media/image1.jpeg"/><Relationship Id="rId4" Type="http://schemas.openxmlformats.org/officeDocument/2006/relationships/hyperlink" Target="http://www.google.ca/url?sa=i&amp;rct=j&amp;q=&amp;esrc=s&amp;frm=1&amp;source=images&amp;cd=&amp;cad=rja&amp;docid=O4zAt2JrUhXKRM&amp;tbnid=sJPEtsNsSdD_mM:&amp;ved=0CAUQjRw&amp;url=http://www.ndl.go.jp/portrait/e/datas/89_1.html&amp;ei=VoAfUt-OA6XBiwLO4IDoAw&amp;bvm=bv.51495398,d.cGE&amp;psig=AFQjCNFR63C1_51f5Y_VimAjIW-X2jLOKQ&amp;ust=137788257911844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  <a:ln/>
        </p:spPr>
        <p:txBody>
          <a:bodyPr/>
          <a:lstStyle/>
          <a:p>
            <a:r>
              <a:rPr lang="en-US" sz="1400" b="1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ja-JP" altLang="en-US" sz="1400" b="1" smtClean="0"/>
              <a:t>さかもと　りょうま　</a:t>
            </a:r>
            <a:endParaRPr lang="en-US" sz="1100" b="1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ja-JP" altLang="en-US" sz="1100" smtClean="0">
                <a:solidFill>
                  <a:schemeClr val="bg1"/>
                </a:solidFill>
              </a:rPr>
              <a:t>さいきん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2057" name="Rectangle 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ja-JP" altLang="en-US" sz="1100" smtClean="0">
                <a:solidFill>
                  <a:schemeClr val="bg1"/>
                </a:solidFill>
              </a:rPr>
              <a:t>しゃしん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ja-JP" altLang="en-US" sz="1100" smtClean="0">
                <a:solidFill>
                  <a:schemeClr val="bg1"/>
                </a:solidFill>
              </a:rPr>
              <a:t>データ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ja-JP" altLang="en-US" sz="1100" smtClean="0">
                <a:solidFill>
                  <a:schemeClr val="bg1"/>
                </a:solidFill>
              </a:rPr>
              <a:t>そのた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ja-JP" altLang="en-US" sz="1200" smtClean="0">
                <a:solidFill>
                  <a:schemeClr val="bg1"/>
                </a:solidFill>
              </a:rPr>
              <a:t>さかもとりょうま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ja-JP" altLang="en-US" sz="1200" smtClean="0">
                <a:solidFill>
                  <a:schemeClr val="bg1"/>
                </a:solidFill>
              </a:rPr>
              <a:t>ログアウト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152400" y="26670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152400" y="24384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700" smtClean="0"/>
              <a:t>メッセージをおくる</a:t>
            </a:r>
            <a:endParaRPr lang="en-US" sz="700" dirty="0"/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152400" y="26670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700" smtClean="0"/>
              <a:t>あいさくをする</a:t>
            </a:r>
            <a:endParaRPr lang="en-US" sz="700" dirty="0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152400" y="2895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2057400" y="1143000"/>
            <a:ext cx="838200" cy="24622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1000" smtClean="0"/>
              <a:t>さいきん</a:t>
            </a:r>
            <a:endParaRPr lang="en-US" sz="1000" dirty="0"/>
          </a:p>
        </p:txBody>
      </p:sp>
      <p:sp>
        <p:nvSpPr>
          <p:cNvPr id="2071" name="Text Box 2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895600" y="1143000"/>
            <a:ext cx="990600" cy="246221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1000" smtClean="0"/>
              <a:t>きほんデータ</a:t>
            </a:r>
            <a:endParaRPr lang="en-US" sz="1000" dirty="0"/>
          </a:p>
        </p:txBody>
      </p:sp>
      <p:sp>
        <p:nvSpPr>
          <p:cNvPr id="2072" name="Text Box 24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8862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1000" smtClean="0"/>
              <a:t>しゃしん</a:t>
            </a:r>
            <a:endParaRPr lang="en-US" sz="1000" dirty="0"/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4648200" y="1143000"/>
            <a:ext cx="990600" cy="246221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1000" smtClean="0">
                <a:solidFill>
                  <a:srgbClr val="3333CC"/>
                </a:solidFill>
              </a:rPr>
              <a:t>そのた</a:t>
            </a:r>
            <a:endParaRPr lang="en-US" sz="1000" dirty="0">
              <a:solidFill>
                <a:srgbClr val="3333CC"/>
              </a:solidFill>
            </a:endParaRPr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2057400" y="1600200"/>
            <a:ext cx="6019800" cy="762000"/>
          </a:xfrm>
          <a:prstGeom prst="rect">
            <a:avLst/>
          </a:prstGeom>
          <a:solidFill>
            <a:srgbClr val="D9DCE7"/>
          </a:solidFill>
          <a:ln w="9525">
            <a:solidFill>
              <a:srgbClr val="D9DCE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2133600" y="1600200"/>
            <a:ext cx="2362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000" smtClean="0">
                <a:solidFill>
                  <a:srgbClr val="343434"/>
                </a:solidFill>
              </a:rPr>
              <a:t>何か、かきこむ</a:t>
            </a:r>
            <a:r>
              <a:rPr lang="en-CA" altLang="ja-JP" sz="1000" dirty="0" smtClean="0">
                <a:solidFill>
                  <a:srgbClr val="343434"/>
                </a:solidFill>
              </a:rPr>
              <a:t>…</a:t>
            </a:r>
            <a:endParaRPr lang="en-US" sz="1000" dirty="0">
              <a:solidFill>
                <a:srgbClr val="343434"/>
              </a:solidFill>
            </a:endParaRP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7162800" y="1905000"/>
            <a:ext cx="762000" cy="246221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000" smtClean="0"/>
              <a:t>　かく</a:t>
            </a:r>
            <a:endParaRPr lang="en-US" sz="1000" dirty="0"/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152400" y="32766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900" smtClean="0"/>
              <a:t>きほんデータ</a:t>
            </a:r>
            <a:endParaRPr lang="en-US" sz="900" dirty="0"/>
          </a:p>
        </p:txBody>
      </p:sp>
      <p:sp>
        <p:nvSpPr>
          <p:cNvPr id="2080" name="Line 32"/>
          <p:cNvSpPr>
            <a:spLocks noChangeShapeType="1"/>
          </p:cNvSpPr>
          <p:nvPr/>
        </p:nvSpPr>
        <p:spPr bwMode="auto">
          <a:xfrm>
            <a:off x="152400" y="3276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152400" y="3581400"/>
            <a:ext cx="1600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endParaRPr lang="en-CA" altLang="ja-JP" sz="800" dirty="0" smtClean="0">
              <a:solidFill>
                <a:srgbClr val="959EBD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ja-JP" altLang="en-US" sz="800" smtClean="0">
                <a:solidFill>
                  <a:srgbClr val="00B0F0"/>
                </a:solidFill>
              </a:rPr>
              <a:t>すんでいるばしょ</a:t>
            </a:r>
            <a:endParaRPr lang="en-US" sz="800" dirty="0" smtClean="0">
              <a:solidFill>
                <a:srgbClr val="00B0F0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ja-JP" altLang="en-US" sz="800" smtClean="0"/>
              <a:t>えど</a:t>
            </a:r>
            <a:endParaRPr lang="en-US" sz="8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ja-JP" altLang="en-US" sz="800" smtClean="0">
                <a:solidFill>
                  <a:srgbClr val="00B0F0"/>
                </a:solidFill>
              </a:rPr>
              <a:t>生年月日</a:t>
            </a:r>
            <a:r>
              <a:rPr lang="en-CA" altLang="ja-JP" sz="800" dirty="0" smtClean="0">
                <a:solidFill>
                  <a:srgbClr val="00B0F0"/>
                </a:solidFill>
              </a:rPr>
              <a:t>;</a:t>
            </a:r>
            <a:endParaRPr lang="en-US" sz="800" dirty="0">
              <a:solidFill>
                <a:srgbClr val="00B0F0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ja-JP" sz="800" dirty="0" smtClean="0"/>
              <a:t>1835</a:t>
            </a:r>
            <a:r>
              <a:rPr lang="ja-JP" altLang="en-US" sz="800" smtClean="0"/>
              <a:t>年２月３日</a:t>
            </a:r>
            <a:endParaRPr lang="en-US" sz="8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ja-JP" altLang="en-US" sz="800" smtClean="0">
                <a:solidFill>
                  <a:srgbClr val="00B0F0"/>
                </a:solidFill>
              </a:rPr>
              <a:t>できること：</a:t>
            </a:r>
            <a:endParaRPr lang="en-US" sz="800" dirty="0">
              <a:solidFill>
                <a:srgbClr val="00B0F0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ja-JP" altLang="en-US" sz="800" smtClean="0"/>
              <a:t>けんどう、すいえい、</a:t>
            </a:r>
            <a:endParaRPr lang="en-US" sz="800" dirty="0">
              <a:solidFill>
                <a:srgbClr val="959EBD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ja-JP" altLang="en-US" sz="800" smtClean="0">
                <a:solidFill>
                  <a:srgbClr val="00B0F0"/>
                </a:solidFill>
              </a:rPr>
              <a:t>しゅみ</a:t>
            </a:r>
            <a:r>
              <a:rPr lang="ja-JP" altLang="en-US" sz="800" smtClean="0"/>
              <a:t>：</a:t>
            </a:r>
            <a:endParaRPr lang="en-US" altLang="ja-JP" sz="800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ja-JP" altLang="en-US" sz="800" smtClean="0"/>
              <a:t>りょ行</a:t>
            </a:r>
            <a:endParaRPr lang="en-US" sz="8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ja-JP" altLang="en-US" sz="800" smtClean="0">
                <a:solidFill>
                  <a:srgbClr val="00B0F0"/>
                </a:solidFill>
              </a:rPr>
              <a:t>しゅっしん</a:t>
            </a:r>
            <a:r>
              <a:rPr lang="en-CA" altLang="ja-JP" sz="800" dirty="0" smtClean="0">
                <a:solidFill>
                  <a:srgbClr val="00B0F0"/>
                </a:solidFill>
              </a:rPr>
              <a:t>;</a:t>
            </a:r>
            <a:endParaRPr lang="en-US" sz="800" dirty="0">
              <a:solidFill>
                <a:srgbClr val="00B0F0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ja-JP" altLang="en-US" sz="800" smtClean="0"/>
              <a:t>とさ</a:t>
            </a:r>
            <a:endParaRPr lang="en-US" sz="800" dirty="0"/>
          </a:p>
        </p:txBody>
      </p:sp>
      <p:sp>
        <p:nvSpPr>
          <p:cNvPr id="2083" name="Line 35"/>
          <p:cNvSpPr>
            <a:spLocks noChangeShapeType="1"/>
          </p:cNvSpPr>
          <p:nvPr/>
        </p:nvSpPr>
        <p:spPr bwMode="auto">
          <a:xfrm>
            <a:off x="152400" y="5181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152400" y="50292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900" smtClean="0"/>
              <a:t>友だち</a:t>
            </a:r>
            <a:endParaRPr lang="en-US" sz="900" dirty="0"/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0" y="5867400"/>
            <a:ext cx="838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800" smtClean="0"/>
              <a:t>かいしゅう</a:t>
            </a:r>
            <a:endParaRPr lang="en-US" sz="800" dirty="0"/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609600" y="5867400"/>
            <a:ext cx="609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800" smtClean="0"/>
              <a:t>たかもり</a:t>
            </a:r>
            <a:endParaRPr lang="en-US" sz="800" dirty="0"/>
          </a:p>
        </p:txBody>
      </p: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1219200" y="5867400"/>
            <a:ext cx="609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800" smtClean="0"/>
              <a:t>おりょう</a:t>
            </a:r>
            <a:endParaRPr lang="en-US" sz="800" dirty="0"/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0" y="6643688"/>
            <a:ext cx="6096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ja-JP" altLang="en-US" sz="800" smtClean="0"/>
              <a:t>こごろう</a:t>
            </a:r>
            <a:endParaRPr lang="en-US" sz="800" dirty="0"/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533400" y="6643688"/>
            <a:ext cx="838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800" smtClean="0"/>
              <a:t>しんたろう</a:t>
            </a:r>
            <a:endParaRPr lang="en-US" sz="800" dirty="0"/>
          </a:p>
        </p:txBody>
      </p:sp>
      <p:sp>
        <p:nvSpPr>
          <p:cNvPr id="2102" name="Rectangle 54"/>
          <p:cNvSpPr>
            <a:spLocks noChangeArrowheads="1"/>
          </p:cNvSpPr>
          <p:nvPr/>
        </p:nvSpPr>
        <p:spPr bwMode="auto">
          <a:xfrm>
            <a:off x="2590800" y="2514600"/>
            <a:ext cx="464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ja-JP" altLang="en-US" sz="1200" b="1" smtClean="0"/>
              <a:t>さかもとりょうま</a:t>
            </a:r>
            <a:endParaRPr lang="en-US" altLang="ja-JP" sz="900" b="1" dirty="0" smtClean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ja-JP" altLang="en-US" sz="900" smtClean="0"/>
              <a:t>あついので、うみに行きました。私はながいじかん　泳げますす。</a:t>
            </a:r>
            <a:endParaRPr lang="en-US" sz="900" dirty="0" smtClean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ja-JP" sz="800" b="1" dirty="0" smtClean="0"/>
              <a:t>1862</a:t>
            </a:r>
            <a:r>
              <a:rPr lang="ja-JP" altLang="en-US" sz="800" b="1" smtClean="0"/>
              <a:t>年</a:t>
            </a:r>
            <a:r>
              <a:rPr lang="ja-JP" altLang="en-US" sz="800" smtClean="0"/>
              <a:t> </a:t>
            </a:r>
            <a:endParaRPr lang="en-US" sz="800" dirty="0"/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2743200" y="54864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112" name="Text Box 64"/>
          <p:cNvSpPr txBox="1">
            <a:spLocks noChangeArrowheads="1"/>
          </p:cNvSpPr>
          <p:nvPr/>
        </p:nvSpPr>
        <p:spPr bwMode="auto">
          <a:xfrm>
            <a:off x="1219200" y="6643688"/>
            <a:ext cx="5334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800" smtClean="0"/>
              <a:t>いさみ</a:t>
            </a:r>
            <a:endParaRPr lang="en-US" sz="800" dirty="0"/>
          </a:p>
        </p:txBody>
      </p:sp>
      <p:sp>
        <p:nvSpPr>
          <p:cNvPr id="2115" name="Rectangle 67"/>
          <p:cNvSpPr>
            <a:spLocks noChangeArrowheads="1"/>
          </p:cNvSpPr>
          <p:nvPr/>
        </p:nvSpPr>
        <p:spPr bwMode="auto">
          <a:xfrm>
            <a:off x="2590800" y="3124200"/>
            <a:ext cx="449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ja-JP" altLang="en-US" sz="1200" b="1" smtClean="0"/>
              <a:t>かつかいしゅう</a:t>
            </a:r>
            <a:endParaRPr lang="en-US" altLang="ja-JP" sz="900" b="1" dirty="0" smtClean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ja-JP" altLang="en-US" sz="900" smtClean="0"/>
              <a:t>りょうま が　私の いえに きました。りょうまは　けんどうがとくいです。　</a:t>
            </a:r>
            <a:endParaRPr lang="en-US" altLang="ja-JP" sz="900" dirty="0" smtClean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CA" sz="800" b="1" dirty="0" smtClean="0"/>
              <a:t>1862</a:t>
            </a:r>
            <a:r>
              <a:rPr lang="ja-JP" altLang="en-US" sz="800" b="1" smtClean="0"/>
              <a:t>年</a:t>
            </a:r>
            <a:endParaRPr lang="en-US" sz="800" b="1" dirty="0"/>
          </a:p>
        </p:txBody>
      </p:sp>
      <p:sp>
        <p:nvSpPr>
          <p:cNvPr id="2118" name="Rectangle 70"/>
          <p:cNvSpPr>
            <a:spLocks noChangeArrowheads="1"/>
          </p:cNvSpPr>
          <p:nvPr/>
        </p:nvSpPr>
        <p:spPr bwMode="auto">
          <a:xfrm>
            <a:off x="2590800" y="3733800"/>
            <a:ext cx="449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ja-JP" altLang="en-US" sz="1200" b="1" smtClean="0"/>
              <a:t>さかもとりょうま</a:t>
            </a:r>
            <a:endParaRPr lang="en-US" altLang="ja-JP" sz="1200" b="1" dirty="0" smtClean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ja-JP" altLang="en-US" sz="900" smtClean="0"/>
              <a:t>私はケーキをつくれます。ともだちの　たんじょうびケーキを作ります。</a:t>
            </a:r>
            <a:endParaRPr lang="en-US" altLang="ja-JP" sz="900" dirty="0" smtClean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CA" sz="800" b="1" dirty="0" smtClean="0"/>
              <a:t>1863</a:t>
            </a:r>
            <a:r>
              <a:rPr lang="ja-JP" altLang="en-US" sz="800" b="1" smtClean="0"/>
              <a:t>年</a:t>
            </a:r>
            <a:endParaRPr lang="en-US" sz="800" b="1" dirty="0"/>
          </a:p>
        </p:txBody>
      </p:sp>
      <p:sp>
        <p:nvSpPr>
          <p:cNvPr id="2121" name="Rectangle 73"/>
          <p:cNvSpPr>
            <a:spLocks noChangeArrowheads="1"/>
          </p:cNvSpPr>
          <p:nvPr/>
        </p:nvSpPr>
        <p:spPr bwMode="auto">
          <a:xfrm>
            <a:off x="2590800" y="4419600"/>
            <a:ext cx="449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ja-JP" altLang="en-US" sz="1200" b="1" smtClean="0"/>
              <a:t>さかもとりょうま</a:t>
            </a:r>
            <a:endParaRPr lang="en-US" altLang="ja-JP" sz="1200" b="1" dirty="0" smtClean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ja-JP" altLang="en-US" sz="900" smtClean="0"/>
              <a:t>ともだちのマイケルに会いました。私は　えい語が　話せます。</a:t>
            </a:r>
            <a:endParaRPr lang="en-US" altLang="ja-JP" sz="900" dirty="0" smtClean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ja-JP" altLang="en-US" sz="900" smtClean="0"/>
              <a:t>かいぐん が　つぶれてしまいました。。。</a:t>
            </a:r>
            <a:r>
              <a:rPr lang="en-US" sz="900" dirty="0" smtClean="0"/>
              <a:t>!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ja-JP" sz="800" b="1" dirty="0" smtClean="0"/>
              <a:t>1864</a:t>
            </a:r>
            <a:r>
              <a:rPr lang="ja-JP" altLang="en-US" sz="800" b="1" smtClean="0"/>
              <a:t>年</a:t>
            </a:r>
            <a:endParaRPr lang="en-US" sz="800" b="1" dirty="0"/>
          </a:p>
        </p:txBody>
      </p:sp>
      <p:sp>
        <p:nvSpPr>
          <p:cNvPr id="2123" name="Rectangle 75"/>
          <p:cNvSpPr>
            <a:spLocks noChangeArrowheads="1"/>
          </p:cNvSpPr>
          <p:nvPr/>
        </p:nvSpPr>
        <p:spPr bwMode="auto">
          <a:xfrm>
            <a:off x="2667000" y="5105400"/>
            <a:ext cx="449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ja-JP" altLang="en-US" sz="1200" b="1" smtClean="0"/>
              <a:t>さかもとりょうま</a:t>
            </a:r>
            <a:endParaRPr lang="en-US" altLang="ja-JP" sz="1200" b="1" dirty="0" smtClean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ja-JP" altLang="en-US" sz="900" smtClean="0"/>
              <a:t>さいごうたかもり と　 かごしま　 に行きます。</a:t>
            </a:r>
            <a:endParaRPr lang="en-US" altLang="ja-JP" sz="900" dirty="0" smtClean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ja-JP" altLang="en-US" sz="900" smtClean="0"/>
              <a:t>その後、ちょうしゅう で 　かつらこごろう と 会います。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ja-JP" sz="800" b="1" dirty="0" smtClean="0"/>
              <a:t>1865</a:t>
            </a:r>
            <a:r>
              <a:rPr lang="ja-JP" altLang="en-US" sz="800" b="1" smtClean="0"/>
              <a:t>年</a:t>
            </a:r>
            <a:endParaRPr lang="en-US" sz="800" b="1" dirty="0"/>
          </a:p>
        </p:txBody>
      </p:sp>
      <p:sp>
        <p:nvSpPr>
          <p:cNvPr id="2125" name="Rectangle 77"/>
          <p:cNvSpPr>
            <a:spLocks noChangeArrowheads="1"/>
          </p:cNvSpPr>
          <p:nvPr/>
        </p:nvSpPr>
        <p:spPr bwMode="auto">
          <a:xfrm>
            <a:off x="2590800" y="5791200"/>
            <a:ext cx="449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ja-JP" altLang="en-US" sz="1200" b="1" smtClean="0"/>
              <a:t>さかもとりょうま</a:t>
            </a:r>
            <a:endParaRPr lang="en-US" altLang="ja-JP" sz="1200" b="1" dirty="0" smtClean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ja-JP" altLang="en-US" sz="900" smtClean="0"/>
              <a:t>ちょうしゅう と　 さつま が　 どうめい をむすびました！！やっと しごと が　　　　　　おわりました！！</a:t>
            </a:r>
            <a:endParaRPr lang="en-US" altLang="ja-JP" sz="900" dirty="0" smtClean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ja-JP" sz="800" b="1" dirty="0" smtClean="0"/>
              <a:t>1866</a:t>
            </a:r>
            <a:r>
              <a:rPr lang="ja-JP" altLang="en-US" sz="800" b="1" smtClean="0"/>
              <a:t>年 </a:t>
            </a:r>
            <a:endParaRPr lang="en-US" sz="800" b="1" dirty="0"/>
          </a:p>
        </p:txBody>
      </p:sp>
      <p:sp>
        <p:nvSpPr>
          <p:cNvPr id="7170" name="AutoShape 2" descr="data:image/jpeg;base64,/9j/4AAQSkZJRgABAQAAAQABAAD/2wCEAAkGBwgHBgkIBwgKCgkLDRYPDQwMDRsUFRAWIB0iIiAdHx8kKDQsJCYxJx8fLT0tMTU3Ojo6Iys/RD84QzQ5OjcBCgoKDQwNGg8PGjclHyU3Nzc3Nzc3Nzc3Nzc3Nzc3Nzc3Nzc3Nzc3Nzc3Nzc3Nzc3Nzc3Nzc3Nzc3Nzc3Nzc3N//AABEIAKAAfAMBIgACEQEDEQH/xAAbAAACAwEBAQAAAAAAAAAAAAAEBQIDBgcAAf/EADYQAAEDAgQEAwYGAgMBAAAAAAEAAgMEEQUSITEGE0FRImFxFCMygZHBBxVCUqGxYtFD4fAz/8QAFAEBAAAAAAAAAAAAAAAAAAAAAP/EABQRAQAAAAAAAAAAAAAAAAAAAAD/2gAMAwEAAhEDEQA/ANliVQGS2aNtiqZK1scVmauK9XxZpjc6oKZgY03OvZAJVVcufMHeqGfVPdudV6oub2Q7d7uQSdNJ5heEj77lfXm502VcsjImOke4Na0XJQFsc7Q5kVHO8aX2WJxPHcSyl1BGxkLrhkr23c70H3WZq8Uxd5D5MQmNybZJbWt5CyDsHtLzpt5ql9WC/KJLm9tNVymHibGImhntjnt6iQB1/nutLw/xNBWSsp6pxp5zpGb3Y49rdPRBqpC4H4ioMc8nV2iskH07r5GzVAwo5TGwapjDWuaNHJK02KsEtjug0UWIW+LUItlWHNu06eay7JXHZExTuDALoCauMunN9AhZYw91r6BM69zbmxF0mklc0kW0KAOrDGmwQB3RdR4iSShrWKCJ2TjDeG21jWz4szNHfNHT9PIu7nyQmE07anEYI3jwl1z521W3eCD1QAmggDQ1sEQaBoAwaJPVcKYLI9035dAyRxJcWxgXvvotCb32Koldog5HxrwjTYdHLXUcjY23BMR0B9Oyw3psup/idVcmijjA/wDqS0Fct8kHSeDcV/M8P5Ez71MFmm5uXN6FaFzcgXLuFjLHi1MYJCxznhp8xfZdTfoNUFeZRc7VRLgoOKAuORXNeSEHE5HxAZBdARUF2cnVD1GjL9UVUXD3XQFQ4kWCAV+uvVUuVjw4bqtBbhZqxirH0XKzshe68xs0bC5+q0GF4jilRWGGqdhdRDlPv6Gcvyu7EILhmkiqauqZVRRywugDSx4vfxAkHy0C0kNHT0894IY2XBJyNDf4Hmgx2NVGJxYqW4ljn5fRlxEMVHBzJHjqXHKSNwjsPqSJxCMTNZm2bLFy5B8jutC6Jkj7kD/ShLaMdkGF/EmiZJg5ke6z4iC3TdcmawuJsQLd11zjmtbJQTwlofmaQAe6yeEcMYjT1VJW0rmVByse5rRsHAlzCTpfL1/yQIcLkbBMC4DUEAkXsT1XTKOTm0cb82fwi7rWueuiwleKSgxV9NFE7ltcGujDrlpsLi9tfFda7CqiWSHI/QN0sfi+dtNEBj1Xm1XnndVZrFASxxB2KNjkGXdAsfcWVjPhQaGvYA8i2qXEWBT3EMrXXcN0mntu0aIF8wJKqtqiJFABAz4ak5eIZf3sI/o/ZN6/8zMjnYZJStJjIInY51jffQ9r/wALNU0pp545W7sdf1TPEpZQ01tTijqSiNhGII2l1z1OZp39EDOjgrIonCsnjlf+l7GFuYeY6Iase7I4AklC4WWzBk9PitW+I6ZJmNLXfVoIPopYzXR0ULi8aW0QZHiJgMZBBLr3v2SibjuuZRMo8MpaejDRkMrRmd2uOg+hUJa+XGsUjpYs2TNrbe3VEnCMPPEYpXBzGFgc0DYu7IFOA4I+tq3y1MrhYB5sbkk3Ov8AfzW2ZC2JmVoaAOwspUmGw0VzE3U2BPoLK54ACAGVDuRctkK/VBKNxCKYfChGBFs+FBq8Rd40nmTPE3e8sErfqEFB6r4Gr6QvAFB9DQjaLF6Wgj5Fe+NjXO92X9T2+6QY1jlJhEd5jnltcRNPi+fZYHFMVq8TqxVSRkshs4RgXaxtxv8AMgIOv1fFOD07DJLUQ+QaQSVz/ivig4vLyaJrhF36la3E+EcJrW+0RUjYeY0OHIAaNfIaL2D8NUNA4PEDXPB0c4XKBXwXgppKc1U7CJpBoT2STHqx7MTnkjdZzJWlvkW6LfY1WRYXh0k9hn+Fje7ui5RiExdKW3JcTck9Sg6BgmLx4rSlxAbMzR7fuETKdFziirpMPnbLTu94NCDs4ditRhnEkFe7kzgQTHQXNw5AzlIN0Md1bK7dDk6oLmEIhhGVBsVzSbboNPiLveO9UA9wsi8TcOcQO6Xk6oPFZjiXiY0hNJhxDpi7KZNw09beiLx/FzTj2OmJFQ8eJw/QP9rD1EZM5DTqTkbc9NyUFTQ6omzyuc8klznHr3K6NwrgULOEIqmpaCa7EIc9/wBjZLW+uYrn0FjFO5uxtGz02XdcGoIZuGMKgkuRFFFMLEjxDxf2SgKeA1uUbDRAv0d80yeM3n5pFxTVtwvCZqj/AJT4Ihfdx/1v8kGD4yxb2vEHQscDDTEtHm7r/wC8ljnSEuLjqUVWucBkLiTe7j5oIg7ILodbvPRUOIIce5V8h5cQb1duh3D3ZQNsM4gqaYCOYc6EaWPxD0K09DWwV0Zkp3hwG4OhHqsDHpHqpU1ZLR1LZ4HWeOnQjsfJB0ljSVa21vhQWF1kdfSMqITodCP2nqEexvhQOcRk94fVKqyrbTU0kztQxt7d0RiMl5NO6y/E9URTsgbu43d/Q+6BbAyoxLGqSmiI59XMGuedbDr/AAn34mU9DQ1FHSUTI2upKSzsoF9TpmPU7/VZ7CMX/J8UjxJsTJnU+YhjtjdpCXYnV1VbI6prX56uukzud2b0FugQW08XLooM2mZ7Sf7+y79hkfIwujhP6IGNPyaFxGiphVYjh1Gb5ZJrafT7ruzt7DYIKHsu+zdlzT8QMUbV4p7LC68FELH/ACk6/S1vqt/xBiIwrCZqgW5hGWId3nZcZrXfoLszibuPc9UCyVhe65XooLuvbZE5blXhgawoFUzS+Y26IeXSS3kukfhzRwP9sqXtaZL5LnUhp30WQ43iZDxRWtjy5S4Hw7C4CBG82bohwb3cVZM7TKN1EiwDQg0nBFYY6ySlcfBK24B/cP8Aq/0W3ZYBcxw6Q0tdTSjTLI0n0vr/AAulNeCEF9YbylYvHn5693k9rfotXVTe9JO26yOIDPebc5838oF3IdLNk/Tc5vqqeZz8VufhboB6JsQ2KF8lrX1uk9BEJJJKmXWJlyR+49kGy4Ni9s4yoWN+Cnbncex3+y7GbbLnX4SYdkiqsUl0e/wj1Op/gD6rUcW4n+XYY5kb8tRUAtbb9I6u+X3QY7jTGBW17mRuBp6a7I7H4n9T9ljXnPISeqKrJeZJlb8AQ7W3eLIJRRlxUqkhpsNESxvLA7oCrdeXRBPCccq8H5opCz3jgTmF9kkrah9VWyTyuu+R5c4+ZVs5s8hCPGt0Fe7iTsFJjS43K+5dFNjSSGhBZbxAhb+hmElJE925YL/RYyOnuG6LUUF20rG9ggNq7uLglE1OCy1tLWTqobq5DPiuL6IM3iebliJu7zYBDOg0ipgSIQc0jh1smuJ00plZyR4hsqKOgqGvzSG2tzpug2/BvElNh+B1DZo7PZMTG1v6wQLelrLN43i9TilVJNM+7naWGgA7BRNPLMcou1qtZhjRq4m6BOGkoymgIGchMBTMGmXZU1JIu1uyASR93EJdV6PTBrTmuULVNvL6oFVV8Yt1VBbcgBHVEBztFl9ipHPfoCgCDEXSU5JzJhT4af1CycUtNE2ldGQOYXAtd28kC6CnuBom1O3LEAOi8acRga3KsYBlQHTN8Sjy7ol8JJ12U46c6W2QAOpM5vbZSFFYbJwymspmnFtkCltPYbKTotNky5Omyg6HTZAnkjOwQklKXX7p8YQeirdTX2CDPGmI0sh5aMl11on0/kqXQAdECH2Evc0kIyCiazoEwMQbsFAhAOWAbK1hZZpkGjeyi8G6jlJQTdkzXYdCpstlVYYeitYx2VB//9k="/>
          <p:cNvSpPr>
            <a:spLocks noChangeAspect="1" noChangeArrowheads="1"/>
          </p:cNvSpPr>
          <p:nvPr/>
        </p:nvSpPr>
        <p:spPr bwMode="auto">
          <a:xfrm>
            <a:off x="63500" y="-731838"/>
            <a:ext cx="1181100" cy="152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2" name="AutoShape 4" descr="data:image/jpeg;base64,/9j/4AAQSkZJRgABAQAAAQABAAD/2wCEAAkGBwgHBgkIBwgKCgkLDRYPDQwMDRsUFRAWIB0iIiAdHx8kKDQsJCYxJx8fLT0tMTU3Ojo6Iys/RD84QzQ5OjcBCgoKDQwNGg8PGjclHyU3Nzc3Nzc3Nzc3Nzc3Nzc3Nzc3Nzc3Nzc3Nzc3Nzc3Nzc3Nzc3Nzc3Nzc3Nzc3Nzc3N//AABEIAKAAfAMBIgACEQEDEQH/xAAbAAACAwEBAQAAAAAAAAAAAAAEBQIDBgcAAf/EADYQAAEDAgQEAwYGAgMBAAAAAAEAAgMEEQUSITEGE0FRImFxFCMygZHBBxVCUqGxYtFD4fAz/8QAFAEBAAAAAAAAAAAAAAAAAAAAAP/EABQRAQAAAAAAAAAAAAAAAAAAAAD/2gAMAwEAAhEDEQA/ANliVQGS2aNtiqZK1scVmauK9XxZpjc6oKZgY03OvZAJVVcufMHeqGfVPdudV6oub2Q7d7uQSdNJ5heEj77lfXm502VcsjImOke4Na0XJQFsc7Q5kVHO8aX2WJxPHcSyl1BGxkLrhkr23c70H3WZq8Uxd5D5MQmNybZJbWt5CyDsHtLzpt5ql9WC/KJLm9tNVymHibGImhntjnt6iQB1/nutLw/xNBWSsp6pxp5zpGb3Y49rdPRBqpC4H4ioMc8nV2iskH07r5GzVAwo5TGwapjDWuaNHJK02KsEtjug0UWIW+LUItlWHNu06eay7JXHZExTuDALoCauMunN9AhZYw91r6BM69zbmxF0mklc0kW0KAOrDGmwQB3RdR4iSShrWKCJ2TjDeG21jWz4szNHfNHT9PIu7nyQmE07anEYI3jwl1z521W3eCD1QAmggDQ1sEQaBoAwaJPVcKYLI9035dAyRxJcWxgXvvotCb32Koldog5HxrwjTYdHLXUcjY23BMR0B9Oyw3psup/idVcmijjA/wDqS0Fct8kHSeDcV/M8P5Ez71MFmm5uXN6FaFzcgXLuFjLHi1MYJCxznhp8xfZdTfoNUFeZRc7VRLgoOKAuORXNeSEHE5HxAZBdARUF2cnVD1GjL9UVUXD3XQFQ4kWCAV+uvVUuVjw4bqtBbhZqxirH0XKzshe68xs0bC5+q0GF4jilRWGGqdhdRDlPv6Gcvyu7EILhmkiqauqZVRRywugDSx4vfxAkHy0C0kNHT0894IY2XBJyNDf4Hmgx2NVGJxYqW4ljn5fRlxEMVHBzJHjqXHKSNwjsPqSJxCMTNZm2bLFy5B8jutC6Jkj7kD/ShLaMdkGF/EmiZJg5ke6z4iC3TdcmawuJsQLd11zjmtbJQTwlofmaQAe6yeEcMYjT1VJW0rmVByse5rRsHAlzCTpfL1/yQIcLkbBMC4DUEAkXsT1XTKOTm0cb82fwi7rWueuiwleKSgxV9NFE7ltcGujDrlpsLi9tfFda7CqiWSHI/QN0sfi+dtNEBj1Xm1XnndVZrFASxxB2KNjkGXdAsfcWVjPhQaGvYA8i2qXEWBT3EMrXXcN0mntu0aIF8wJKqtqiJFABAz4ak5eIZf3sI/o/ZN6/8zMjnYZJStJjIInY51jffQ9r/wALNU0pp545W7sdf1TPEpZQ01tTijqSiNhGII2l1z1OZp39EDOjgrIonCsnjlf+l7GFuYeY6Iase7I4AklC4WWzBk9PitW+I6ZJmNLXfVoIPopYzXR0ULi8aW0QZHiJgMZBBLr3v2SibjuuZRMo8MpaejDRkMrRmd2uOg+hUJa+XGsUjpYs2TNrbe3VEnCMPPEYpXBzGFgc0DYu7IFOA4I+tq3y1MrhYB5sbkk3Ov8AfzW2ZC2JmVoaAOwspUmGw0VzE3U2BPoLK54ACAGVDuRctkK/VBKNxCKYfChGBFs+FBq8Rd40nmTPE3e8sErfqEFB6r4Gr6QvAFB9DQjaLF6Wgj5Fe+NjXO92X9T2+6QY1jlJhEd5jnltcRNPi+fZYHFMVq8TqxVSRkshs4RgXaxtxv8AMgIOv1fFOD07DJLUQ+QaQSVz/ivig4vLyaJrhF36la3E+EcJrW+0RUjYeY0OHIAaNfIaL2D8NUNA4PEDXPB0c4XKBXwXgppKc1U7CJpBoT2STHqx7MTnkjdZzJWlvkW6LfY1WRYXh0k9hn+Fje7ui5RiExdKW3JcTck9Sg6BgmLx4rSlxAbMzR7fuETKdFziirpMPnbLTu94NCDs4ditRhnEkFe7kzgQTHQXNw5AzlIN0Md1bK7dDk6oLmEIhhGVBsVzSbboNPiLveO9UA9wsi8TcOcQO6Xk6oPFZjiXiY0hNJhxDpi7KZNw09beiLx/FzTj2OmJFQ8eJw/QP9rD1EZM5DTqTkbc9NyUFTQ6omzyuc8klznHr3K6NwrgULOEIqmpaCa7EIc9/wBjZLW+uYrn0FjFO5uxtGz02XdcGoIZuGMKgkuRFFFMLEjxDxf2SgKeA1uUbDRAv0d80yeM3n5pFxTVtwvCZqj/AJT4Ihfdx/1v8kGD4yxb2vEHQscDDTEtHm7r/wC8ljnSEuLjqUVWucBkLiTe7j5oIg7ILodbvPRUOIIce5V8h5cQb1duh3D3ZQNsM4gqaYCOYc6EaWPxD0K09DWwV0Zkp3hwG4OhHqsDHpHqpU1ZLR1LZ4HWeOnQjsfJB0ljSVa21vhQWF1kdfSMqITodCP2nqEexvhQOcRk94fVKqyrbTU0kztQxt7d0RiMl5NO6y/E9URTsgbu43d/Q+6BbAyoxLGqSmiI59XMGuedbDr/AAn34mU9DQ1FHSUTI2upKSzsoF9TpmPU7/VZ7CMX/J8UjxJsTJnU+YhjtjdpCXYnV1VbI6prX56uukzud2b0FugQW08XLooM2mZ7Sf7+y79hkfIwujhP6IGNPyaFxGiphVYjh1Gb5ZJrafT7ruzt7DYIKHsu+zdlzT8QMUbV4p7LC68FELH/ACk6/S1vqt/xBiIwrCZqgW5hGWId3nZcZrXfoLszibuPc9UCyVhe65XooLuvbZE5blXhgawoFUzS+Y26IeXSS3kukfhzRwP9sqXtaZL5LnUhp30WQ43iZDxRWtjy5S4Hw7C4CBG82bohwb3cVZM7TKN1EiwDQg0nBFYY6ySlcfBK24B/cP8Aq/0W3ZYBcxw6Q0tdTSjTLI0n0vr/AAulNeCEF9YbylYvHn5693k9rfotXVTe9JO26yOIDPebc5838oF3IdLNk/Tc5vqqeZz8VufhboB6JsQ2KF8lrX1uk9BEJJJKmXWJlyR+49kGy4Ni9s4yoWN+Cnbncex3+y7GbbLnX4SYdkiqsUl0e/wj1Op/gD6rUcW4n+XYY5kb8tRUAtbb9I6u+X3QY7jTGBW17mRuBp6a7I7H4n9T9ljXnPISeqKrJeZJlb8AQ7W3eLIJRRlxUqkhpsNESxvLA7oCrdeXRBPCccq8H5opCz3jgTmF9kkrah9VWyTyuu+R5c4+ZVs5s8hCPGt0Fe7iTsFJjS43K+5dFNjSSGhBZbxAhb+hmElJE925YL/RYyOnuG6LUUF20rG9ggNq7uLglE1OCy1tLWTqobq5DPiuL6IM3iebliJu7zYBDOg0ipgSIQc0jh1smuJ00plZyR4hsqKOgqGvzSG2tzpug2/BvElNh+B1DZo7PZMTG1v6wQLelrLN43i9TilVJNM+7naWGgA7BRNPLMcou1qtZhjRq4m6BOGkoymgIGchMBTMGmXZU1JIu1uyASR93EJdV6PTBrTmuULVNvL6oFVV8Yt1VBbcgBHVEBztFl9ipHPfoCgCDEXSU5JzJhT4af1CycUtNE2ldGQOYXAtd28kC6CnuBom1O3LEAOi8acRga3KsYBlQHTN8Sjy7ol8JJ12U46c6W2QAOpM5vbZSFFYbJwymspmnFtkCltPYbKTotNky5Omyg6HTZAnkjOwQklKXX7p8YQeirdTX2CDPGmI0sh5aMl11on0/kqXQAdECH2Evc0kIyCiazoEwMQbsFAhAOWAbK1hZZpkGjeyi8G6jlJQTdkzXYdCpstlVYYeitYx2VB//9k="/>
          <p:cNvSpPr>
            <a:spLocks noChangeAspect="1" noChangeArrowheads="1"/>
          </p:cNvSpPr>
          <p:nvPr/>
        </p:nvSpPr>
        <p:spPr bwMode="auto">
          <a:xfrm>
            <a:off x="63500" y="-731838"/>
            <a:ext cx="1181100" cy="152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4" name="AutoShape 6" descr="data:image/jpeg;base64,/9j/4AAQSkZJRgABAQAAAQABAAD/2wCEAAkGBwgHBgkIBwgKCgkLDRYPDQwMDRsUFRAWIB0iIiAdHx8kKDQsJCYxJx8fLT0tMTU3Ojo6Iys/RD84QzQ5OjcBCgoKDQwNGg8PGjclHyU3Nzc3Nzc3Nzc3Nzc3Nzc3Nzc3Nzc3Nzc3Nzc3Nzc3Nzc3Nzc3Nzc3Nzc3Nzc3Nzc3N//AABEIAKAAfAMBIgACEQEDEQH/xAAbAAACAwEBAQAAAAAAAAAAAAAEBQIDBgcAAf/EADYQAAEDAgQEAwYGAgMBAAAAAAEAAgMEEQUSITEGE0FRImFxFCMygZHBBxVCUqGxYtFD4fAz/8QAFAEBAAAAAAAAAAAAAAAAAAAAAP/EABQRAQAAAAAAAAAAAAAAAAAAAAD/2gAMAwEAAhEDEQA/ANliVQGS2aNtiqZK1scVmauK9XxZpjc6oKZgY03OvZAJVVcufMHeqGfVPdudV6oub2Q7d7uQSdNJ5heEj77lfXm502VcsjImOke4Na0XJQFsc7Q5kVHO8aX2WJxPHcSyl1BGxkLrhkr23c70H3WZq8Uxd5D5MQmNybZJbWt5CyDsHtLzpt5ql9WC/KJLm9tNVymHibGImhntjnt6iQB1/nutLw/xNBWSsp6pxp5zpGb3Y49rdPRBqpC4H4ioMc8nV2iskH07r5GzVAwo5TGwapjDWuaNHJK02KsEtjug0UWIW+LUItlWHNu06eay7JXHZExTuDALoCauMunN9AhZYw91r6BM69zbmxF0mklc0kW0KAOrDGmwQB3RdR4iSShrWKCJ2TjDeG21jWz4szNHfNHT9PIu7nyQmE07anEYI3jwl1z521W3eCD1QAmggDQ1sEQaBoAwaJPVcKYLI9035dAyRxJcWxgXvvotCb32Koldog5HxrwjTYdHLXUcjY23BMR0B9Oyw3psup/idVcmijjA/wDqS0Fct8kHSeDcV/M8P5Ez71MFmm5uXN6FaFzcgXLuFjLHi1MYJCxznhp8xfZdTfoNUFeZRc7VRLgoOKAuORXNeSEHE5HxAZBdARUF2cnVD1GjL9UVUXD3XQFQ4kWCAV+uvVUuVjw4bqtBbhZqxirH0XKzshe68xs0bC5+q0GF4jilRWGGqdhdRDlPv6Gcvyu7EILhmkiqauqZVRRywugDSx4vfxAkHy0C0kNHT0894IY2XBJyNDf4Hmgx2NVGJxYqW4ljn5fRlxEMVHBzJHjqXHKSNwjsPqSJxCMTNZm2bLFy5B8jutC6Jkj7kD/ShLaMdkGF/EmiZJg5ke6z4iC3TdcmawuJsQLd11zjmtbJQTwlofmaQAe6yeEcMYjT1VJW0rmVByse5rRsHAlzCTpfL1/yQIcLkbBMC4DUEAkXsT1XTKOTm0cb82fwi7rWueuiwleKSgxV9NFE7ltcGujDrlpsLi9tfFda7CqiWSHI/QN0sfi+dtNEBj1Xm1XnndVZrFASxxB2KNjkGXdAsfcWVjPhQaGvYA8i2qXEWBT3EMrXXcN0mntu0aIF8wJKqtqiJFABAz4ak5eIZf3sI/o/ZN6/8zMjnYZJStJjIInY51jffQ9r/wALNU0pp545W7sdf1TPEpZQ01tTijqSiNhGII2l1z1OZp39EDOjgrIonCsnjlf+l7GFuYeY6Iase7I4AklC4WWzBk9PitW+I6ZJmNLXfVoIPopYzXR0ULi8aW0QZHiJgMZBBLr3v2SibjuuZRMo8MpaejDRkMrRmd2uOg+hUJa+XGsUjpYs2TNrbe3VEnCMPPEYpXBzGFgc0DYu7IFOA4I+tq3y1MrhYB5sbkk3Ov8AfzW2ZC2JmVoaAOwspUmGw0VzE3U2BPoLK54ACAGVDuRctkK/VBKNxCKYfChGBFs+FBq8Rd40nmTPE3e8sErfqEFB6r4Gr6QvAFB9DQjaLF6Wgj5Fe+NjXO92X9T2+6QY1jlJhEd5jnltcRNPi+fZYHFMVq8TqxVSRkshs4RgXaxtxv8AMgIOv1fFOD07DJLUQ+QaQSVz/ivig4vLyaJrhF36la3E+EcJrW+0RUjYeY0OHIAaNfIaL2D8NUNA4PEDXPB0c4XKBXwXgppKc1U7CJpBoT2STHqx7MTnkjdZzJWlvkW6LfY1WRYXh0k9hn+Fje7ui5RiExdKW3JcTck9Sg6BgmLx4rSlxAbMzR7fuETKdFziirpMPnbLTu94NCDs4ditRhnEkFe7kzgQTHQXNw5AzlIN0Md1bK7dDk6oLmEIhhGVBsVzSbboNPiLveO9UA9wsi8TcOcQO6Xk6oPFZjiXiY0hNJhxDpi7KZNw09beiLx/FzTj2OmJFQ8eJw/QP9rD1EZM5DTqTkbc9NyUFTQ6omzyuc8klznHr3K6NwrgULOEIqmpaCa7EIc9/wBjZLW+uYrn0FjFO5uxtGz02XdcGoIZuGMKgkuRFFFMLEjxDxf2SgKeA1uUbDRAv0d80yeM3n5pFxTVtwvCZqj/AJT4Ihfdx/1v8kGD4yxb2vEHQscDDTEtHm7r/wC8ljnSEuLjqUVWucBkLiTe7j5oIg7ILodbvPRUOIIce5V8h5cQb1duh3D3ZQNsM4gqaYCOYc6EaWPxD0K09DWwV0Zkp3hwG4OhHqsDHpHqpU1ZLR1LZ4HWeOnQjsfJB0ljSVa21vhQWF1kdfSMqITodCP2nqEexvhQOcRk94fVKqyrbTU0kztQxt7d0RiMl5NO6y/E9URTsgbu43d/Q+6BbAyoxLGqSmiI59XMGuedbDr/AAn34mU9DQ1FHSUTI2upKSzsoF9TpmPU7/VZ7CMX/J8UjxJsTJnU+YhjtjdpCXYnV1VbI6prX56uukzud2b0FugQW08XLooM2mZ7Sf7+y79hkfIwujhP6IGNPyaFxGiphVYjh1Gb5ZJrafT7ruzt7DYIKHsu+zdlzT8QMUbV4p7LC68FELH/ACk6/S1vqt/xBiIwrCZqgW5hGWId3nZcZrXfoLszibuPc9UCyVhe65XooLuvbZE5blXhgawoFUzS+Y26IeXSS3kukfhzRwP9sqXtaZL5LnUhp30WQ43iZDxRWtjy5S4Hw7C4CBG82bohwb3cVZM7TKN1EiwDQg0nBFYY6ySlcfBK24B/cP8Aq/0W3ZYBcxw6Q0tdTSjTLI0n0vr/AAulNeCEF9YbylYvHn5693k9rfotXVTe9JO26yOIDPebc5838oF3IdLNk/Tc5vqqeZz8VufhboB6JsQ2KF8lrX1uk9BEJJJKmXWJlyR+49kGy4Ni9s4yoWN+Cnbncex3+y7GbbLnX4SYdkiqsUl0e/wj1Op/gD6rUcW4n+XYY5kb8tRUAtbb9I6u+X3QY7jTGBW17mRuBp6a7I7H4n9T9ljXnPISeqKrJeZJlb8AQ7W3eLIJRRlxUqkhpsNESxvLA7oCrdeXRBPCccq8H5opCz3jgTmF9kkrah9VWyTyuu+R5c4+ZVs5s8hCPGt0Fe7iTsFJjS43K+5dFNjSSGhBZbxAhb+hmElJE925YL/RYyOnuG6LUUF20rG9ggNq7uLglE1OCy1tLWTqobq5DPiuL6IM3iebliJu7zYBDOg0ipgSIQc0jh1smuJ00plZyR4hsqKOgqGvzSG2tzpug2/BvElNh+B1DZo7PZMTG1v6wQLelrLN43i9TilVJNM+7naWGgA7BRNPLMcou1qtZhjRq4m6BOGkoymgIGchMBTMGmXZU1JIu1uyASR93EJdV6PTBrTmuULVNvL6oFVV8Yt1VBbcgBHVEBztFl9ipHPfoCgCDEXSU5JzJhT4af1CycUtNE2ldGQOYXAtd28kC6CnuBom1O3LEAOi8acRga3KsYBlQHTN8Sjy7ol8JJ12U46c6W2QAOpM5vbZSFFYbJwymspmnFtkCltPYbKTotNky5Omyg6HTZAnkjOwQklKXX7p8YQeirdTX2CDPGmI0sh5aMl11on0/kqXQAdECH2Evc0kIyCiazoEwMQbsFAhAOWAbK1hZZpkGjeyi8G6jlJQTdkzXYdCpstlVYYeitYx2VB//9k="/>
          <p:cNvSpPr>
            <a:spLocks noChangeAspect="1" noChangeArrowheads="1"/>
          </p:cNvSpPr>
          <p:nvPr/>
        </p:nvSpPr>
        <p:spPr bwMode="auto">
          <a:xfrm>
            <a:off x="63500" y="-731838"/>
            <a:ext cx="1181100" cy="152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6" name="AutoShape 8" descr="data:image/jpeg;base64,/9j/4AAQSkZJRgABAQAAAQABAAD/2wCEAAkGBwgHBgkIBwgKCgkLDRYPDQwMDRsUFRAWIB0iIiAdHx8kKDQsJCYxJx8fLT0tMTU3Ojo6Iys/RD84QzQ5OjcBCgoKDQwNGg8PGjclHyU3Nzc3Nzc3Nzc3Nzc3Nzc3Nzc3Nzc3Nzc3Nzc3Nzc3Nzc3Nzc3Nzc3Nzc3Nzc3Nzc3N//AABEIAKAAfAMBIgACEQEDEQH/xAAbAAACAwEBAQAAAAAAAAAAAAAEBQIDBgcAAf/EADYQAAEDAgQEAwYGAgMBAAAAAAEAAgMEEQUSITEGE0FRImFxFCMygZHBBxVCUqGxYtFD4fAz/8QAFAEBAAAAAAAAAAAAAAAAAAAAAP/EABQRAQAAAAAAAAAAAAAAAAAAAAD/2gAMAwEAAhEDEQA/ANliVQGS2aNtiqZK1scVmauK9XxZpjc6oKZgY03OvZAJVVcufMHeqGfVPdudV6oub2Q7d7uQSdNJ5heEj77lfXm502VcsjImOke4Na0XJQFsc7Q5kVHO8aX2WJxPHcSyl1BGxkLrhkr23c70H3WZq8Uxd5D5MQmNybZJbWt5CyDsHtLzpt5ql9WC/KJLm9tNVymHibGImhntjnt6iQB1/nutLw/xNBWSsp6pxp5zpGb3Y49rdPRBqpC4H4ioMc8nV2iskH07r5GzVAwo5TGwapjDWuaNHJK02KsEtjug0UWIW+LUItlWHNu06eay7JXHZExTuDALoCauMunN9AhZYw91r6BM69zbmxF0mklc0kW0KAOrDGmwQB3RdR4iSShrWKCJ2TjDeG21jWz4szNHfNHT9PIu7nyQmE07anEYI3jwl1z521W3eCD1QAmggDQ1sEQaBoAwaJPVcKYLI9035dAyRxJcWxgXvvotCb32Koldog5HxrwjTYdHLXUcjY23BMR0B9Oyw3psup/idVcmijjA/wDqS0Fct8kHSeDcV/M8P5Ez71MFmm5uXN6FaFzcgXLuFjLHi1MYJCxznhp8xfZdTfoNUFeZRc7VRLgoOKAuORXNeSEHE5HxAZBdARUF2cnVD1GjL9UVUXD3XQFQ4kWCAV+uvVUuVjw4bqtBbhZqxirH0XKzshe68xs0bC5+q0GF4jilRWGGqdhdRDlPv6Gcvyu7EILhmkiqauqZVRRywugDSx4vfxAkHy0C0kNHT0894IY2XBJyNDf4Hmgx2NVGJxYqW4ljn5fRlxEMVHBzJHjqXHKSNwjsPqSJxCMTNZm2bLFy5B8jutC6Jkj7kD/ShLaMdkGF/EmiZJg5ke6z4iC3TdcmawuJsQLd11zjmtbJQTwlofmaQAe6yeEcMYjT1VJW0rmVByse5rRsHAlzCTpfL1/yQIcLkbBMC4DUEAkXsT1XTKOTm0cb82fwi7rWueuiwleKSgxV9NFE7ltcGujDrlpsLi9tfFda7CqiWSHI/QN0sfi+dtNEBj1Xm1XnndVZrFASxxB2KNjkGXdAsfcWVjPhQaGvYA8i2qXEWBT3EMrXXcN0mntu0aIF8wJKqtqiJFABAz4ak5eIZf3sI/o/ZN6/8zMjnYZJStJjIInY51jffQ9r/wALNU0pp545W7sdf1TPEpZQ01tTijqSiNhGII2l1z1OZp39EDOjgrIonCsnjlf+l7GFuYeY6Iase7I4AklC4WWzBk9PitW+I6ZJmNLXfVoIPopYzXR0ULi8aW0QZHiJgMZBBLr3v2SibjuuZRMo8MpaejDRkMrRmd2uOg+hUJa+XGsUjpYs2TNrbe3VEnCMPPEYpXBzGFgc0DYu7IFOA4I+tq3y1MrhYB5sbkk3Ov8AfzW2ZC2JmVoaAOwspUmGw0VzE3U2BPoLK54ACAGVDuRctkK/VBKNxCKYfChGBFs+FBq8Rd40nmTPE3e8sErfqEFB6r4Gr6QvAFB9DQjaLF6Wgj5Fe+NjXO92X9T2+6QY1jlJhEd5jnltcRNPi+fZYHFMVq8TqxVSRkshs4RgXaxtxv8AMgIOv1fFOD07DJLUQ+QaQSVz/ivig4vLyaJrhF36la3E+EcJrW+0RUjYeY0OHIAaNfIaL2D8NUNA4PEDXPB0c4XKBXwXgppKc1U7CJpBoT2STHqx7MTnkjdZzJWlvkW6LfY1WRYXh0k9hn+Fje7ui5RiExdKW3JcTck9Sg6BgmLx4rSlxAbMzR7fuETKdFziirpMPnbLTu94NCDs4ditRhnEkFe7kzgQTHQXNw5AzlIN0Md1bK7dDk6oLmEIhhGVBsVzSbboNPiLveO9UA9wsi8TcOcQO6Xk6oPFZjiXiY0hNJhxDpi7KZNw09beiLx/FzTj2OmJFQ8eJw/QP9rD1EZM5DTqTkbc9NyUFTQ6omzyuc8klznHr3K6NwrgULOEIqmpaCa7EIc9/wBjZLW+uYrn0FjFO5uxtGz02XdcGoIZuGMKgkuRFFFMLEjxDxf2SgKeA1uUbDRAv0d80yeM3n5pFxTVtwvCZqj/AJT4Ihfdx/1v8kGD4yxb2vEHQscDDTEtHm7r/wC8ljnSEuLjqUVWucBkLiTe7j5oIg7ILodbvPRUOIIce5V8h5cQb1duh3D3ZQNsM4gqaYCOYc6EaWPxD0K09DWwV0Zkp3hwG4OhHqsDHpHqpU1ZLR1LZ4HWeOnQjsfJB0ljSVa21vhQWF1kdfSMqITodCP2nqEexvhQOcRk94fVKqyrbTU0kztQxt7d0RiMl5NO6y/E9URTsgbu43d/Q+6BbAyoxLGqSmiI59XMGuedbDr/AAn34mU9DQ1FHSUTI2upKSzsoF9TpmPU7/VZ7CMX/J8UjxJsTJnU+YhjtjdpCXYnV1VbI6prX56uukzud2b0FugQW08XLooM2mZ7Sf7+y79hkfIwujhP6IGNPyaFxGiphVYjh1Gb5ZJrafT7ruzt7DYIKHsu+zdlzT8QMUbV4p7LC68FELH/ACk6/S1vqt/xBiIwrCZqgW5hGWId3nZcZrXfoLszibuPc9UCyVhe65XooLuvbZE5blXhgawoFUzS+Y26IeXSS3kukfhzRwP9sqXtaZL5LnUhp30WQ43iZDxRWtjy5S4Hw7C4CBG82bohwb3cVZM7TKN1EiwDQg0nBFYY6ySlcfBK24B/cP8Aq/0W3ZYBcxw6Q0tdTSjTLI0n0vr/AAulNeCEF9YbylYvHn5693k9rfotXVTe9JO26yOIDPebc5838oF3IdLNk/Tc5vqqeZz8VufhboB6JsQ2KF8lrX1uk9BEJJJKmXWJlyR+49kGy4Ni9s4yoWN+Cnbncex3+y7GbbLnX4SYdkiqsUl0e/wj1Op/gD6rUcW4n+XYY5kb8tRUAtbb9I6u+X3QY7jTGBW17mRuBp6a7I7H4n9T9ljXnPISeqKrJeZJlb8AQ7W3eLIJRRlxUqkhpsNESxvLA7oCrdeXRBPCccq8H5opCz3jgTmF9kkrah9VWyTyuu+R5c4+ZVs5s8hCPGt0Fe7iTsFJjS43K+5dFNjSSGhBZbxAhb+hmElJE925YL/RYyOnuG6LUUF20rG9ggNq7uLglE1OCy1tLWTqobq5DPiuL6IM3iebliJu7zYBDOg0ipgSIQc0jh1smuJ00plZyR4hsqKOgqGvzSG2tzpug2/BvElNh+B1DZo7PZMTG1v6wQLelrLN43i9TilVJNM+7naWGgA7BRNPLMcou1qtZhjRq4m6BOGkoymgIGchMBTMGmXZU1JIu1uyASR93EJdV6PTBrTmuULVNvL6oFVV8Yt1VBbcgBHVEBztFl9ipHPfoCgCDEXSU5JzJhT4af1CycUtNE2ldGQOYXAtd28kC6CnuBom1O3LEAOi8acRga3KsYBlQHTN8Sjy7ol8JJ12U46c6W2QAOpM5vbZSFFYbJwymspmnFtkCltPYbKTotNky5Omyg6HTZAnkjOwQklKXX7p8YQeirdTX2CDPGmI0sh5aMl11on0/kqXQAdECH2Evc0kIyCiazoEwMQbsFAhAOWAbK1hZZpkGjeyi8G6jlJQTdkzXYdCpstlVYYeitYx2VB//9k="/>
          <p:cNvSpPr>
            <a:spLocks noChangeAspect="1" noChangeArrowheads="1"/>
          </p:cNvSpPr>
          <p:nvPr/>
        </p:nvSpPr>
        <p:spPr bwMode="auto">
          <a:xfrm>
            <a:off x="63500" y="-731838"/>
            <a:ext cx="1181100" cy="152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84" name="Picture 16" descr="http://www.ndl.go.jp/portrait/1024_1536/427-53/002/0041_l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533400"/>
            <a:ext cx="1428750" cy="1828800"/>
          </a:xfrm>
          <a:prstGeom prst="rect">
            <a:avLst/>
          </a:prstGeom>
          <a:noFill/>
        </p:spPr>
      </p:pic>
      <p:pic>
        <p:nvPicPr>
          <p:cNvPr id="66" name="Picture 16" descr="http://www.ndl.go.jp/portrait/1024_1536/427-53/002/0041_l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2438400"/>
            <a:ext cx="416719" cy="533400"/>
          </a:xfrm>
          <a:prstGeom prst="rect">
            <a:avLst/>
          </a:prstGeom>
          <a:noFill/>
        </p:spPr>
      </p:pic>
      <p:pic>
        <p:nvPicPr>
          <p:cNvPr id="67" name="Picture 16" descr="http://www.ndl.go.jp/portrait/1024_1536/427-53/002/0041_l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3733800"/>
            <a:ext cx="416719" cy="533400"/>
          </a:xfrm>
          <a:prstGeom prst="rect">
            <a:avLst/>
          </a:prstGeom>
          <a:noFill/>
        </p:spPr>
      </p:pic>
      <p:pic>
        <p:nvPicPr>
          <p:cNvPr id="68" name="Picture 16" descr="http://www.ndl.go.jp/portrait/1024_1536/427-53/002/0041_l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4419600"/>
            <a:ext cx="416719" cy="533400"/>
          </a:xfrm>
          <a:prstGeom prst="rect">
            <a:avLst/>
          </a:prstGeom>
          <a:noFill/>
        </p:spPr>
      </p:pic>
      <p:pic>
        <p:nvPicPr>
          <p:cNvPr id="69" name="Picture 16" descr="http://www.ndl.go.jp/portrait/1024_1536/427-53/002/0041_l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5105400"/>
            <a:ext cx="416719" cy="533400"/>
          </a:xfrm>
          <a:prstGeom prst="rect">
            <a:avLst/>
          </a:prstGeom>
          <a:noFill/>
        </p:spPr>
      </p:pic>
      <p:pic>
        <p:nvPicPr>
          <p:cNvPr id="70" name="Picture 16" descr="http://www.ndl.go.jp/portrait/1024_1536/427-53/002/0041_l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5791200"/>
            <a:ext cx="416719" cy="533400"/>
          </a:xfrm>
          <a:prstGeom prst="rect">
            <a:avLst/>
          </a:prstGeom>
          <a:noFill/>
        </p:spPr>
      </p:pic>
      <p:pic>
        <p:nvPicPr>
          <p:cNvPr id="7186" name="Picture 18" descr="http://katsukaisyu.com/files/user/201305291123_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33600" y="3124200"/>
            <a:ext cx="421141" cy="558199"/>
          </a:xfrm>
          <a:prstGeom prst="rect">
            <a:avLst/>
          </a:prstGeom>
          <a:noFill/>
        </p:spPr>
      </p:pic>
      <p:pic>
        <p:nvPicPr>
          <p:cNvPr id="73" name="Picture 18" descr="http://katsukaisyu.com/files/user/201305291123_1.jpg">
            <a:hlinkClick r:id="rId6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2400" y="5334000"/>
            <a:ext cx="402430" cy="533399"/>
          </a:xfrm>
          <a:prstGeom prst="rect">
            <a:avLst/>
          </a:prstGeom>
          <a:noFill/>
        </p:spPr>
      </p:pic>
      <p:pic>
        <p:nvPicPr>
          <p:cNvPr id="7190" name="Picture 22" descr="http://mahorobanomori.web.fc2.com/saigo-2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5800" y="5334000"/>
            <a:ext cx="407194" cy="533400"/>
          </a:xfrm>
          <a:prstGeom prst="rect">
            <a:avLst/>
          </a:prstGeom>
          <a:noFill/>
        </p:spPr>
      </p:pic>
      <p:pic>
        <p:nvPicPr>
          <p:cNvPr id="7192" name="Picture 24" descr="http://tkamada.web.fc2.com/shiryokan/tomo/2008_10ryoma/ryoma0005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295400" y="5334000"/>
            <a:ext cx="400050" cy="576071"/>
          </a:xfrm>
          <a:prstGeom prst="rect">
            <a:avLst/>
          </a:prstGeom>
          <a:noFill/>
        </p:spPr>
      </p:pic>
      <p:pic>
        <p:nvPicPr>
          <p:cNvPr id="7194" name="Picture 26" descr="http://upload.wikimedia.org/wikipedia/commons/thumb/2/2d/Takayoshi_Kido_suit.jpg/200px-Takayoshi_Kido_suit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6096000"/>
            <a:ext cx="407175" cy="533400"/>
          </a:xfrm>
          <a:prstGeom prst="rect">
            <a:avLst/>
          </a:prstGeom>
          <a:noFill/>
        </p:spPr>
      </p:pic>
      <p:pic>
        <p:nvPicPr>
          <p:cNvPr id="7196" name="Picture 28" descr="http://upload.wikimedia.org/wikipedia/commons/thumb/5/5f/Nakaoka_Shintaro_1866.jpg/260px-Nakaoka_Shintaro_1866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85800" y="6096000"/>
            <a:ext cx="419100" cy="515816"/>
          </a:xfrm>
          <a:prstGeom prst="rect">
            <a:avLst/>
          </a:prstGeom>
          <a:noFill/>
        </p:spPr>
      </p:pic>
      <p:pic>
        <p:nvPicPr>
          <p:cNvPr id="7198" name="Picture 30" descr="http://www4.kcn.ne.jp/~per-tama/shinsengumi/S_Bild/Kondo02.jpg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295400" y="6096000"/>
            <a:ext cx="428625" cy="533400"/>
          </a:xfrm>
          <a:prstGeom prst="rect">
            <a:avLst/>
          </a:prstGeom>
          <a:noFill/>
        </p:spPr>
      </p:pic>
      <p:sp>
        <p:nvSpPr>
          <p:cNvPr id="60" name="TextBox 59"/>
          <p:cNvSpPr txBox="1"/>
          <p:nvPr/>
        </p:nvSpPr>
        <p:spPr>
          <a:xfrm>
            <a:off x="4114800" y="6350168"/>
            <a:ext cx="502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smtClean="0"/>
              <a:t>さいきん→</a:t>
            </a:r>
            <a:r>
              <a:rPr lang="en-US" altLang="ja-JP" sz="1200" dirty="0" smtClean="0"/>
              <a:t>recently  </a:t>
            </a:r>
            <a:r>
              <a:rPr lang="ja-JP" altLang="en-US" sz="1200" smtClean="0"/>
              <a:t>しゃしん→</a:t>
            </a:r>
            <a:r>
              <a:rPr lang="en-US" altLang="ja-JP" sz="1200" dirty="0" smtClean="0"/>
              <a:t>photo  </a:t>
            </a:r>
            <a:r>
              <a:rPr lang="ja-JP" altLang="en-US" sz="1200" smtClean="0"/>
              <a:t>なります→</a:t>
            </a:r>
            <a:r>
              <a:rPr lang="en-US" altLang="ja-JP" sz="1200" dirty="0" smtClean="0"/>
              <a:t>Become  </a:t>
            </a:r>
            <a:r>
              <a:rPr lang="ja-JP" altLang="en-US" sz="1200" smtClean="0"/>
              <a:t>つぶれる→</a:t>
            </a:r>
            <a:r>
              <a:rPr lang="en-US" altLang="ja-JP" sz="1200" dirty="0" smtClean="0"/>
              <a:t>go under</a:t>
            </a:r>
            <a:r>
              <a:rPr lang="ja-JP" altLang="en-US" sz="1200" smtClean="0"/>
              <a:t>　どうめい→</a:t>
            </a:r>
            <a:r>
              <a:rPr lang="en-US" altLang="ja-JP" sz="1200" dirty="0" smtClean="0"/>
              <a:t>Alliance </a:t>
            </a:r>
            <a:r>
              <a:rPr lang="ja-JP" altLang="en-US" sz="1200" smtClean="0"/>
              <a:t>　むすぶ→</a:t>
            </a:r>
            <a:r>
              <a:rPr lang="en-CA" altLang="ja-JP" sz="1200" dirty="0" smtClean="0"/>
              <a:t>join</a:t>
            </a:r>
            <a:endParaRPr lang="en-US" altLang="ja-JP" sz="1200" dirty="0" smtClean="0"/>
          </a:p>
          <a:p>
            <a:endParaRPr lang="en-US" altLang="ja-JP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3352800" y="3048000"/>
            <a:ext cx="3124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133600" y="28956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900" b="1" smtClean="0"/>
              <a:t>こじんじょうほう</a:t>
            </a:r>
            <a:endParaRPr lang="en-US" sz="900" b="1" dirty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  <a:ln/>
        </p:spPr>
        <p:txBody>
          <a:bodyPr/>
          <a:lstStyle/>
          <a:p>
            <a:r>
              <a:rPr lang="en-US" sz="1400" b="1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ja-JP" altLang="en-US" sz="1400" b="1" smtClean="0"/>
              <a:t>さかもと　りょうま　</a:t>
            </a:r>
            <a:endParaRPr lang="en-US" sz="1100" b="1" dirty="0" smtClean="0"/>
          </a:p>
          <a:p>
            <a:pPr algn="l">
              <a:lnSpc>
                <a:spcPct val="90000"/>
              </a:lnSpc>
            </a:pPr>
            <a:endParaRPr lang="en-US" sz="1400" dirty="0"/>
          </a:p>
        </p:txBody>
      </p:sp>
      <p:sp>
        <p:nvSpPr>
          <p:cNvPr id="7176" name="Rectangl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192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ja-JP" altLang="en-US" sz="1200" smtClean="0">
                <a:solidFill>
                  <a:schemeClr val="bg1"/>
                </a:solidFill>
              </a:rPr>
              <a:t>さいきん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177" name="Rectangle 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ja-JP" altLang="en-US" sz="1200" smtClean="0">
                <a:solidFill>
                  <a:schemeClr val="bg1"/>
                </a:solidFill>
              </a:rPr>
              <a:t>しゃしん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ja-JP" altLang="en-US" sz="1200" smtClean="0">
                <a:solidFill>
                  <a:schemeClr val="bg1"/>
                </a:solidFill>
              </a:rPr>
              <a:t>データ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ja-JP" altLang="en-US" sz="1200" smtClean="0">
                <a:solidFill>
                  <a:schemeClr val="bg1"/>
                </a:solidFill>
              </a:rPr>
              <a:t>そのた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ja-JP" altLang="en-US" sz="1200" smtClean="0">
                <a:solidFill>
                  <a:schemeClr val="bg1"/>
                </a:solidFill>
              </a:rPr>
              <a:t>さかもとりょうま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ja-JP" altLang="en-US" sz="1200" smtClean="0">
                <a:solidFill>
                  <a:schemeClr val="bg1"/>
                </a:solidFill>
              </a:rPr>
              <a:t>ログアウト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152400" y="26670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152400" y="24384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700" smtClean="0"/>
              <a:t>メッセージをおくる</a:t>
            </a:r>
            <a:endParaRPr lang="en-US" sz="700" dirty="0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152400" y="26670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700" smtClean="0"/>
              <a:t>あいさつをする</a:t>
            </a:r>
            <a:endParaRPr lang="en-US" sz="700" dirty="0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152400" y="2895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189" name="Text Box 2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1000" smtClean="0">
                <a:solidFill>
                  <a:schemeClr val="accent2"/>
                </a:solidFill>
              </a:rPr>
              <a:t>さいきん</a:t>
            </a:r>
            <a:endParaRPr lang="en-US" sz="1000" dirty="0">
              <a:solidFill>
                <a:schemeClr val="accent2"/>
              </a:solidFill>
            </a:endParaRP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2895600" y="1143000"/>
            <a:ext cx="990600" cy="24622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1000" smtClean="0">
                <a:solidFill>
                  <a:srgbClr val="3333CC"/>
                </a:solidFill>
              </a:rPr>
              <a:t>きほんデータ</a:t>
            </a:r>
            <a:endParaRPr lang="en-US" sz="1000" dirty="0">
              <a:solidFill>
                <a:srgbClr val="3333CC"/>
              </a:solidFill>
            </a:endParaRPr>
          </a:p>
        </p:txBody>
      </p:sp>
      <p:sp>
        <p:nvSpPr>
          <p:cNvPr id="7191" name="Text Box 23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886200" y="1143000"/>
            <a:ext cx="8382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1000" smtClean="0">
                <a:solidFill>
                  <a:srgbClr val="3333CC"/>
                </a:solidFill>
              </a:rPr>
              <a:t>しゃしん</a:t>
            </a:r>
            <a:endParaRPr lang="en-US" sz="1000" dirty="0">
              <a:solidFill>
                <a:srgbClr val="3333CC"/>
              </a:solidFill>
            </a:endParaRP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4724400" y="1143000"/>
            <a:ext cx="10668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1000" smtClean="0">
                <a:solidFill>
                  <a:srgbClr val="3333CC"/>
                </a:solidFill>
              </a:rPr>
              <a:t>そのた</a:t>
            </a:r>
            <a:endParaRPr lang="en-US" sz="1000" dirty="0">
              <a:solidFill>
                <a:srgbClr val="3333CC"/>
              </a:solidFill>
            </a:endParaRP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22098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2133600" y="1600200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900" b="1" smtClean="0"/>
              <a:t>きほんじょうほう</a:t>
            </a:r>
            <a:endParaRPr lang="en-US" sz="900" b="1" dirty="0"/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152400" y="32766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900" smtClean="0"/>
              <a:t>きほんデータ</a:t>
            </a:r>
            <a:endParaRPr lang="en-US" sz="900" dirty="0"/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>
            <a:off x="152400" y="3276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152400" y="3581400"/>
            <a:ext cx="1600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ja-JP" altLang="en-US" sz="800" smtClean="0">
                <a:solidFill>
                  <a:srgbClr val="959EBD"/>
                </a:solidFill>
              </a:rPr>
              <a:t>たんじょうび</a:t>
            </a:r>
            <a:r>
              <a:rPr lang="en-US" sz="800" dirty="0" smtClean="0">
                <a:solidFill>
                  <a:srgbClr val="959EBD"/>
                </a:solidFill>
              </a:rPr>
              <a:t>:</a:t>
            </a:r>
            <a:endParaRPr lang="en-US" sz="800" dirty="0">
              <a:solidFill>
                <a:srgbClr val="959EBD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ja-JP" sz="800" dirty="0" smtClean="0"/>
              <a:t>1835</a:t>
            </a:r>
            <a:r>
              <a:rPr lang="ja-JP" altLang="en-US" sz="800" smtClean="0"/>
              <a:t>年２月３日</a:t>
            </a:r>
            <a:endParaRPr lang="en-US" altLang="ja-JP" sz="800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ja-JP" altLang="en-US" sz="800" smtClean="0">
                <a:solidFill>
                  <a:srgbClr val="959EBD"/>
                </a:solidFill>
              </a:rPr>
              <a:t>しゅぎ</a:t>
            </a:r>
            <a:r>
              <a:rPr lang="en-US" sz="800" dirty="0" smtClean="0">
                <a:solidFill>
                  <a:srgbClr val="959EBD"/>
                </a:solidFill>
              </a:rPr>
              <a:t>:</a:t>
            </a:r>
            <a:endParaRPr lang="en-US" sz="800" dirty="0">
              <a:solidFill>
                <a:srgbClr val="959EBD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ja-JP" altLang="en-US" sz="800" smtClean="0"/>
              <a:t>みんしゅしゅぎ</a:t>
            </a:r>
            <a:endParaRPr lang="en-US" sz="8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ja-JP" altLang="en-US" sz="800" smtClean="0">
                <a:solidFill>
                  <a:srgbClr val="959EBD"/>
                </a:solidFill>
              </a:rPr>
              <a:t>しゅうきょう</a:t>
            </a:r>
            <a:r>
              <a:rPr lang="en-US" sz="800" dirty="0" smtClean="0">
                <a:solidFill>
                  <a:srgbClr val="959EBD"/>
                </a:solidFill>
              </a:rPr>
              <a:t>:</a:t>
            </a:r>
            <a:endParaRPr lang="en-US" sz="800" dirty="0">
              <a:solidFill>
                <a:srgbClr val="959EBD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ja-JP" altLang="en-US" sz="800" smtClean="0"/>
              <a:t>ぶっきょう</a:t>
            </a:r>
            <a:endParaRPr lang="en-US" sz="8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ja-JP" altLang="en-US" sz="800" smtClean="0">
                <a:solidFill>
                  <a:srgbClr val="959EBD"/>
                </a:solidFill>
              </a:rPr>
              <a:t>しゅっしん</a:t>
            </a:r>
            <a:r>
              <a:rPr lang="en-US" sz="800" dirty="0" smtClean="0">
                <a:solidFill>
                  <a:srgbClr val="959EBD"/>
                </a:solidFill>
              </a:rPr>
              <a:t>:</a:t>
            </a:r>
            <a:endParaRPr lang="en-US" sz="800" dirty="0">
              <a:solidFill>
                <a:srgbClr val="959EBD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ja-JP" altLang="en-US" sz="800" smtClean="0"/>
              <a:t>とさ</a:t>
            </a:r>
            <a:endParaRPr lang="en-US" sz="800" dirty="0"/>
          </a:p>
        </p:txBody>
      </p:sp>
      <p:sp>
        <p:nvSpPr>
          <p:cNvPr id="7199" name="Line 31"/>
          <p:cNvSpPr>
            <a:spLocks noChangeShapeType="1"/>
          </p:cNvSpPr>
          <p:nvPr/>
        </p:nvSpPr>
        <p:spPr bwMode="auto">
          <a:xfrm>
            <a:off x="152400" y="48768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152400" y="48768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900" smtClean="0"/>
              <a:t>しゃしん</a:t>
            </a:r>
            <a:endParaRPr lang="en-US" sz="900" dirty="0"/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>
            <a:off x="3200400" y="1752600"/>
            <a:ext cx="3200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2133600" y="1905000"/>
            <a:ext cx="4191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ja-JP" altLang="en-US" sz="800" smtClean="0">
                <a:solidFill>
                  <a:srgbClr val="959EBD"/>
                </a:solidFill>
              </a:rPr>
              <a:t>せいべつ</a:t>
            </a:r>
            <a:r>
              <a:rPr lang="en-US" sz="800" dirty="0" smtClean="0">
                <a:solidFill>
                  <a:srgbClr val="959EBD"/>
                </a:solidFill>
              </a:rPr>
              <a:t>:</a:t>
            </a:r>
            <a:r>
              <a:rPr lang="en-US" sz="800" dirty="0" smtClean="0"/>
              <a:t>         </a:t>
            </a:r>
            <a:r>
              <a:rPr lang="ja-JP" altLang="en-US" sz="800" smtClean="0"/>
              <a:t>　　　　　　　　男</a:t>
            </a:r>
            <a:endParaRPr lang="en-US" sz="8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ja-JP" altLang="en-US" sz="800" smtClean="0">
                <a:solidFill>
                  <a:srgbClr val="959EBD"/>
                </a:solidFill>
              </a:rPr>
              <a:t>たんじょうび</a:t>
            </a:r>
            <a:r>
              <a:rPr lang="en-US" sz="800" dirty="0" smtClean="0">
                <a:solidFill>
                  <a:srgbClr val="959EBD"/>
                </a:solidFill>
              </a:rPr>
              <a:t>:</a:t>
            </a:r>
            <a:r>
              <a:rPr lang="en-US" sz="800" dirty="0" smtClean="0"/>
              <a:t>         </a:t>
            </a:r>
            <a:r>
              <a:rPr lang="ja-JP" altLang="en-US" sz="800" smtClean="0"/>
              <a:t>　　　　　　</a:t>
            </a:r>
            <a:r>
              <a:rPr lang="en-US" altLang="ja-JP" sz="800" dirty="0" smtClean="0"/>
              <a:t>1835</a:t>
            </a:r>
            <a:r>
              <a:rPr lang="ja-JP" altLang="en-US" sz="800" smtClean="0"/>
              <a:t>年２月３日</a:t>
            </a:r>
            <a:endParaRPr lang="en-US" sz="8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ja-JP" altLang="en-US" sz="800" smtClean="0">
                <a:solidFill>
                  <a:srgbClr val="959EBD"/>
                </a:solidFill>
              </a:rPr>
              <a:t>しゅっしん</a:t>
            </a:r>
            <a:r>
              <a:rPr lang="en-US" sz="800" dirty="0" smtClean="0">
                <a:solidFill>
                  <a:srgbClr val="959EBD"/>
                </a:solidFill>
              </a:rPr>
              <a:t>:</a:t>
            </a:r>
            <a:r>
              <a:rPr lang="en-US" sz="800" dirty="0" smtClean="0"/>
              <a:t>       </a:t>
            </a:r>
            <a:r>
              <a:rPr lang="en-US" sz="800" dirty="0"/>
              <a:t>	          </a:t>
            </a:r>
            <a:r>
              <a:rPr lang="ja-JP" altLang="en-US" sz="800" smtClean="0"/>
              <a:t>　　　とさ</a:t>
            </a:r>
            <a:endParaRPr lang="en-US" sz="8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ja-JP" altLang="en-US" sz="800" smtClean="0">
                <a:solidFill>
                  <a:srgbClr val="959EBD"/>
                </a:solidFill>
              </a:rPr>
              <a:t>こうさいじょうきょう</a:t>
            </a:r>
            <a:r>
              <a:rPr lang="en-US" sz="800" dirty="0" smtClean="0">
                <a:solidFill>
                  <a:srgbClr val="959EBD"/>
                </a:solidFill>
              </a:rPr>
              <a:t>:</a:t>
            </a:r>
            <a:r>
              <a:rPr lang="en-US" sz="800" dirty="0" smtClean="0"/>
              <a:t>        </a:t>
            </a:r>
            <a:r>
              <a:rPr lang="ja-JP" altLang="en-US" sz="800" smtClean="0"/>
              <a:t>　　</a:t>
            </a:r>
            <a:r>
              <a:rPr lang="en-US" sz="800" dirty="0" smtClean="0"/>
              <a:t>  </a:t>
            </a:r>
            <a:r>
              <a:rPr lang="ja-JP" altLang="en-US" sz="800" smtClean="0"/>
              <a:t>たるざきおりょうとけっこん</a:t>
            </a:r>
            <a:endParaRPr lang="en-CA" altLang="ja-JP" sz="800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2133600" y="3200400"/>
            <a:ext cx="4495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800" smtClean="0">
                <a:solidFill>
                  <a:srgbClr val="959EBD"/>
                </a:solidFill>
              </a:rPr>
              <a:t>しゅみ</a:t>
            </a:r>
            <a:r>
              <a:rPr lang="en-US" sz="800" dirty="0" smtClean="0">
                <a:solidFill>
                  <a:srgbClr val="959EBD"/>
                </a:solidFill>
              </a:rPr>
              <a:t>:</a:t>
            </a:r>
            <a:r>
              <a:rPr lang="en-US" sz="800" dirty="0" smtClean="0"/>
              <a:t>                          </a:t>
            </a:r>
            <a:r>
              <a:rPr lang="ja-JP" altLang="en-US" sz="800" smtClean="0"/>
              <a:t>　けんどう、さどう</a:t>
            </a:r>
            <a:endParaRPr lang="en-US" sz="800" dirty="0"/>
          </a:p>
          <a:p>
            <a:pPr>
              <a:spcBef>
                <a:spcPct val="50000"/>
              </a:spcBef>
            </a:pPr>
            <a:r>
              <a:rPr lang="ja-JP" altLang="en-US" sz="800" smtClean="0">
                <a:solidFill>
                  <a:srgbClr val="959EBD"/>
                </a:solidFill>
              </a:rPr>
              <a:t>好きなおんがく</a:t>
            </a:r>
            <a:r>
              <a:rPr lang="en-US" sz="800" dirty="0" smtClean="0">
                <a:solidFill>
                  <a:srgbClr val="959EBD"/>
                </a:solidFill>
              </a:rPr>
              <a:t>:	</a:t>
            </a:r>
            <a:r>
              <a:rPr lang="ja-JP" altLang="en-US" sz="800" smtClean="0">
                <a:solidFill>
                  <a:srgbClr val="959EBD"/>
                </a:solidFill>
              </a:rPr>
              <a:t>　　</a:t>
            </a:r>
            <a:r>
              <a:rPr lang="ja-JP" altLang="en-US" sz="800" smtClean="0"/>
              <a:t>  しゃみせん</a:t>
            </a:r>
            <a:endParaRPr lang="en-US" sz="800" dirty="0"/>
          </a:p>
          <a:p>
            <a:pPr>
              <a:spcBef>
                <a:spcPct val="50000"/>
              </a:spcBef>
            </a:pPr>
            <a:r>
              <a:rPr lang="ja-JP" altLang="en-US" sz="800" smtClean="0">
                <a:solidFill>
                  <a:srgbClr val="959EBD"/>
                </a:solidFill>
              </a:rPr>
              <a:t>好きなげいのう</a:t>
            </a:r>
            <a:r>
              <a:rPr lang="en-US" sz="800" dirty="0" smtClean="0">
                <a:solidFill>
                  <a:srgbClr val="959EBD"/>
                </a:solidFill>
              </a:rPr>
              <a:t>:</a:t>
            </a:r>
            <a:r>
              <a:rPr lang="en-US" sz="800" dirty="0" smtClean="0"/>
              <a:t>               </a:t>
            </a:r>
            <a:r>
              <a:rPr lang="ja-JP" altLang="en-US" sz="800" smtClean="0"/>
              <a:t>かぶき</a:t>
            </a:r>
            <a:endParaRPr lang="en-US" sz="800" dirty="0"/>
          </a:p>
          <a:p>
            <a:pPr>
              <a:spcBef>
                <a:spcPct val="50000"/>
              </a:spcBef>
            </a:pPr>
            <a:r>
              <a:rPr lang="ja-JP" altLang="en-US" sz="800" smtClean="0">
                <a:solidFill>
                  <a:srgbClr val="959EBD"/>
                </a:solidFill>
              </a:rPr>
              <a:t>好きないろ</a:t>
            </a:r>
            <a:r>
              <a:rPr lang="en-US" sz="800" dirty="0" smtClean="0">
                <a:solidFill>
                  <a:srgbClr val="959EBD"/>
                </a:solidFill>
              </a:rPr>
              <a:t>:</a:t>
            </a:r>
            <a:r>
              <a:rPr lang="en-US" sz="800" dirty="0">
                <a:solidFill>
                  <a:srgbClr val="959EBD"/>
                </a:solidFill>
              </a:rPr>
              <a:t>	</a:t>
            </a:r>
            <a:r>
              <a:rPr lang="ja-JP" altLang="en-US" sz="800" smtClean="0">
                <a:solidFill>
                  <a:srgbClr val="959EBD"/>
                </a:solidFill>
              </a:rPr>
              <a:t>　　</a:t>
            </a:r>
            <a:r>
              <a:rPr lang="ja-JP" altLang="en-US" sz="800" smtClean="0"/>
              <a:t>黒、青、赤</a:t>
            </a:r>
            <a:endParaRPr lang="en-US" sz="800" dirty="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ja-JP" altLang="en-US" sz="800" smtClean="0">
                <a:solidFill>
                  <a:srgbClr val="959EBD"/>
                </a:solidFill>
              </a:rPr>
              <a:t>好きな本</a:t>
            </a:r>
            <a:r>
              <a:rPr lang="en-US" sz="800" dirty="0" smtClean="0">
                <a:solidFill>
                  <a:srgbClr val="959EBD"/>
                </a:solidFill>
              </a:rPr>
              <a:t>:</a:t>
            </a:r>
            <a:r>
              <a:rPr lang="en-US" sz="800" dirty="0"/>
              <a:t>	</a:t>
            </a:r>
            <a:r>
              <a:rPr lang="ja-JP" altLang="en-US" sz="800" smtClean="0"/>
              <a:t>　　あくにん、こくはく　　</a:t>
            </a:r>
            <a:endParaRPr lang="en-US" sz="800" dirty="0"/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838200" y="5486400"/>
            <a:ext cx="838200" cy="19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ja-JP" altLang="en-US" sz="800" smtClean="0"/>
              <a:t>プロフィール</a:t>
            </a:r>
            <a:endParaRPr lang="en-US" sz="800" dirty="0"/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838200" y="6172200"/>
            <a:ext cx="838200" cy="19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ja-JP" altLang="en-US" sz="800" smtClean="0"/>
              <a:t>かぞく</a:t>
            </a:r>
            <a:endParaRPr lang="en-US" sz="800" dirty="0"/>
          </a:p>
        </p:txBody>
      </p: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2133600" y="48006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900" b="1" smtClean="0"/>
              <a:t>アクセス</a:t>
            </a:r>
            <a:endParaRPr lang="en-US" sz="900" b="1" dirty="0"/>
          </a:p>
        </p:txBody>
      </p:sp>
      <p:sp>
        <p:nvSpPr>
          <p:cNvPr id="7210" name="Line 42"/>
          <p:cNvSpPr>
            <a:spLocks noChangeShapeType="1"/>
          </p:cNvSpPr>
          <p:nvPr/>
        </p:nvSpPr>
        <p:spPr bwMode="auto">
          <a:xfrm>
            <a:off x="3276600" y="4953000"/>
            <a:ext cx="3200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211" name="Text Box 43"/>
          <p:cNvSpPr txBox="1">
            <a:spLocks noChangeArrowheads="1"/>
          </p:cNvSpPr>
          <p:nvPr/>
        </p:nvSpPr>
        <p:spPr bwMode="auto">
          <a:xfrm>
            <a:off x="2133600" y="5105400"/>
            <a:ext cx="42672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800" smtClean="0">
                <a:solidFill>
                  <a:srgbClr val="959EBD"/>
                </a:solidFill>
              </a:rPr>
              <a:t>じゅうしょ</a:t>
            </a:r>
            <a:r>
              <a:rPr lang="en-US" sz="800" dirty="0" smtClean="0">
                <a:solidFill>
                  <a:srgbClr val="959EBD"/>
                </a:solidFill>
              </a:rPr>
              <a:t>:</a:t>
            </a:r>
            <a:r>
              <a:rPr lang="en-US" sz="800" dirty="0">
                <a:solidFill>
                  <a:srgbClr val="959EBD"/>
                </a:solidFill>
              </a:rPr>
              <a:t>	</a:t>
            </a:r>
            <a:r>
              <a:rPr lang="ja-JP" altLang="en-US" sz="800" smtClean="0">
                <a:solidFill>
                  <a:srgbClr val="959EBD"/>
                </a:solidFill>
              </a:rPr>
              <a:t>　</a:t>
            </a:r>
            <a:r>
              <a:rPr lang="en-US" altLang="ja-JP" sz="800" dirty="0" smtClean="0"/>
              <a:t>755</a:t>
            </a:r>
            <a:r>
              <a:rPr lang="ja-JP" altLang="en-US" sz="800" smtClean="0"/>
              <a:t>－</a:t>
            </a:r>
            <a:r>
              <a:rPr lang="en-US" altLang="ja-JP" sz="800" dirty="0" smtClean="0"/>
              <a:t>5555</a:t>
            </a:r>
            <a:r>
              <a:rPr lang="ja-JP" altLang="en-US" sz="800" smtClean="0"/>
              <a:t>とさはん　こうちし　</a:t>
            </a:r>
            <a:r>
              <a:rPr lang="en-US" altLang="ja-JP" sz="800" dirty="0" smtClean="0"/>
              <a:t>111</a:t>
            </a:r>
            <a:r>
              <a:rPr lang="ja-JP" altLang="en-US" sz="800" smtClean="0"/>
              <a:t>－</a:t>
            </a:r>
            <a:r>
              <a:rPr lang="en-US" altLang="ja-JP" sz="800" dirty="0" smtClean="0"/>
              <a:t>1</a:t>
            </a:r>
            <a:r>
              <a:rPr lang="ja-JP" altLang="en-US" sz="800" smtClean="0"/>
              <a:t>　</a:t>
            </a:r>
            <a:r>
              <a:rPr lang="en-US" altLang="ja-JP" sz="800" dirty="0" smtClean="0"/>
              <a:t>3</a:t>
            </a:r>
            <a:r>
              <a:rPr lang="ja-JP" altLang="en-US" sz="800" smtClean="0"/>
              <a:t>－</a:t>
            </a:r>
            <a:r>
              <a:rPr lang="en-US" altLang="ja-JP" sz="800" dirty="0" smtClean="0"/>
              <a:t>C </a:t>
            </a:r>
            <a:endParaRPr lang="en-US" sz="800" dirty="0"/>
          </a:p>
          <a:p>
            <a:pPr>
              <a:spcBef>
                <a:spcPct val="50000"/>
              </a:spcBef>
            </a:pPr>
            <a:r>
              <a:rPr lang="ja-JP" altLang="en-US" sz="800" smtClean="0">
                <a:solidFill>
                  <a:srgbClr val="959EBD"/>
                </a:solidFill>
              </a:rPr>
              <a:t>でんわばんごう</a:t>
            </a:r>
            <a:r>
              <a:rPr lang="en-US" sz="800" dirty="0" smtClean="0">
                <a:solidFill>
                  <a:srgbClr val="959EBD"/>
                </a:solidFill>
              </a:rPr>
              <a:t>:</a:t>
            </a:r>
            <a:r>
              <a:rPr lang="en-US" sz="800" dirty="0">
                <a:solidFill>
                  <a:srgbClr val="959EBD"/>
                </a:solidFill>
              </a:rPr>
              <a:t>	</a:t>
            </a:r>
            <a:r>
              <a:rPr lang="ja-JP" altLang="en-US" sz="800" smtClean="0">
                <a:solidFill>
                  <a:srgbClr val="959EBD"/>
                </a:solidFill>
              </a:rPr>
              <a:t>　</a:t>
            </a:r>
            <a:r>
              <a:rPr lang="en-US" sz="800" dirty="0" smtClean="0"/>
              <a:t>  </a:t>
            </a:r>
            <a:r>
              <a:rPr lang="en-US" altLang="ja-JP" sz="800" dirty="0" smtClean="0"/>
              <a:t>083</a:t>
            </a:r>
            <a:r>
              <a:rPr lang="ja-JP" altLang="en-US" sz="800" smtClean="0"/>
              <a:t>（</a:t>
            </a:r>
            <a:r>
              <a:rPr lang="en-US" altLang="ja-JP" sz="800" dirty="0" smtClean="0"/>
              <a:t>223</a:t>
            </a:r>
            <a:r>
              <a:rPr lang="ja-JP" altLang="en-US" sz="800" smtClean="0"/>
              <a:t>）</a:t>
            </a:r>
            <a:r>
              <a:rPr lang="en-US" altLang="ja-JP" sz="800" dirty="0" smtClean="0"/>
              <a:t>432</a:t>
            </a:r>
            <a:endParaRPr lang="en-US" sz="800" dirty="0"/>
          </a:p>
        </p:txBody>
      </p:sp>
      <p:pic>
        <p:nvPicPr>
          <p:cNvPr id="44" name="Picture 16" descr="http://www.ndl.go.jp/portrait/1024_1536/427-53/002/0041_l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533400"/>
            <a:ext cx="1428750" cy="1828800"/>
          </a:xfrm>
          <a:prstGeom prst="rect">
            <a:avLst/>
          </a:prstGeom>
          <a:noFill/>
        </p:spPr>
      </p:pic>
      <p:pic>
        <p:nvPicPr>
          <p:cNvPr id="45" name="Picture 16" descr="http://www.ndl.go.jp/portrait/1024_1536/427-53/002/0041_l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5257799"/>
            <a:ext cx="666750" cy="699911"/>
          </a:xfrm>
          <a:prstGeom prst="rect">
            <a:avLst/>
          </a:prstGeom>
          <a:noFill/>
        </p:spPr>
      </p:pic>
      <p:pic>
        <p:nvPicPr>
          <p:cNvPr id="5122" name="Picture 2" descr="http://upload.wikimedia.org/wikipedia/commons/8/85/Kaientai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" y="6096000"/>
            <a:ext cx="685800" cy="609599"/>
          </a:xfrm>
          <a:prstGeom prst="rect">
            <a:avLst/>
          </a:prstGeom>
          <a:noFill/>
        </p:spPr>
      </p:pic>
      <p:sp>
        <p:nvSpPr>
          <p:cNvPr id="41" name="TextBox 40"/>
          <p:cNvSpPr txBox="1"/>
          <p:nvPr/>
        </p:nvSpPr>
        <p:spPr>
          <a:xfrm>
            <a:off x="2590800" y="62484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4410</TotalTime>
  <Words>500</Words>
  <Application>Microsoft Office PowerPoint</Application>
  <PresentationFormat>On-screen Show (4:3)</PresentationFormat>
  <Paragraphs>99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ＭＳ Ｐゴシック</vt:lpstr>
      <vt:lpstr>Arial</vt:lpstr>
      <vt:lpstr>Default Design</vt:lpstr>
      <vt:lpstr>facebook</vt:lpstr>
      <vt:lpstr>facebook</vt:lpstr>
    </vt:vector>
  </TitlesOfParts>
  <Company>Frisco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Profile</dc:title>
  <dc:creator>FriscoISD</dc:creator>
  <cp:lastModifiedBy>Inge Foley</cp:lastModifiedBy>
  <cp:revision>56</cp:revision>
  <dcterms:created xsi:type="dcterms:W3CDTF">2009-03-30T18:09:43Z</dcterms:created>
  <dcterms:modified xsi:type="dcterms:W3CDTF">2014-04-07T21:31:49Z</dcterms:modified>
</cp:coreProperties>
</file>