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F367-7206-4ECA-A777-E320723B165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0CCE-4E4C-4B07-B92E-B698EECE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gif"/><Relationship Id="rId7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5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2.jpeg"/><Relationship Id="rId7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6.jpeg"/><Relationship Id="rId5" Type="http://schemas.openxmlformats.org/officeDocument/2006/relationships/image" Target="../media/image3.gif"/><Relationship Id="rId10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3.gif"/><Relationship Id="rId7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5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gif"/><Relationship Id="rId7" Type="http://schemas.openxmlformats.org/officeDocument/2006/relationships/image" Target="../media/image1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gif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5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60648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smtClean="0"/>
              <a:t>かぞく</a:t>
            </a:r>
            <a:endParaRPr lang="en-US" sz="6000" dirty="0"/>
          </a:p>
        </p:txBody>
      </p:sp>
      <p:pic>
        <p:nvPicPr>
          <p:cNvPr id="34834" name="Picture 18" descr="http://3.bp.blogspot.com/_4kkT22kuvoA/S8R_US17K8I/AAAAAAAACXM/SSsFswLe0rY/s1600/baby-boy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3835" y="4509120"/>
            <a:ext cx="1940865" cy="1228204"/>
          </a:xfrm>
          <a:prstGeom prst="rect">
            <a:avLst/>
          </a:prstGeom>
          <a:noFill/>
        </p:spPr>
      </p:pic>
      <p:pic>
        <p:nvPicPr>
          <p:cNvPr id="1026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1432433" cy="193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6419"/>
            <a:ext cx="2444130" cy="244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97" y="1316959"/>
            <a:ext cx="1688645" cy="194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humbs.gograph.com/gg583801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740" y="1340768"/>
            <a:ext cx="1908212" cy="200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23726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95" y="4050485"/>
            <a:ext cx="1254959" cy="19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23726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smtClean="0"/>
              <a:t>かぞく</a:t>
            </a:r>
            <a:endParaRPr lang="en-US" sz="4400" dirty="0"/>
          </a:p>
        </p:txBody>
      </p:sp>
      <p:pic>
        <p:nvPicPr>
          <p:cNvPr id="34834" name="Picture 18" descr="http://3.bp.blogspot.com/_4kkT22kuvoA/S8R_US17K8I/AAAAAAAACXM/SSsFswLe0rY/s1600/baby-boy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81128"/>
            <a:ext cx="1592382" cy="100767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707904" y="1052736"/>
            <a:ext cx="2077813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おじいさん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おばあさん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おとうさん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おかあさん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おにいさん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おねえさん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いもうと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おとうと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sz="4800" dirty="0"/>
          </a:p>
        </p:txBody>
      </p:sp>
      <p:sp>
        <p:nvSpPr>
          <p:cNvPr id="12" name="Rectangle 11"/>
          <p:cNvSpPr/>
          <p:nvPr/>
        </p:nvSpPr>
        <p:spPr>
          <a:xfrm>
            <a:off x="6012160" y="1124744"/>
            <a:ext cx="2914196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grandfather</a:t>
            </a:r>
          </a:p>
          <a:p>
            <a:r>
              <a:rPr lang="en-US" altLang="ja-JP" sz="3200" dirty="0" smtClean="0"/>
              <a:t>grandmother</a:t>
            </a:r>
          </a:p>
          <a:p>
            <a:r>
              <a:rPr lang="en-US" altLang="ja-JP" sz="3200" dirty="0" smtClean="0"/>
              <a:t>father</a:t>
            </a:r>
          </a:p>
          <a:p>
            <a:r>
              <a:rPr lang="en-US" altLang="ja-JP" sz="3200" dirty="0" smtClean="0"/>
              <a:t>mother</a:t>
            </a:r>
          </a:p>
          <a:p>
            <a:r>
              <a:rPr lang="en-US" altLang="ja-JP" sz="3200" dirty="0" smtClean="0"/>
              <a:t>older brother</a:t>
            </a:r>
          </a:p>
          <a:p>
            <a:r>
              <a:rPr lang="en-US" altLang="ja-JP" sz="3200" dirty="0" smtClean="0"/>
              <a:t>older sister</a:t>
            </a:r>
          </a:p>
          <a:p>
            <a:r>
              <a:rPr lang="en-US" altLang="ja-JP" sz="3200" dirty="0" smtClean="0"/>
              <a:t>younger sister</a:t>
            </a:r>
          </a:p>
          <a:p>
            <a:r>
              <a:rPr lang="en-US" altLang="ja-JP" sz="3200" dirty="0" smtClean="0"/>
              <a:t>younger brother</a:t>
            </a: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altLang="ja-JP" sz="4800" dirty="0" smtClean="0">
              <a:solidFill>
                <a:srgbClr val="FF0000"/>
              </a:solidFill>
            </a:endParaRPr>
          </a:p>
          <a:p>
            <a:endParaRPr lang="en-US" sz="4800" dirty="0"/>
          </a:p>
        </p:txBody>
      </p:sp>
      <p:pic>
        <p:nvPicPr>
          <p:cNvPr id="13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28" y="950774"/>
            <a:ext cx="1347268" cy="134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thumbs.gograph.com/gg583801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72" y="1087685"/>
            <a:ext cx="1153399" cy="121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1229585" cy="14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12" y="4437112"/>
            <a:ext cx="1432433" cy="193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08" y="2790056"/>
            <a:ext cx="1061864" cy="10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09" y="2801317"/>
            <a:ext cx="772736" cy="119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55079"/>
            <a:ext cx="1277888" cy="12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おとうと</a:t>
            </a:r>
            <a:r>
              <a:rPr lang="ja-JP" altLang="en-US" sz="6000" smtClean="0"/>
              <a:t>が　いますか。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Do you have a younger brother?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08920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smtClean="0"/>
              <a:t>はい、　います　  </a:t>
            </a:r>
            <a:endParaRPr lang="en-US" altLang="ja-JP" sz="4400" dirty="0" smtClean="0"/>
          </a:p>
          <a:p>
            <a:pPr algn="ctr"/>
            <a:r>
              <a:rPr lang="en-US" altLang="ja-JP" sz="4400" dirty="0" smtClean="0">
                <a:solidFill>
                  <a:srgbClr val="FF0000"/>
                </a:solidFill>
              </a:rPr>
              <a:t>Yes, I do.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717032"/>
            <a:ext cx="7560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4400" dirty="0" smtClean="0"/>
          </a:p>
          <a:p>
            <a:pPr algn="ctr"/>
            <a:r>
              <a:rPr lang="ja-JP" altLang="en-US" sz="4400" smtClean="0"/>
              <a:t>いいえ、いません  </a:t>
            </a:r>
            <a:endParaRPr lang="en-US" altLang="ja-JP" sz="4400" dirty="0" smtClean="0"/>
          </a:p>
          <a:p>
            <a:pPr algn="ctr"/>
            <a:r>
              <a:rPr lang="en-US" altLang="ja-JP" sz="4400" dirty="0" smtClean="0">
                <a:solidFill>
                  <a:srgbClr val="FF0000"/>
                </a:solidFill>
              </a:rPr>
              <a:t>No, I don’t.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05064"/>
            <a:ext cx="720080" cy="720080"/>
          </a:xfrm>
          <a:prstGeom prst="rect">
            <a:avLst/>
          </a:prstGeom>
          <a:noFill/>
        </p:spPr>
      </p:pic>
      <p:pic>
        <p:nvPicPr>
          <p:cNvPr id="34834" name="Picture 18" descr="http://3.bp.blogspot.com/_4kkT22kuvoA/S8R_US17K8I/AAAAAAAACXM/SSsFswLe0rY/s1600/baby-boy-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301208"/>
            <a:ext cx="1520374" cy="96211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835696" y="332656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>
                <a:solidFill>
                  <a:srgbClr val="FF0000"/>
                </a:solidFill>
              </a:rPr>
              <a:t>おとうと</a:t>
            </a:r>
            <a:r>
              <a:rPr lang="ja-JP" altLang="en-US" sz="3200" smtClean="0"/>
              <a:t>が　いますか</a:t>
            </a:r>
            <a:r>
              <a:rPr lang="ja-JP" altLang="en-US" sz="2400" smtClean="0"/>
              <a:t>。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23728" y="105273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/>
              <a:t>はい、　います　  </a:t>
            </a:r>
            <a:r>
              <a:rPr lang="en-US" altLang="ja-JP" sz="2000" dirty="0" smtClean="0">
                <a:solidFill>
                  <a:srgbClr val="FF0000"/>
                </a:solidFill>
              </a:rPr>
              <a:t>Yes, I do.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1720" y="1484784"/>
            <a:ext cx="33171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smtClean="0"/>
              <a:t>いいえ、いません  </a:t>
            </a:r>
            <a:r>
              <a:rPr lang="en-US" altLang="ja-JP" sz="2000" dirty="0" smtClean="0">
                <a:solidFill>
                  <a:srgbClr val="FF0000"/>
                </a:solidFill>
              </a:rPr>
              <a:t>No, I don’t.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2" y="188640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2.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60032" y="479715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11.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4725144"/>
            <a:ext cx="82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10.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65313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9.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20272" y="249289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8.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2420888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7.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1760" y="2276872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6.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2420888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5.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236296" y="0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4.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724128" y="0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3.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4797152"/>
            <a:ext cx="104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12.</a:t>
            </a:r>
            <a:endParaRPr lang="en-US" sz="3200" dirty="0"/>
          </a:p>
        </p:txBody>
      </p:sp>
      <p:pic>
        <p:nvPicPr>
          <p:cNvPr id="32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149080"/>
            <a:ext cx="720080" cy="720080"/>
          </a:xfrm>
          <a:prstGeom prst="rect">
            <a:avLst/>
          </a:prstGeom>
          <a:noFill/>
        </p:spPr>
      </p:pic>
      <p:pic>
        <p:nvPicPr>
          <p:cNvPr id="33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720080" cy="720080"/>
          </a:xfrm>
          <a:prstGeom prst="rect">
            <a:avLst/>
          </a:prstGeom>
          <a:noFill/>
        </p:spPr>
      </p:pic>
      <p:pic>
        <p:nvPicPr>
          <p:cNvPr id="34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44824"/>
            <a:ext cx="720080" cy="720080"/>
          </a:xfrm>
          <a:prstGeom prst="rect">
            <a:avLst/>
          </a:prstGeom>
          <a:noFill/>
        </p:spPr>
      </p:pic>
      <p:pic>
        <p:nvPicPr>
          <p:cNvPr id="35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877272"/>
            <a:ext cx="720080" cy="720080"/>
          </a:xfrm>
          <a:prstGeom prst="rect">
            <a:avLst/>
          </a:prstGeom>
          <a:noFill/>
        </p:spPr>
      </p:pic>
      <p:pic>
        <p:nvPicPr>
          <p:cNvPr id="36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877272"/>
            <a:ext cx="720080" cy="720080"/>
          </a:xfrm>
          <a:prstGeom prst="rect">
            <a:avLst/>
          </a:prstGeom>
          <a:noFill/>
        </p:spPr>
      </p:pic>
      <p:pic>
        <p:nvPicPr>
          <p:cNvPr id="37" name="Picture 4" descr="http://www.delonixradar.com.au/radar-detectors/images/gree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720080" cy="720080"/>
          </a:xfrm>
          <a:prstGeom prst="rect">
            <a:avLst/>
          </a:prstGeom>
          <a:noFill/>
        </p:spPr>
      </p:pic>
      <p:pic>
        <p:nvPicPr>
          <p:cNvPr id="39" name="Picture 2" descr="http://upload.wikimedia.org/wikipedia/commons/thumb/6/6c/Green_x.svg/525px-Green_x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6093296"/>
            <a:ext cx="401114" cy="458416"/>
          </a:xfrm>
          <a:prstGeom prst="rect">
            <a:avLst/>
          </a:prstGeom>
          <a:noFill/>
        </p:spPr>
      </p:pic>
      <p:pic>
        <p:nvPicPr>
          <p:cNvPr id="40" name="Picture 2" descr="http://upload.wikimedia.org/wikipedia/commons/thumb/6/6c/Green_x.svg/525px-Green_x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700808"/>
            <a:ext cx="401114" cy="458416"/>
          </a:xfrm>
          <a:prstGeom prst="rect">
            <a:avLst/>
          </a:prstGeom>
          <a:noFill/>
        </p:spPr>
      </p:pic>
      <p:pic>
        <p:nvPicPr>
          <p:cNvPr id="42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03" y="329722"/>
            <a:ext cx="1253677" cy="12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50" y="5237910"/>
            <a:ext cx="1313800" cy="131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upload.wikimedia.org/wikipedia/commons/thumb/6/6c/Green_x.svg/525px-Green_x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63374" y="6035004"/>
            <a:ext cx="401114" cy="458416"/>
          </a:xfrm>
          <a:prstGeom prst="rect">
            <a:avLst/>
          </a:prstGeom>
          <a:noFill/>
        </p:spPr>
      </p:pic>
      <p:pic>
        <p:nvPicPr>
          <p:cNvPr id="44" name="Picture 8" descr="http://thumbs.gograph.com/gg583801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286" y="460741"/>
            <a:ext cx="1128272" cy="118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28" y="4725144"/>
            <a:ext cx="1688645" cy="194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018" y="2466819"/>
            <a:ext cx="1432433" cy="193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17" y="2974474"/>
            <a:ext cx="1428598" cy="142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2765435"/>
            <a:ext cx="1277888" cy="12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upload.wikimedia.org/wikipedia/commons/thumb/6/6c/Green_x.svg/525px-Green_x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005064"/>
            <a:ext cx="401114" cy="458416"/>
          </a:xfrm>
          <a:prstGeom prst="rect">
            <a:avLst/>
          </a:prstGeom>
          <a:noFill/>
        </p:spPr>
      </p:pic>
      <p:pic>
        <p:nvPicPr>
          <p:cNvPr id="49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934" y="2597256"/>
            <a:ext cx="1127327" cy="174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72" y="530894"/>
            <a:ext cx="1301686" cy="130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6" y="5191733"/>
            <a:ext cx="1301686" cy="130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124744"/>
          </a:xfrm>
        </p:spPr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なんにん</a:t>
            </a:r>
            <a:r>
              <a:rPr lang="ja-JP" altLang="en-US" smtClean="0"/>
              <a:t>　かぞく　ですか。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488832" cy="64807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How many people are there in your family?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1412776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一人　</a:t>
            </a:r>
            <a:r>
              <a:rPr lang="ja-JP" altLang="en-US" sz="3200" smtClean="0">
                <a:solidFill>
                  <a:srgbClr val="FF0000"/>
                </a:solidFill>
              </a:rPr>
              <a:t>ひとり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二人　</a:t>
            </a:r>
            <a:r>
              <a:rPr lang="ja-JP" altLang="en-US" sz="3200" smtClean="0">
                <a:solidFill>
                  <a:srgbClr val="FF0000"/>
                </a:solidFill>
              </a:rPr>
              <a:t>ふたり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三人　</a:t>
            </a:r>
            <a:r>
              <a:rPr lang="ja-JP" altLang="en-US" sz="3200" smtClean="0">
                <a:solidFill>
                  <a:srgbClr val="FF0000"/>
                </a:solidFill>
              </a:rPr>
              <a:t>さんにん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四人　</a:t>
            </a:r>
            <a:r>
              <a:rPr lang="ja-JP" altLang="en-US" sz="3200" smtClean="0">
                <a:solidFill>
                  <a:srgbClr val="FF0000"/>
                </a:solidFill>
              </a:rPr>
              <a:t>よにん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五人　</a:t>
            </a:r>
            <a:r>
              <a:rPr lang="ja-JP" altLang="en-US" sz="3200" smtClean="0">
                <a:solidFill>
                  <a:srgbClr val="FF0000"/>
                </a:solidFill>
              </a:rPr>
              <a:t>ごにん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六人　</a:t>
            </a:r>
            <a:r>
              <a:rPr lang="ja-JP" altLang="en-US" sz="3200" smtClean="0">
                <a:solidFill>
                  <a:srgbClr val="FF0000"/>
                </a:solidFill>
              </a:rPr>
              <a:t>ろくにん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七人　</a:t>
            </a:r>
            <a:r>
              <a:rPr lang="ja-JP" altLang="en-US" sz="3200" smtClean="0">
                <a:solidFill>
                  <a:srgbClr val="FF0000"/>
                </a:solidFill>
              </a:rPr>
              <a:t>しちにん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八人</a:t>
            </a:r>
            <a:r>
              <a:rPr lang="ja-JP" altLang="en-US" sz="3200" smtClean="0">
                <a:solidFill>
                  <a:srgbClr val="FF0000"/>
                </a:solidFill>
              </a:rPr>
              <a:t>　はちにん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九人　</a:t>
            </a:r>
            <a:r>
              <a:rPr lang="ja-JP" altLang="en-US" sz="3200" smtClean="0">
                <a:solidFill>
                  <a:srgbClr val="FF0000"/>
                </a:solidFill>
              </a:rPr>
              <a:t>きゅうにん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smtClean="0"/>
              <a:t>十</a:t>
            </a:r>
            <a:r>
              <a:rPr lang="ja-JP" altLang="en-US" sz="3200"/>
              <a:t>人</a:t>
            </a:r>
            <a:r>
              <a:rPr lang="ja-JP" altLang="en-US" smtClean="0"/>
              <a:t>　　</a:t>
            </a:r>
            <a:r>
              <a:rPr lang="ja-JP" altLang="en-US" sz="3200" smtClean="0">
                <a:solidFill>
                  <a:srgbClr val="FF0000"/>
                </a:solidFill>
              </a:rPr>
              <a:t>じゅうにん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412776"/>
            <a:ext cx="2448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2060"/>
                </a:solidFill>
              </a:rPr>
              <a:t>1</a:t>
            </a:r>
            <a:r>
              <a:rPr lang="ja-JP" altLang="en-US" sz="3200" smtClean="0">
                <a:solidFill>
                  <a:srgbClr val="002060"/>
                </a:solidFill>
              </a:rPr>
              <a:t> </a:t>
            </a:r>
            <a:r>
              <a:rPr lang="en-US" altLang="ja-JP" sz="3200" dirty="0" smtClean="0">
                <a:solidFill>
                  <a:srgbClr val="002060"/>
                </a:solidFill>
              </a:rPr>
              <a:t>person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2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3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4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5 people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6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7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8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9 people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10 people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124744"/>
          </a:xfrm>
        </p:spPr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なんにん</a:t>
            </a:r>
            <a:r>
              <a:rPr lang="ja-JP" altLang="en-US" smtClean="0"/>
              <a:t>　かぞく　ですか。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488832" cy="64807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How many people are there in your family?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17008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smtClean="0"/>
              <a:t>さんにん　です。</a:t>
            </a:r>
            <a:endParaRPr lang="en-US" sz="3600" dirty="0"/>
          </a:p>
        </p:txBody>
      </p:sp>
      <p:pic>
        <p:nvPicPr>
          <p:cNvPr id="15" name="Picture 18" descr="http://3.bp.blogspot.com/_4kkT22kuvoA/S8R_US17K8I/AAAAAAAACXM/SSsFswLe0rY/s1600/baby-boy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723841" cy="45805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51520" y="31409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59492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</a:t>
            </a:r>
            <a:endParaRPr lang="en-US" sz="2800" dirty="0"/>
          </a:p>
        </p:txBody>
      </p:sp>
      <p:pic>
        <p:nvPicPr>
          <p:cNvPr id="32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3543"/>
            <a:ext cx="1112490" cy="111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48197"/>
            <a:ext cx="779219" cy="77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http://thumbs.gograph.com/gg583801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50" y="2908229"/>
            <a:ext cx="937386" cy="98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91" y="1421406"/>
            <a:ext cx="1095554" cy="125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91" y="304862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50" y="4005064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536" y="494116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38" y="5877272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51" y="1484784"/>
            <a:ext cx="928377" cy="125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51" y="3068960"/>
            <a:ext cx="640345" cy="86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03" y="4041617"/>
            <a:ext cx="640345" cy="86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38" y="4907187"/>
            <a:ext cx="640345" cy="86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974" y="3167815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03" y="5877272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95" y="5877271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099" y="5961917"/>
            <a:ext cx="508819" cy="78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45813"/>
            <a:ext cx="851382" cy="8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452" y="3981748"/>
            <a:ext cx="851382" cy="8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ja-JP" altLang="en-US" smtClean="0">
                <a:solidFill>
                  <a:srgbClr val="FF0000"/>
                </a:solidFill>
              </a:rPr>
              <a:t>なんにん</a:t>
            </a:r>
            <a:r>
              <a:rPr lang="ja-JP" altLang="en-US" smtClean="0"/>
              <a:t>　かぞく　ですか。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27584" y="836712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people are there in your family?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17008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smtClean="0"/>
              <a:t>さんにん　です。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140968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smtClean="0"/>
              <a:t>おばあさん</a:t>
            </a:r>
            <a:r>
              <a:rPr lang="ja-JP" altLang="en-US" sz="4400" smtClean="0">
                <a:solidFill>
                  <a:srgbClr val="FF0000"/>
                </a:solidFill>
              </a:rPr>
              <a:t>と</a:t>
            </a:r>
            <a:r>
              <a:rPr lang="ja-JP" altLang="en-US" sz="4400" smtClean="0"/>
              <a:t>　おかあさん</a:t>
            </a:r>
            <a:r>
              <a:rPr lang="ja-JP" altLang="en-US" sz="4400" smtClean="0">
                <a:solidFill>
                  <a:srgbClr val="FF0000"/>
                </a:solidFill>
              </a:rPr>
              <a:t>と</a:t>
            </a:r>
            <a:r>
              <a:rPr lang="ja-JP" altLang="en-US" sz="4400" smtClean="0"/>
              <a:t>　おとおさん　ぼくです</a:t>
            </a:r>
            <a:endParaRPr lang="ja-JP" altLang="en-US" sz="4400"/>
          </a:p>
        </p:txBody>
      </p:sp>
      <p:pic>
        <p:nvPicPr>
          <p:cNvPr id="11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92" y="1529968"/>
            <a:ext cx="1222065" cy="12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991" y="1708216"/>
            <a:ext cx="772212" cy="104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0856"/>
            <a:ext cx="1095554" cy="125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124744"/>
          </a:xfrm>
        </p:spPr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なんにん</a:t>
            </a:r>
            <a:r>
              <a:rPr lang="ja-JP" altLang="en-US" smtClean="0"/>
              <a:t>　かぞく　ですか。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488832" cy="64807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How many people are there in your family?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412776"/>
            <a:ext cx="5796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さんにん　です。おばあさん</a:t>
            </a:r>
            <a:r>
              <a:rPr lang="ja-JP" altLang="en-US" sz="3200" smtClean="0">
                <a:solidFill>
                  <a:srgbClr val="FF0000"/>
                </a:solidFill>
              </a:rPr>
              <a:t>と</a:t>
            </a:r>
            <a:r>
              <a:rPr lang="ja-JP" altLang="en-US" sz="3200" smtClean="0"/>
              <a:t>　　おかあさん</a:t>
            </a:r>
            <a:r>
              <a:rPr lang="ja-JP" altLang="en-US" sz="3200" smtClean="0">
                <a:solidFill>
                  <a:srgbClr val="FF0000"/>
                </a:solidFill>
              </a:rPr>
              <a:t>と</a:t>
            </a:r>
            <a:r>
              <a:rPr lang="ja-JP" altLang="en-US" sz="3200" smtClean="0"/>
              <a:t>　おとおさん</a:t>
            </a:r>
            <a:r>
              <a:rPr lang="ja-JP" altLang="en-US" sz="3200" smtClean="0">
                <a:solidFill>
                  <a:srgbClr val="FF0000"/>
                </a:solidFill>
              </a:rPr>
              <a:t>と</a:t>
            </a:r>
            <a:r>
              <a:rPr lang="ja-JP" altLang="en-US" sz="3200" smtClean="0"/>
              <a:t>　　　　ぼくです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31409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59492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</a:t>
            </a:r>
            <a:endParaRPr lang="en-US" sz="2800" dirty="0"/>
          </a:p>
        </p:txBody>
      </p:sp>
      <p:pic>
        <p:nvPicPr>
          <p:cNvPr id="32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8" y="1623718"/>
            <a:ext cx="1137889" cy="113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46" y="2937807"/>
            <a:ext cx="1022627" cy="102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103" y="177472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37" y="304862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03" y="4017079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4" y="4908964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82" y="5822331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92" y="1733695"/>
            <a:ext cx="772212" cy="104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30" y="4017079"/>
            <a:ext cx="625686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1" y="4931003"/>
            <a:ext cx="606955" cy="8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http://thumbs.gograph.com/gg583801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14" y="3018359"/>
            <a:ext cx="897743" cy="9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575" y="3183617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822331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574" y="5766734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53" y="5822331"/>
            <a:ext cx="598146" cy="92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45813"/>
            <a:ext cx="851382" cy="8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4" y="4014264"/>
            <a:ext cx="851382" cy="8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ja-JP" altLang="en-US" sz="4000" b="1" dirty="0" smtClean="0"/>
              <a:t>れんしゅう</a:t>
            </a:r>
            <a:endParaRPr lang="en-US" sz="40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</a:t>
            </a:r>
            <a:r>
              <a:rPr lang="ja-JP" altLang="en-US" dirty="0" smtClean="0"/>
              <a:t>　　　　　　　　　　　　　　　　　　　　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 </a:t>
            </a:r>
            <a:endParaRPr lang="en-AU" dirty="0"/>
          </a:p>
        </p:txBody>
      </p:sp>
      <p:pic>
        <p:nvPicPr>
          <p:cNvPr id="16" name="Picture 4" descr="http://nodamnblog.files.wordpress.com/2012/07/grandmother_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851" y="1392635"/>
            <a:ext cx="1109662" cy="110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thumbs.gograph.com/gg583801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61429"/>
            <a:ext cx="926329" cy="97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8774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adnadnan.files.wordpress.com/2012/09/mama_cook.gif?w=427&amp;h=49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88" y="3861048"/>
            <a:ext cx="735514" cy="8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57" y="3890775"/>
            <a:ext cx="606955" cy="8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88" y="2780928"/>
            <a:ext cx="606955" cy="8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clipartheaven.com/clipart/people/cartoons_(a_-_l)/father_&amp;_baby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39" y="1613067"/>
            <a:ext cx="606955" cy="8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://o.quizlet.com/i/-tmeynVuPLljt2MMYONnOg_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339" y="2861345"/>
            <a:ext cx="659601" cy="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0" descr="http://wflewelling.com/wp-content/uploads/2010/12/dbabytrystan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1048"/>
            <a:ext cx="633221" cy="98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o.quizlet.com/i/U6GszCRqtxM_nu6v24BvqQ_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815" y="2780928"/>
            <a:ext cx="851382" cy="8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243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なんにん　かぞく　ですか。</vt:lpstr>
      <vt:lpstr>なんにん　かぞく　ですか。</vt:lpstr>
      <vt:lpstr>なんにん　かぞく　ですか。</vt:lpstr>
      <vt:lpstr>なんにん　かぞく　ですか。</vt:lpstr>
      <vt:lpstr> </vt:lpstr>
    </vt:vector>
  </TitlesOfParts>
  <Company>skc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 installer</dc:creator>
  <cp:lastModifiedBy>Bill &amp; Inge</cp:lastModifiedBy>
  <cp:revision>14</cp:revision>
  <dcterms:created xsi:type="dcterms:W3CDTF">2011-07-12T04:10:10Z</dcterms:created>
  <dcterms:modified xsi:type="dcterms:W3CDTF">2012-10-09T03:00:33Z</dcterms:modified>
</cp:coreProperties>
</file>