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lvl1pPr>
      <a:defRPr>
        <a:latin typeface="Book Antiqua"/>
        <a:ea typeface="Book Antiqua"/>
        <a:cs typeface="Book Antiqua"/>
        <a:sym typeface="Book Antiqua"/>
      </a:defRPr>
    </a:lvl1pPr>
    <a:lvl2pPr indent="457200">
      <a:defRPr>
        <a:latin typeface="Book Antiqua"/>
        <a:ea typeface="Book Antiqua"/>
        <a:cs typeface="Book Antiqua"/>
        <a:sym typeface="Book Antiqua"/>
      </a:defRPr>
    </a:lvl2pPr>
    <a:lvl3pPr indent="914400">
      <a:defRPr>
        <a:latin typeface="Book Antiqua"/>
        <a:ea typeface="Book Antiqua"/>
        <a:cs typeface="Book Antiqua"/>
        <a:sym typeface="Book Antiqua"/>
      </a:defRPr>
    </a:lvl3pPr>
    <a:lvl4pPr indent="1371600">
      <a:defRPr>
        <a:latin typeface="Book Antiqua"/>
        <a:ea typeface="Book Antiqua"/>
        <a:cs typeface="Book Antiqua"/>
        <a:sym typeface="Book Antiqua"/>
      </a:defRPr>
    </a:lvl4pPr>
    <a:lvl5pPr indent="1828800">
      <a:defRPr>
        <a:latin typeface="Book Antiqua"/>
        <a:ea typeface="Book Antiqua"/>
        <a:cs typeface="Book Antiqua"/>
        <a:sym typeface="Book Antiqua"/>
      </a:defRPr>
    </a:lvl5pPr>
    <a:lvl6pPr indent="2286000">
      <a:defRPr>
        <a:latin typeface="Book Antiqua"/>
        <a:ea typeface="Book Antiqua"/>
        <a:cs typeface="Book Antiqua"/>
        <a:sym typeface="Book Antiqua"/>
      </a:defRPr>
    </a:lvl6pPr>
    <a:lvl7pPr indent="2743200">
      <a:defRPr>
        <a:latin typeface="Book Antiqua"/>
        <a:ea typeface="Book Antiqua"/>
        <a:cs typeface="Book Antiqua"/>
        <a:sym typeface="Book Antiqua"/>
      </a:defRPr>
    </a:lvl7pPr>
    <a:lvl8pPr indent="3200400">
      <a:defRPr>
        <a:latin typeface="Book Antiqua"/>
        <a:ea typeface="Book Antiqua"/>
        <a:cs typeface="Book Antiqua"/>
        <a:sym typeface="Book Antiqua"/>
      </a:defRPr>
    </a:lvl8pPr>
    <a:lvl9pPr indent="3657600">
      <a:defRPr>
        <a:latin typeface="Book Antiqua"/>
        <a:ea typeface="Book Antiqua"/>
        <a:cs typeface="Book Antiqua"/>
        <a:sym typeface="Book Antiqu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DE6D2"/>
          </a:solidFill>
        </a:fill>
      </a:tcStyle>
    </a:wholeTbl>
    <a:band2H>
      <a:tcTxStyle/>
      <a:tcStyle>
        <a:tcBdr/>
        <a:fill>
          <a:solidFill>
            <a:srgbClr val="F6F3EA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EB966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EB966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EB966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3E4EB"/>
          </a:solidFill>
        </a:fill>
      </a:tcStyle>
    </a:wholeTbl>
    <a:band2H>
      <a:tcTxStyle/>
      <a:tcStyle>
        <a:tcBdr/>
        <a:fill>
          <a:solidFill>
            <a:srgbClr val="EAF2F5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BB1C9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BB1C9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BB1C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D6E7"/>
          </a:solidFill>
        </a:fill>
      </a:tcStyle>
    </a:wholeTbl>
    <a:band2H>
      <a:tcTxStyle/>
      <a:tcStyle>
        <a:tcBdr/>
        <a:fill>
          <a:solidFill>
            <a:srgbClr val="F0EBF3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379BB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379BB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379B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EB966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EB96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790093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22030" y="0"/>
            <a:ext cx="8229601" cy="32004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800" cap="all">
                <a:effectLst>
                  <a:outerShdw blurRad="127000" dist="200000" dir="27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  <a:effectLst/>
              </a:defRPr>
            </a:pPr>
            <a:r>
              <a:rPr sz="4800" b="1" cap="all">
                <a:solidFill>
                  <a:srgbClr val="E8D38A"/>
                </a:solidFill>
                <a:effectLst>
                  <a:outerShdw blurRad="127000" dist="200000" dir="2700000" rotWithShape="0">
                    <a:srgbClr val="000000">
                      <a:alpha val="30000"/>
                    </a:srgbClr>
                  </a:outerShdw>
                </a:effectLst>
              </a:rPr>
              <a:t>タイトルテキスト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371600" y="3331698"/>
            <a:ext cx="6400800" cy="34671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1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タイトルテキスト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1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タイトルテキスト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1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タイトルテキスト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600200" y="0"/>
            <a:ext cx="7086600" cy="2438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800">
                <a:solidFill>
                  <a:srgbClr val="DCC67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800" b="1">
                <a:solidFill>
                  <a:srgbClr val="DCC678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タイトルテキスト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3224213"/>
          </a:xfrm>
          <a:prstGeom prst="rect">
            <a:avLst/>
          </a:prstGeom>
        </p:spPr>
        <p:txBody>
          <a:bodyPr/>
          <a:lstStyle>
            <a:lvl1pPr marL="0" indent="73152">
              <a:spcBef>
                <a:spcPts val="400"/>
              </a:spcBef>
              <a:buClrTx/>
              <a:buSzTx/>
              <a:buFontTx/>
              <a:buNone/>
              <a:defRPr sz="2000"/>
            </a:lvl1pPr>
            <a:lvl2pPr marL="0" indent="585216">
              <a:spcBef>
                <a:spcPts val="400"/>
              </a:spcBef>
              <a:buClrTx/>
              <a:buSzTx/>
              <a:buFontTx/>
              <a:buNone/>
              <a:defRPr sz="2000"/>
            </a:lvl2pPr>
            <a:lvl3pPr marL="0" indent="905255">
              <a:spcBef>
                <a:spcPts val="400"/>
              </a:spcBef>
              <a:buClrTx/>
              <a:buSzTx/>
              <a:buFontTx/>
              <a:buNone/>
              <a:defRPr sz="2000"/>
            </a:lvl3pPr>
            <a:lvl4pPr marL="0" indent="1170431">
              <a:spcBef>
                <a:spcPts val="400"/>
              </a:spcBef>
              <a:buClrTx/>
              <a:buSzTx/>
              <a:buFontTx/>
              <a:buNone/>
              <a:defRPr sz="2000"/>
            </a:lvl4pPr>
            <a:lvl5pPr marL="0" indent="1362455">
              <a:spcBef>
                <a:spcPts val="400"/>
              </a:spcBef>
              <a:buClrTx/>
              <a:buSzTx/>
              <a:buFontTx/>
              <a:buNone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本文レベル1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本文レベル2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本文レベル3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本文レベル4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本文レベル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1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タイトルテキスト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 marL="892302" indent="-307086">
              <a:defRPr sz="2600"/>
            </a:lvl2pPr>
            <a:lvl3pPr marL="1202436" indent="-297180">
              <a:defRPr sz="2600"/>
            </a:lvl3pPr>
            <a:lvl4pPr marL="1434591" indent="-264160">
              <a:defRPr sz="2600"/>
            </a:lvl4pPr>
            <a:lvl5pPr marL="1626616" indent="-264160"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本文レベル1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本文レベル2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本文レベル3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本文レベル4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本文レベル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44287"/>
            <a:ext cx="8229600" cy="1200526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1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タイトルテキスト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44812"/>
            <a:ext cx="4040188" cy="931487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 cap="all"/>
            </a:lvl1pPr>
            <a:lvl2pPr marL="0" indent="585216">
              <a:spcBef>
                <a:spcPts val="500"/>
              </a:spcBef>
              <a:buClrTx/>
              <a:buSzTx/>
              <a:buFontTx/>
              <a:buNone/>
              <a:defRPr sz="2400" cap="all"/>
            </a:lvl2pPr>
            <a:lvl3pPr marL="0" indent="905255">
              <a:spcBef>
                <a:spcPts val="500"/>
              </a:spcBef>
              <a:buClrTx/>
              <a:buSzTx/>
              <a:buFontTx/>
              <a:buNone/>
              <a:defRPr sz="2400" cap="all"/>
            </a:lvl3pPr>
            <a:lvl4pPr marL="0" indent="1170431">
              <a:spcBef>
                <a:spcPts val="500"/>
              </a:spcBef>
              <a:buClrTx/>
              <a:buSzTx/>
              <a:buFontTx/>
              <a:buNone/>
              <a:defRPr sz="2400" cap="all"/>
            </a:lvl4pPr>
            <a:lvl5pPr marL="0" indent="1362455">
              <a:spcBef>
                <a:spcPts val="500"/>
              </a:spcBef>
              <a:buClrTx/>
              <a:buSzTx/>
              <a:buFontTx/>
              <a:buNone/>
              <a:defRPr sz="2400" cap="all"/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本文レベル1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本文レベル2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本文レベル3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本文レベル4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本文レベル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1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タイトルテキスト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rgbClr val="F4DB8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4DB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タイトルテキスト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3008314" cy="5334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585216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905255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1170431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1362455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本文レベル1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本文レベル2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本文レベル3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本文レベル4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本文レベル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828800" y="0"/>
            <a:ext cx="5486400" cy="113188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0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タイトルテキスト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828800" y="1166787"/>
            <a:ext cx="5486400" cy="224485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algn="ctr">
              <a:spcBef>
                <a:spcPts val="300"/>
              </a:spcBef>
              <a:buClrTx/>
              <a:buFontTx/>
              <a:defRPr sz="1400"/>
            </a:lvl2pPr>
            <a:lvl3pPr marL="1225295" indent="-320039" algn="ctr">
              <a:spcBef>
                <a:spcPts val="300"/>
              </a:spcBef>
              <a:buClrTx/>
              <a:buFontTx/>
              <a:defRPr sz="1400"/>
            </a:lvl3pPr>
            <a:lvl4pPr marL="1454911" indent="-284480" algn="ctr">
              <a:spcBef>
                <a:spcPts val="300"/>
              </a:spcBef>
              <a:buClrTx/>
              <a:buFontTx/>
              <a:defRPr sz="1400"/>
            </a:lvl4pPr>
            <a:lvl5pPr marL="1646935" indent="-284479" algn="ctr">
              <a:spcBef>
                <a:spcPts val="300"/>
              </a:spcBef>
              <a:buClrTx/>
              <a:buFontTx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本文レベル1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本文レベル2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本文レベル3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本文レベル4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本文レベル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1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タイトルテキスト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本文レベル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924800" y="6604000"/>
            <a:ext cx="762000" cy="1778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spAutoFit/>
          </a:bodyPr>
          <a:lstStyle>
            <a:lvl1pPr algn="r">
              <a:defRPr sz="1200">
                <a:solidFill>
                  <a:srgbClr val="BABABA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>
        <a:defRPr sz="4100" b="1"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1pPr>
      <a:lvl2pPr algn="ctr">
        <a:defRPr sz="4100" b="1"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2pPr>
      <a:lvl3pPr algn="ctr">
        <a:defRPr sz="4100" b="1"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3pPr>
      <a:lvl4pPr algn="ctr">
        <a:defRPr sz="4100" b="1"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4pPr>
      <a:lvl5pPr algn="ctr">
        <a:defRPr sz="4100" b="1"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5pPr>
      <a:lvl6pPr algn="ctr">
        <a:defRPr sz="4100" b="1"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6pPr>
      <a:lvl7pPr algn="ctr">
        <a:defRPr sz="4100" b="1"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7pPr>
      <a:lvl8pPr algn="ctr">
        <a:defRPr sz="4100" b="1"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8pPr>
      <a:lvl9pPr algn="ctr">
        <a:defRPr sz="4100" b="1"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9pPr>
    </p:titleStyle>
    <p:bodyStyle>
      <a:lvl1pPr marL="548640" indent="-411480">
        <a:spcBef>
          <a:spcPts val="600"/>
        </a:spcBef>
        <a:buClr>
          <a:srgbClr val="F9F9F9"/>
        </a:buClr>
        <a:buSzPct val="65000"/>
        <a:buFont typeface="Wingdings 2"/>
        <a:buChar char="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1pPr>
      <a:lvl2pPr marL="915924" indent="-330708">
        <a:spcBef>
          <a:spcPts val="600"/>
        </a:spcBef>
        <a:buClr>
          <a:srgbClr val="F9F9F9"/>
        </a:buClr>
        <a:buSzPct val="80000"/>
        <a:buFont typeface="Wingdings 2"/>
        <a:buChar char="◼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2pPr>
      <a:lvl3pPr marL="1196201" indent="-290945">
        <a:spcBef>
          <a:spcPts val="600"/>
        </a:spcBef>
        <a:buClr>
          <a:srgbClr val="F9F9F9"/>
        </a:buClr>
        <a:buSzPct val="95000"/>
        <a:buFont typeface="Wingdings 2"/>
        <a:buChar char="▫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3pPr>
      <a:lvl4pPr marL="1426463" indent="-256032">
        <a:spcBef>
          <a:spcPts val="600"/>
        </a:spcBef>
        <a:buClr>
          <a:srgbClr val="F9F9F9"/>
        </a:buClr>
        <a:buSzPct val="100000"/>
        <a:buFont typeface="Wingdings 2"/>
        <a:buChar char="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4pPr>
      <a:lvl5pPr marL="1618488" indent="-256032">
        <a:spcBef>
          <a:spcPts val="600"/>
        </a:spcBef>
        <a:buClr>
          <a:srgbClr val="F9F9F9"/>
        </a:buClr>
        <a:buSzPct val="100000"/>
        <a:buFont typeface="Wingdings 2"/>
        <a:buChar char="◾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5pPr>
      <a:lvl6pPr marL="1866392" indent="-284480">
        <a:spcBef>
          <a:spcPts val="600"/>
        </a:spcBef>
        <a:buClr>
          <a:srgbClr val="F9F9F9"/>
        </a:buClr>
        <a:buSzPct val="100000"/>
        <a:buFont typeface="Wingdings 2"/>
        <a:buChar char="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6pPr>
      <a:lvl7pPr marL="2103120" indent="-320039">
        <a:spcBef>
          <a:spcPts val="600"/>
        </a:spcBef>
        <a:buClr>
          <a:srgbClr val="F9F9F9"/>
        </a:buClr>
        <a:buSzPct val="100000"/>
        <a:buFont typeface="Wingdings 2"/>
        <a:buChar char="●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7pPr>
      <a:lvl8pPr marL="2350007" indent="-365759">
        <a:spcBef>
          <a:spcPts val="600"/>
        </a:spcBef>
        <a:buClr>
          <a:srgbClr val="F9F9F9"/>
        </a:buClr>
        <a:buSzPct val="100000"/>
        <a:buFont typeface="Wingdings 2"/>
        <a:buChar char="●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8pPr>
      <a:lvl9pPr marL="2551175" indent="-365759">
        <a:spcBef>
          <a:spcPts val="600"/>
        </a:spcBef>
        <a:buClr>
          <a:srgbClr val="F9F9F9"/>
        </a:buClr>
        <a:buSzPct val="100000"/>
        <a:buFont typeface="Wingdings 2"/>
        <a:buChar char="●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1371600" y="3331698"/>
            <a:ext cx="6400800" cy="17526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457200" y="1285859"/>
            <a:ext cx="8229600" cy="414327"/>
          </a:xfrm>
          <a:prstGeom prst="rect">
            <a:avLst/>
          </a:prstGeom>
        </p:spPr>
        <p:txBody>
          <a:bodyPr anchor="ctr"/>
          <a:lstStyle/>
          <a:p>
            <a:pPr lvl="0" defTabSz="365760">
              <a:defRPr sz="1800" b="0" cap="none">
                <a:solidFill>
                  <a:srgbClr val="000000"/>
                </a:solidFill>
                <a:effectLst/>
              </a:defRPr>
            </a:pPr>
            <a:r>
              <a:rPr sz="1720" b="1" cap="all">
                <a:solidFill>
                  <a:srgbClr val="E8D38A"/>
                </a:solidFill>
                <a:effectLst>
                  <a:outerShdw blurRad="50800" dist="80000" dir="2700000" rotWithShape="0">
                    <a:srgbClr val="000000">
                      <a:alpha val="30000"/>
                    </a:srgbClr>
                  </a:outerShdw>
                </a:effectLst>
              </a:rPr>
              <a:t>ご家族　Family</a:t>
            </a:r>
            <a:br>
              <a:rPr sz="1720" b="1" cap="all">
                <a:solidFill>
                  <a:srgbClr val="E8D38A"/>
                </a:solidFill>
                <a:effectLst>
                  <a:outerShdw blurRad="50800" dist="80000" dir="2700000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sz="1720" b="1" cap="all">
                <a:solidFill>
                  <a:srgbClr val="E8D38A"/>
                </a:solidFill>
                <a:effectLst>
                  <a:outerShdw blurRad="50800" dist="80000" dir="2700000" rotWithShape="0">
                    <a:srgbClr val="000000">
                      <a:alpha val="30000"/>
                    </a:srgbClr>
                  </a:outerShdw>
                </a:effectLst>
              </a:rPr>
              <a:t>   family</a:t>
            </a:r>
            <a:br>
              <a:rPr sz="1720" b="1" cap="all">
                <a:solidFill>
                  <a:srgbClr val="E8D38A"/>
                </a:solidFill>
                <a:effectLst>
                  <a:outerShdw blurRad="50800" dist="80000" dir="2700000" rotWithShape="0">
                    <a:srgbClr val="000000">
                      <a:alpha val="30000"/>
                    </a:srgbClr>
                  </a:outerShdw>
                </a:effectLst>
              </a:rPr>
            </a:br>
            <a:endParaRPr sz="1720" b="1" cap="all">
              <a:solidFill>
                <a:srgbClr val="E8D38A"/>
              </a:solidFill>
              <a:effectLst>
                <a:outerShdw blurRad="50800" dist="80000" dir="2700000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" name="image2.jpg" descr="http://blog-imgs-37.fc2.com/k/i/m/kimiyamakigi/sazae2.jpg"/>
          <p:cNvPicPr/>
          <p:nvPr/>
        </p:nvPicPr>
        <p:blipFill>
          <a:blip r:embed="rId2">
            <a:extLst/>
          </a:blip>
          <a:srcRect l="909" r="2726"/>
          <a:stretch>
            <a:fillRect/>
          </a:stretch>
        </p:blipFill>
        <p:spPr>
          <a:xfrm>
            <a:off x="785785" y="2212340"/>
            <a:ext cx="7572430" cy="4502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457200" y="2357429"/>
            <a:ext cx="8229600" cy="1857389"/>
          </a:xfrm>
          <a:prstGeom prst="rect">
            <a:avLst/>
          </a:prstGeom>
        </p:spPr>
        <p:txBody>
          <a:bodyPr/>
          <a:lstStyle/>
          <a:p>
            <a:pPr marL="411480" lvl="0" indent="-274320" algn="ctr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FFFFFF"/>
                </a:solidFill>
              </a:rPr>
              <a:t> </a:t>
            </a:r>
            <a:r>
              <a:rPr sz="8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  “G”  san</a:t>
            </a:r>
          </a:p>
        </p:txBody>
      </p:sp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457200" y="785793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365760">
              <a:defRPr sz="1800" b="0">
                <a:solidFill>
                  <a:srgbClr val="000000"/>
                </a:solidFill>
                <a:effectLst/>
              </a:defRPr>
            </a:pP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おじいさん</a:t>
            </a:r>
            <a:b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ojiisan</a:t>
            </a:r>
          </a:p>
        </p:txBody>
      </p:sp>
      <p:sp>
        <p:nvSpPr>
          <p:cNvPr id="120" name="Shape 120"/>
          <p:cNvSpPr/>
          <p:nvPr/>
        </p:nvSpPr>
        <p:spPr>
          <a:xfrm>
            <a:off x="3478928" y="3709949"/>
            <a:ext cx="2008397" cy="284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8000" b="1">
                <a:ln w="10540">
                  <a:solidFill>
                    <a:srgbClr val="C7B15B"/>
                  </a:solidFill>
                </a:ln>
                <a:solidFill>
                  <a:srgbClr val="FFEFC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Book Antiqua Bold"/>
                <a:ea typeface="Book Antiqua Bold"/>
                <a:cs typeface="Book Antiqua Bold"/>
                <a:sym typeface="Book Antiqua Bold"/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8000" b="1">
                <a:ln w="10540">
                  <a:solidFill>
                    <a:srgbClr val="C7B15B"/>
                  </a:solidFill>
                </a:ln>
                <a:solidFill>
                  <a:srgbClr val="FFEFC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457200" y="-25"/>
            <a:ext cx="8229600" cy="1571638"/>
          </a:xfrm>
          <a:prstGeom prst="rect">
            <a:avLst/>
          </a:prstGeom>
        </p:spPr>
        <p:txBody>
          <a:bodyPr/>
          <a:lstStyle/>
          <a:p>
            <a:pPr marL="411480" lvl="0" indent="-274320" algn="ctr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FFFFFF"/>
                </a:solidFill>
              </a:rPr>
              <a:t> </a:t>
            </a:r>
            <a:r>
              <a:rPr sz="6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Grandmother</a:t>
            </a:r>
          </a:p>
        </p:txBody>
      </p:sp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457200" y="4786322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365760">
              <a:defRPr sz="1800" b="0">
                <a:solidFill>
                  <a:srgbClr val="000000"/>
                </a:solidFill>
                <a:effectLst/>
              </a:defRPr>
            </a:pP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おばあさん o ba a sa n</a:t>
            </a:r>
            <a:b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obaasan</a:t>
            </a:r>
          </a:p>
        </p:txBody>
      </p:sp>
      <p:pic>
        <p:nvPicPr>
          <p:cNvPr id="124" name="image15.jpg" descr="http://storage.kanshin.com/free/img_36/367841/k172583674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8991" y="1643049"/>
            <a:ext cx="2428893" cy="20002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628679" y="2571743"/>
            <a:ext cx="8229601" cy="1643074"/>
          </a:xfrm>
          <a:prstGeom prst="rect">
            <a:avLst/>
          </a:prstGeom>
        </p:spPr>
        <p:txBody>
          <a:bodyPr/>
          <a:lstStyle/>
          <a:p>
            <a:pPr marL="411480" lvl="0" indent="-274320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FFFFFF"/>
                </a:solidFill>
              </a:rPr>
              <a:t>   </a:t>
            </a:r>
            <a:r>
              <a:rPr sz="8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  bar  san</a:t>
            </a:r>
          </a:p>
        </p:txBody>
      </p:sp>
      <p:pic>
        <p:nvPicPr>
          <p:cNvPr id="127" name="image16.jpg" descr="看板 バー BAR-写真素材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728" y="4139045"/>
            <a:ext cx="2500330" cy="257610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457200" y="857240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365760">
              <a:defRPr sz="1800" b="0">
                <a:solidFill>
                  <a:srgbClr val="000000"/>
                </a:solidFill>
                <a:effectLst/>
              </a:defRPr>
            </a:pP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おばあさん</a:t>
            </a:r>
            <a:b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obaasan</a:t>
            </a:r>
          </a:p>
        </p:txBody>
      </p:sp>
      <p:pic>
        <p:nvPicPr>
          <p:cNvPr id="129" name="image17.jpeg" descr="100_0031.jpg Drunk Granny!! No...not really...but it\'s funny, right? image by kaykayneecole"/>
          <p:cNvPicPr/>
          <p:nvPr/>
        </p:nvPicPr>
        <p:blipFill>
          <a:blip r:embed="rId3">
            <a:extLst/>
          </a:blip>
          <a:srcRect l="18293" t="17900"/>
          <a:stretch>
            <a:fillRect/>
          </a:stretch>
        </p:blipFill>
        <p:spPr>
          <a:xfrm>
            <a:off x="4633943" y="4071942"/>
            <a:ext cx="3509958" cy="2643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457200" y="-25"/>
            <a:ext cx="8229600" cy="1571638"/>
          </a:xfrm>
          <a:prstGeom prst="rect">
            <a:avLst/>
          </a:prstGeom>
        </p:spPr>
        <p:txBody>
          <a:bodyPr/>
          <a:lstStyle/>
          <a:p>
            <a:pPr marL="411480" lvl="0" indent="-274320" algn="ctr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FFFFFF"/>
                </a:solidFill>
              </a:rPr>
              <a:t> </a:t>
            </a:r>
            <a:r>
              <a:rPr sz="6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Older Brother</a:t>
            </a:r>
          </a:p>
        </p:txBody>
      </p:sp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457200" y="4786322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73152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E8D38A"/>
                </a:solidFill>
                <a:effectLst>
                  <a:outerShdw blurRad="91440" dist="81280" dir="2700000" rotWithShape="0">
                    <a:srgbClr val="000000">
                      <a:alpha val="40000"/>
                    </a:srgbClr>
                  </a:outerShdw>
                </a:effectLst>
              </a:rPr>
              <a:t>おにいさん o ni i sa n</a:t>
            </a:r>
          </a:p>
        </p:txBody>
      </p:sp>
      <p:pic>
        <p:nvPicPr>
          <p:cNvPr id="133" name="image18.jpg" descr="http://koebu.com/images/topic/d/d5/d5c1/d5c1897e21cb833a1c98df223558d7abab6ec64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3273" y="1643049"/>
            <a:ext cx="2357455" cy="2071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457200" y="-90189"/>
            <a:ext cx="8229600" cy="3037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sz="80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おにいさん</a:t>
            </a:r>
            <a:br>
              <a:rPr sz="80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80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rPr>
              <a:t>oniisan</a:t>
            </a:r>
          </a:p>
        </p:txBody>
      </p:sp>
      <p:sp>
        <p:nvSpPr>
          <p:cNvPr id="136" name="Shape 136"/>
          <p:cNvSpPr/>
          <p:nvPr/>
        </p:nvSpPr>
        <p:spPr>
          <a:xfrm>
            <a:off x="785785" y="2571743"/>
            <a:ext cx="7500992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8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o  knee  san</a:t>
            </a:r>
          </a:p>
        </p:txBody>
      </p:sp>
      <p:pic>
        <p:nvPicPr>
          <p:cNvPr id="137" name="image19.jpg" descr="http://farm4.static.flickr.com/3114/2822753618_d6fe3a9e63.jpg?v=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3658" y="3995239"/>
            <a:ext cx="3976684" cy="2648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457200" y="-25"/>
            <a:ext cx="8229600" cy="1571638"/>
          </a:xfrm>
          <a:prstGeom prst="rect">
            <a:avLst/>
          </a:prstGeom>
        </p:spPr>
        <p:txBody>
          <a:bodyPr/>
          <a:lstStyle/>
          <a:p>
            <a:pPr marL="411480" lvl="0" indent="-274320" algn="ctr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FFFFFF"/>
                </a:solidFill>
              </a:rPr>
              <a:t> </a:t>
            </a:r>
            <a:r>
              <a:rPr sz="6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Older Sister</a:t>
            </a:r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457200" y="4786322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694944">
              <a:defRPr sz="1800" b="0">
                <a:solidFill>
                  <a:srgbClr val="000000"/>
                </a:solidFill>
                <a:effectLst/>
              </a:defRPr>
            </a:pPr>
            <a:r>
              <a:rPr sz="6080" b="1">
                <a:solidFill>
                  <a:srgbClr val="E8D38A"/>
                </a:solidFill>
                <a:effectLst>
                  <a:outerShdw blurRad="86868" dist="77216" dir="2700000" rotWithShape="0">
                    <a:srgbClr val="000000">
                      <a:alpha val="40000"/>
                    </a:srgbClr>
                  </a:outerShdw>
                </a:effectLst>
              </a:rPr>
              <a:t>おねえさん o ne e sa n</a:t>
            </a:r>
          </a:p>
        </p:txBody>
      </p:sp>
      <p:pic>
        <p:nvPicPr>
          <p:cNvPr id="141" name="image20.jpeg" descr="http://img04.ti-da.net/usr/sazae/080830_1916~0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6182" y="1571612"/>
            <a:ext cx="1928827" cy="2286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21.jpg" descr="http://www.geocities.jp/obanairo/illust/g_kurofu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5852" y="3786189"/>
            <a:ext cx="2676526" cy="286225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457200" y="857231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365760">
              <a:defRPr sz="1800" b="0">
                <a:solidFill>
                  <a:srgbClr val="000000"/>
                </a:solidFill>
                <a:effectLst/>
              </a:defRPr>
            </a:pP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おねえさん</a:t>
            </a:r>
            <a:b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oneesan</a:t>
            </a:r>
          </a:p>
        </p:txBody>
      </p:sp>
      <p:sp>
        <p:nvSpPr>
          <p:cNvPr id="145" name="Shape 145"/>
          <p:cNvSpPr/>
          <p:nvPr/>
        </p:nvSpPr>
        <p:spPr>
          <a:xfrm>
            <a:off x="785802" y="2500305"/>
            <a:ext cx="7572396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8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o  neigh  san</a:t>
            </a:r>
          </a:p>
        </p:txBody>
      </p:sp>
      <p:pic>
        <p:nvPicPr>
          <p:cNvPr id="146" name="image22.jpeg" descr="http://media1.break.com/dnet/media/2006/10/octeigh12.jpg"/>
          <p:cNvPicPr/>
          <p:nvPr/>
        </p:nvPicPr>
        <p:blipFill>
          <a:blip r:embed="rId3">
            <a:extLst/>
          </a:blip>
          <a:srcRect l="15000" t="4000"/>
          <a:stretch>
            <a:fillRect/>
          </a:stretch>
        </p:blipFill>
        <p:spPr>
          <a:xfrm>
            <a:off x="4357686" y="3786213"/>
            <a:ext cx="3457766" cy="2928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857224" y="500042"/>
            <a:ext cx="7429552" cy="6215106"/>
          </a:xfrm>
          <a:prstGeom prst="rect">
            <a:avLst/>
          </a:prstGeom>
        </p:spPr>
        <p:txBody>
          <a:bodyPr/>
          <a:lstStyle/>
          <a:p>
            <a:pPr lvl="0" algn="l" defTabSz="676655">
              <a:defRPr sz="1800" b="0">
                <a:solidFill>
                  <a:srgbClr val="000000"/>
                </a:solidFill>
                <a:effectLst/>
              </a:defRPr>
            </a:pPr>
            <a:r>
              <a:rPr sz="3034" b="1">
                <a:solidFill>
                  <a:srgbClr val="E8D38A"/>
                </a:solidFill>
                <a:effectLst>
                  <a:outerShdw blurRad="84582" dist="75184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3034" b="1">
                <a:solidFill>
                  <a:srgbClr val="E8D38A"/>
                </a:solidFill>
                <a:effectLst>
                  <a:outerShdw blurRad="84582" dist="75184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034" b="1">
                <a:solidFill>
                  <a:srgbClr val="E8D38A"/>
                </a:solidFill>
                <a:effectLst>
                  <a:outerShdw blurRad="84582" dist="75184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3034" b="1">
                <a:solidFill>
                  <a:srgbClr val="E8D38A"/>
                </a:solidFill>
                <a:effectLst>
                  <a:outerShdw blurRad="84582" dist="75184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034" b="1">
                <a:solidFill>
                  <a:srgbClr val="E8D38A"/>
                </a:solidFill>
                <a:effectLst>
                  <a:outerShdw blurRad="84582" dist="75184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3034" b="1">
                <a:solidFill>
                  <a:srgbClr val="E8D38A"/>
                </a:solidFill>
                <a:effectLst>
                  <a:outerShdw blurRad="84582" dist="75184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034" b="1">
                <a:solidFill>
                  <a:srgbClr val="E8D38A"/>
                </a:solidFill>
                <a:effectLst>
                  <a:outerShdw blurRad="84582" dist="75184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3034" b="1">
                <a:solidFill>
                  <a:srgbClr val="E8D38A"/>
                </a:solidFill>
                <a:effectLst>
                  <a:outerShdw blurRad="84582" dist="75184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552" b="1">
                <a:solidFill>
                  <a:srgbClr val="E8D38A"/>
                </a:solidFill>
                <a:effectLst>
                  <a:outerShdw blurRad="84582" dist="75184" dir="2700000" rotWithShape="0">
                    <a:srgbClr val="000000">
                      <a:alpha val="40000"/>
                    </a:srgbClr>
                  </a:outerShdw>
                </a:effectLst>
              </a:rPr>
              <a:t>Mother = o-kaa-san</a:t>
            </a:r>
            <a:br>
              <a:rPr sz="3552" b="1">
                <a:solidFill>
                  <a:srgbClr val="E8D38A"/>
                </a:solidFill>
                <a:effectLst>
                  <a:outerShdw blurRad="84582" dist="75184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552" b="1">
                <a:solidFill>
                  <a:srgbClr val="E8D38A"/>
                </a:solidFill>
                <a:effectLst>
                  <a:outerShdw blurRad="84582" dist="75184" dir="2700000" rotWithShape="0">
                    <a:srgbClr val="000000">
                      <a:alpha val="40000"/>
                    </a:srgbClr>
                  </a:outerShdw>
                </a:effectLst>
              </a:rPr>
              <a:t>Father = o-too-san</a:t>
            </a:r>
            <a:br>
              <a:rPr sz="3552" b="1">
                <a:solidFill>
                  <a:srgbClr val="E8D38A"/>
                </a:solidFill>
                <a:effectLst>
                  <a:outerShdw blurRad="84582" dist="75184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552" b="1">
                <a:solidFill>
                  <a:srgbClr val="E8D38A"/>
                </a:solidFill>
                <a:effectLst>
                  <a:outerShdw blurRad="84582" dist="75184" dir="2700000" rotWithShape="0">
                    <a:srgbClr val="000000">
                      <a:alpha val="40000"/>
                    </a:srgbClr>
                  </a:outerShdw>
                </a:effectLst>
              </a:rPr>
              <a:t>G.father = o-jii-san</a:t>
            </a:r>
            <a:br>
              <a:rPr sz="3552" b="1">
                <a:solidFill>
                  <a:srgbClr val="E8D38A"/>
                </a:solidFill>
                <a:effectLst>
                  <a:outerShdw blurRad="84582" dist="75184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552" b="1">
                <a:solidFill>
                  <a:srgbClr val="E8D38A"/>
                </a:solidFill>
                <a:effectLst>
                  <a:outerShdw blurRad="84582" dist="75184" dir="2700000" rotWithShape="0">
                    <a:srgbClr val="000000">
                      <a:alpha val="40000"/>
                    </a:srgbClr>
                  </a:outerShdw>
                </a:effectLst>
              </a:rPr>
              <a:t>G.mother = o-baa-san</a:t>
            </a:r>
            <a:br>
              <a:rPr sz="3552" b="1">
                <a:solidFill>
                  <a:srgbClr val="E8D38A"/>
                </a:solidFill>
                <a:effectLst>
                  <a:outerShdw blurRad="84582" dist="75184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552" b="1">
                <a:solidFill>
                  <a:srgbClr val="E8D38A"/>
                </a:solidFill>
                <a:effectLst>
                  <a:outerShdw blurRad="84582" dist="75184" dir="2700000" rotWithShape="0">
                    <a:srgbClr val="000000">
                      <a:alpha val="40000"/>
                    </a:srgbClr>
                  </a:outerShdw>
                </a:effectLst>
              </a:rPr>
              <a:t>Brother = o-nii-san</a:t>
            </a:r>
            <a:br>
              <a:rPr sz="3552" b="1">
                <a:solidFill>
                  <a:srgbClr val="E8D38A"/>
                </a:solidFill>
                <a:effectLst>
                  <a:outerShdw blurRad="84582" dist="75184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552" b="1">
                <a:solidFill>
                  <a:srgbClr val="E8D38A"/>
                </a:solidFill>
                <a:effectLst>
                  <a:outerShdw blurRad="84582" dist="75184" dir="2700000" rotWithShape="0">
                    <a:srgbClr val="000000">
                      <a:alpha val="40000"/>
                    </a:srgbClr>
                  </a:outerShdw>
                </a:effectLst>
              </a:rPr>
              <a:t>Sister = o-nee-san</a:t>
            </a:r>
            <a:br>
              <a:rPr sz="3552" b="1">
                <a:solidFill>
                  <a:srgbClr val="E8D38A"/>
                </a:solidFill>
                <a:effectLst>
                  <a:outerShdw blurRad="84582" dist="75184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552" b="1">
                <a:solidFill>
                  <a:srgbClr val="E8D38A"/>
                </a:solidFill>
                <a:effectLst>
                  <a:outerShdw blurRad="84582" dist="75184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3552" b="1">
                <a:solidFill>
                  <a:srgbClr val="E8D38A"/>
                </a:solidFill>
                <a:effectLst>
                  <a:outerShdw blurRad="84582" dist="75184" dir="2700000" rotWithShape="0">
                    <a:srgbClr val="000000">
                      <a:alpha val="40000"/>
                    </a:srgbClr>
                  </a:outerShdw>
                </a:effectLst>
              </a:rPr>
            </a:br>
            <a:endParaRPr sz="3552" b="1">
              <a:solidFill>
                <a:srgbClr val="E8D38A"/>
              </a:solidFill>
              <a:effectLst>
                <a:outerShdw blurRad="84582" dist="75184" dir="27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9" name="image23.png" descr="http://www.oekakibbs.com/bbs/poo_small/76200/7612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8" y="71413"/>
            <a:ext cx="2500298" cy="20717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142843" y="357166"/>
            <a:ext cx="9144066" cy="6215106"/>
          </a:xfrm>
          <a:prstGeom prst="rect">
            <a:avLst/>
          </a:prstGeom>
        </p:spPr>
        <p:txBody>
          <a:bodyPr/>
          <a:lstStyle/>
          <a:p>
            <a:pPr lvl="0" algn="l" defTabSz="740663">
              <a:defRPr sz="1800" b="0">
                <a:solidFill>
                  <a:srgbClr val="000000"/>
                </a:solidFill>
                <a:effectLst/>
              </a:defRPr>
            </a:pPr>
            <a:r>
              <a:rPr sz="3888" b="1">
                <a:solidFill>
                  <a:srgbClr val="E8D38A"/>
                </a:solidFill>
                <a:effectLst>
                  <a:outerShdw blurRad="92583" dist="82296" dir="2700000" rotWithShape="0">
                    <a:srgbClr val="000000">
                      <a:alpha val="40000"/>
                    </a:srgbClr>
                  </a:outerShdw>
                </a:effectLst>
              </a:rPr>
              <a:t>Younger Brother = おとうと　</a:t>
            </a:r>
            <a:br>
              <a:rPr sz="3888" b="1">
                <a:solidFill>
                  <a:srgbClr val="E8D38A"/>
                </a:solidFill>
                <a:effectLst>
                  <a:outerShdw blurRad="92583" dist="82296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888" b="1">
                <a:solidFill>
                  <a:srgbClr val="E8D38A"/>
                </a:solidFill>
                <a:effectLst>
                  <a:outerShdw blurRad="92583" dist="82296" dir="2700000" rotWithShape="0">
                    <a:srgbClr val="000000">
                      <a:alpha val="40000"/>
                    </a:srgbClr>
                  </a:outerShdw>
                </a:effectLst>
              </a:rPr>
              <a:t>　　　　　　　　　　otooto</a:t>
            </a:r>
            <a:br>
              <a:rPr sz="3888" b="1">
                <a:solidFill>
                  <a:srgbClr val="E8D38A"/>
                </a:solidFill>
                <a:effectLst>
                  <a:outerShdw blurRad="92583" dist="82296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888" b="1">
                <a:solidFill>
                  <a:srgbClr val="E8D38A"/>
                </a:solidFill>
                <a:effectLst>
                  <a:outerShdw blurRad="92583" dist="82296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3888" b="1">
                <a:solidFill>
                  <a:srgbClr val="E8D38A"/>
                </a:solidFill>
                <a:effectLst>
                  <a:outerShdw blurRad="92583" dist="82296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888" b="1">
                <a:solidFill>
                  <a:srgbClr val="E8D38A"/>
                </a:solidFill>
                <a:effectLst>
                  <a:outerShdw blurRad="92583" dist="82296" dir="2700000" rotWithShape="0">
                    <a:srgbClr val="000000">
                      <a:alpha val="40000"/>
                    </a:srgbClr>
                  </a:outerShdw>
                </a:effectLst>
              </a:rPr>
              <a:t>Younger Sister = いもうと</a:t>
            </a:r>
            <a:br>
              <a:rPr sz="3888" b="1">
                <a:solidFill>
                  <a:srgbClr val="E8D38A"/>
                </a:solidFill>
                <a:effectLst>
                  <a:outerShdw blurRad="92583" dist="82296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888" b="1">
                <a:solidFill>
                  <a:srgbClr val="E8D38A"/>
                </a:solidFill>
                <a:effectLst>
                  <a:outerShdw blurRad="92583" dist="82296" dir="2700000" rotWithShape="0">
                    <a:srgbClr val="000000">
                      <a:alpha val="40000"/>
                    </a:srgbClr>
                  </a:outerShdw>
                </a:effectLst>
              </a:rPr>
              <a:t>　　　　　　　　　imooto</a:t>
            </a:r>
            <a:br>
              <a:rPr sz="3888" b="1">
                <a:solidFill>
                  <a:srgbClr val="E8D38A"/>
                </a:solidFill>
                <a:effectLst>
                  <a:outerShdw blurRad="92583" dist="82296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888" b="1">
                <a:solidFill>
                  <a:srgbClr val="E8D38A"/>
                </a:solidFill>
                <a:effectLst>
                  <a:outerShdw blurRad="92583" dist="82296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3888" b="1">
                <a:solidFill>
                  <a:srgbClr val="E8D38A"/>
                </a:solidFill>
                <a:effectLst>
                  <a:outerShdw blurRad="92583" dist="82296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888" b="1">
                <a:solidFill>
                  <a:srgbClr val="E8D38A"/>
                </a:solidFill>
                <a:effectLst>
                  <a:outerShdw blurRad="92583" dist="82296" dir="2700000" rotWithShape="0">
                    <a:srgbClr val="000000">
                      <a:alpha val="40000"/>
                    </a:srgbClr>
                  </a:outerShdw>
                </a:effectLst>
              </a:rPr>
              <a:t>Your Siblings = ごきょうだい</a:t>
            </a:r>
            <a:br>
              <a:rPr sz="3888" b="1">
                <a:solidFill>
                  <a:srgbClr val="E8D38A"/>
                </a:solidFill>
                <a:effectLst>
                  <a:outerShdw blurRad="92583" dist="82296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888" b="1">
                <a:solidFill>
                  <a:srgbClr val="E8D38A"/>
                </a:solidFill>
                <a:effectLst>
                  <a:outerShdw blurRad="92583" dist="82296" dir="2700000" rotWithShape="0">
                    <a:srgbClr val="000000">
                      <a:alpha val="40000"/>
                    </a:srgbClr>
                  </a:outerShdw>
                </a:effectLst>
              </a:rPr>
              <a:t>                         gokyoodai</a:t>
            </a:r>
            <a:br>
              <a:rPr sz="3888" b="1">
                <a:solidFill>
                  <a:srgbClr val="E8D38A"/>
                </a:solidFill>
                <a:effectLst>
                  <a:outerShdw blurRad="92583" dist="82296" dir="2700000" rotWithShape="0">
                    <a:srgbClr val="000000">
                      <a:alpha val="40000"/>
                    </a:srgbClr>
                  </a:outerShdw>
                </a:effectLst>
              </a:rPr>
            </a:br>
            <a:endParaRPr sz="3888" b="1">
              <a:solidFill>
                <a:srgbClr val="E8D38A"/>
              </a:solidFill>
              <a:effectLst>
                <a:outerShdw blurRad="92583" dist="82296" dir="27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1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Let’s practice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  <a:t>19</a:t>
            </a:fld>
            <a:endParaRPr sz="1200">
              <a:solidFill>
                <a:srgbClr val="BABABA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-285785" y="-428652"/>
            <a:ext cx="9929852" cy="1857388"/>
          </a:xfrm>
          <a:prstGeom prst="rect">
            <a:avLst/>
          </a:prstGeom>
        </p:spPr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  <a:effectLst/>
              </a:defRPr>
            </a:pPr>
            <a:r>
              <a:rPr sz="4000" b="1" cap="all">
                <a:solidFill>
                  <a:srgbClr val="E8D38A"/>
                </a:solidFill>
                <a:effectLst>
                  <a:outerShdw blurRad="127000" dist="200000" dir="2700000" rotWithShape="0">
                    <a:srgbClr val="000000">
                      <a:alpha val="30000"/>
                    </a:srgbClr>
                  </a:outerShdw>
                </a:effectLst>
              </a:rPr>
              <a:t>Family Tree Of SazaE-San</a:t>
            </a:r>
            <a:br>
              <a:rPr sz="4000" b="1" cap="all">
                <a:solidFill>
                  <a:srgbClr val="E8D38A"/>
                </a:solidFill>
                <a:effectLst>
                  <a:outerShdw blurRad="127000" dist="200000" dir="2700000" rotWithShape="0">
                    <a:srgbClr val="000000">
                      <a:alpha val="30000"/>
                    </a:srgbClr>
                  </a:outerShdw>
                </a:effectLst>
              </a:rPr>
            </a:br>
            <a:endParaRPr sz="4000" b="1" cap="all">
              <a:solidFill>
                <a:srgbClr val="E8D38A"/>
              </a:solidFill>
              <a:effectLst>
                <a:outerShdw blurRad="127000" dist="200000" dir="2700000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57" name="Group 57"/>
          <p:cNvGrpSpPr/>
          <p:nvPr/>
        </p:nvGrpSpPr>
        <p:grpSpPr>
          <a:xfrm>
            <a:off x="1357290" y="1285859"/>
            <a:ext cx="2857521" cy="857257"/>
            <a:chOff x="0" y="0"/>
            <a:chExt cx="2857519" cy="857256"/>
          </a:xfrm>
        </p:grpSpPr>
        <p:sp>
          <p:nvSpPr>
            <p:cNvPr id="54" name="Shape 54"/>
            <p:cNvSpPr/>
            <p:nvPr/>
          </p:nvSpPr>
          <p:spPr>
            <a:xfrm>
              <a:off x="0" y="-1"/>
              <a:ext cx="2857520" cy="857258"/>
            </a:xfrm>
            <a:prstGeom prst="rect">
              <a:avLst/>
            </a:prstGeom>
            <a:solidFill>
              <a:srgbClr val="0D0D0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-1"/>
              <a:ext cx="2857520" cy="85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0"/>
                  </a:moveTo>
                  <a:lnTo>
                    <a:pt x="2700" y="21600"/>
                  </a:lnTo>
                  <a:moveTo>
                    <a:pt x="18900" y="0"/>
                  </a:moveTo>
                  <a:lnTo>
                    <a:pt x="18900" y="216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357189" y="167007"/>
              <a:ext cx="2143142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Grandfather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4643437" y="1285859"/>
            <a:ext cx="3143273" cy="857257"/>
            <a:chOff x="0" y="0"/>
            <a:chExt cx="3143272" cy="857256"/>
          </a:xfrm>
        </p:grpSpPr>
        <p:sp>
          <p:nvSpPr>
            <p:cNvPr id="58" name="Shape 58"/>
            <p:cNvSpPr/>
            <p:nvPr/>
          </p:nvSpPr>
          <p:spPr>
            <a:xfrm>
              <a:off x="-1" y="-1"/>
              <a:ext cx="3143274" cy="857258"/>
            </a:xfrm>
            <a:prstGeom prst="rect">
              <a:avLst/>
            </a:prstGeom>
            <a:solidFill>
              <a:srgbClr val="0D0D0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-1" y="-1"/>
              <a:ext cx="3143274" cy="85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0"/>
                  </a:moveTo>
                  <a:lnTo>
                    <a:pt x="2700" y="21600"/>
                  </a:lnTo>
                  <a:moveTo>
                    <a:pt x="18900" y="0"/>
                  </a:moveTo>
                  <a:lnTo>
                    <a:pt x="18900" y="216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392909" y="167007"/>
              <a:ext cx="2357454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Grandmother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643041" y="3000372"/>
            <a:ext cx="1857389" cy="857257"/>
            <a:chOff x="0" y="0"/>
            <a:chExt cx="1857387" cy="857256"/>
          </a:xfrm>
        </p:grpSpPr>
        <p:sp>
          <p:nvSpPr>
            <p:cNvPr id="62" name="Shape 62"/>
            <p:cNvSpPr/>
            <p:nvPr/>
          </p:nvSpPr>
          <p:spPr>
            <a:xfrm>
              <a:off x="0" y="-1"/>
              <a:ext cx="1857388" cy="857258"/>
            </a:xfrm>
            <a:prstGeom prst="rect">
              <a:avLst/>
            </a:prstGeom>
            <a:solidFill>
              <a:srgbClr val="0D0D0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0" y="-1"/>
              <a:ext cx="1857388" cy="85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0"/>
                  </a:moveTo>
                  <a:lnTo>
                    <a:pt x="2700" y="21600"/>
                  </a:lnTo>
                  <a:moveTo>
                    <a:pt x="18900" y="0"/>
                  </a:moveTo>
                  <a:lnTo>
                    <a:pt x="18900" y="216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232173" y="167007"/>
              <a:ext cx="1393043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 Father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5572131" y="3000372"/>
            <a:ext cx="1857389" cy="857257"/>
            <a:chOff x="0" y="0"/>
            <a:chExt cx="1857387" cy="857256"/>
          </a:xfrm>
        </p:grpSpPr>
        <p:sp>
          <p:nvSpPr>
            <p:cNvPr id="66" name="Shape 66"/>
            <p:cNvSpPr/>
            <p:nvPr/>
          </p:nvSpPr>
          <p:spPr>
            <a:xfrm>
              <a:off x="0" y="-1"/>
              <a:ext cx="1857388" cy="857258"/>
            </a:xfrm>
            <a:prstGeom prst="rect">
              <a:avLst/>
            </a:prstGeom>
            <a:solidFill>
              <a:srgbClr val="0D0D0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-1"/>
              <a:ext cx="1857388" cy="85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0"/>
                  </a:moveTo>
                  <a:lnTo>
                    <a:pt x="2700" y="21600"/>
                  </a:lnTo>
                  <a:moveTo>
                    <a:pt x="18900" y="0"/>
                  </a:moveTo>
                  <a:lnTo>
                    <a:pt x="18900" y="216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232173" y="167007"/>
              <a:ext cx="1393043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Mother</a:t>
              </a: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928661" y="4643447"/>
            <a:ext cx="3286149" cy="857257"/>
            <a:chOff x="0" y="0"/>
            <a:chExt cx="3286147" cy="857256"/>
          </a:xfrm>
        </p:grpSpPr>
        <p:sp>
          <p:nvSpPr>
            <p:cNvPr id="70" name="Shape 70"/>
            <p:cNvSpPr/>
            <p:nvPr/>
          </p:nvSpPr>
          <p:spPr>
            <a:xfrm>
              <a:off x="-1" y="-1"/>
              <a:ext cx="3286149" cy="857258"/>
            </a:xfrm>
            <a:prstGeom prst="rect">
              <a:avLst/>
            </a:prstGeom>
            <a:solidFill>
              <a:srgbClr val="0D0D0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-1" y="-1"/>
              <a:ext cx="3286149" cy="85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0"/>
                  </a:moveTo>
                  <a:lnTo>
                    <a:pt x="2700" y="21600"/>
                  </a:lnTo>
                  <a:moveTo>
                    <a:pt x="18900" y="0"/>
                  </a:moveTo>
                  <a:lnTo>
                    <a:pt x="18900" y="216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410767" y="167007"/>
              <a:ext cx="2464612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Older Brother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4643437" y="4643446"/>
            <a:ext cx="3214711" cy="857257"/>
            <a:chOff x="0" y="0"/>
            <a:chExt cx="3214709" cy="857256"/>
          </a:xfrm>
        </p:grpSpPr>
        <p:sp>
          <p:nvSpPr>
            <p:cNvPr id="74" name="Shape 74"/>
            <p:cNvSpPr/>
            <p:nvPr/>
          </p:nvSpPr>
          <p:spPr>
            <a:xfrm>
              <a:off x="0" y="-1"/>
              <a:ext cx="3214710" cy="857258"/>
            </a:xfrm>
            <a:prstGeom prst="rect">
              <a:avLst/>
            </a:prstGeom>
            <a:solidFill>
              <a:srgbClr val="0D0D0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0" y="-1"/>
              <a:ext cx="3214710" cy="85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0"/>
                  </a:moveTo>
                  <a:lnTo>
                    <a:pt x="2700" y="21600"/>
                  </a:lnTo>
                  <a:moveTo>
                    <a:pt x="18900" y="0"/>
                  </a:moveTo>
                  <a:lnTo>
                    <a:pt x="18900" y="216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401838" y="167007"/>
              <a:ext cx="2411034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Older Sister</a:t>
              </a: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3643305" y="5786454"/>
            <a:ext cx="2143141" cy="864001"/>
            <a:chOff x="0" y="0"/>
            <a:chExt cx="2143139" cy="863999"/>
          </a:xfrm>
        </p:grpSpPr>
        <p:sp>
          <p:nvSpPr>
            <p:cNvPr id="78" name="Shape 78"/>
            <p:cNvSpPr/>
            <p:nvPr/>
          </p:nvSpPr>
          <p:spPr>
            <a:xfrm>
              <a:off x="0" y="0"/>
              <a:ext cx="2143140" cy="864000"/>
            </a:xfrm>
            <a:prstGeom prst="rect">
              <a:avLst/>
            </a:prstGeom>
            <a:solidFill>
              <a:srgbClr val="0D0D0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0" y="0"/>
              <a:ext cx="2143140" cy="86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0"/>
                  </a:moveTo>
                  <a:lnTo>
                    <a:pt x="2700" y="21600"/>
                  </a:lnTo>
                  <a:moveTo>
                    <a:pt x="18900" y="0"/>
                  </a:moveTo>
                  <a:lnTo>
                    <a:pt x="18900" y="216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67893" y="170379"/>
              <a:ext cx="1607355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Me</a:t>
              </a:r>
            </a:p>
          </p:txBody>
        </p:sp>
      </p:grpSp>
      <p:pic>
        <p:nvPicPr>
          <p:cNvPr id="82" name="image3.jpg" descr="画像を最大化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565" y="1071546"/>
            <a:ext cx="1040731" cy="108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4.jpg" descr="画像を最大化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565" y="4500569"/>
            <a:ext cx="900001" cy="1096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5.jpg" descr="http://t0.gstatic.com/images?q=tbn:KUvEcaPCzyOA2M:http://img04.ti-da.net/usr/sazae/080830_1916~000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19049" y="4500569"/>
            <a:ext cx="900001" cy="1203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6.jpg" descr="http://t0.gstatic.com/images?q=tbn:w028PgF9CKJ3rM:http://tn-skr.smilevideo.jp/smile%3Fi%3D490650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71802" y="5791224"/>
            <a:ext cx="1368001" cy="86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7.jpg" descr="http://t2.gstatic.com/images?q=tbn:4ck2TlU_Nj61hM:http://img04.ti-da.net/usr/sazae/080823_2344~0001-s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43820" y="1071546"/>
            <a:ext cx="1075231" cy="108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8.jpg" descr="http://image.blog.livedoor.jp/maro35yana/imgs/4/e/4eb5a9e9.jpg"/>
          <p:cNvPicPr/>
          <p:nvPr/>
        </p:nvPicPr>
        <p:blipFill>
          <a:blip r:embed="rId7">
            <a:extLst/>
          </a:blip>
          <a:srcRect l="5555"/>
          <a:stretch>
            <a:fillRect/>
          </a:stretch>
        </p:blipFill>
        <p:spPr>
          <a:xfrm>
            <a:off x="428565" y="2786058"/>
            <a:ext cx="1214448" cy="1214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age9.jpg" descr="画像を最大化"/>
          <p:cNvPicPr/>
          <p:nvPr/>
        </p:nvPicPr>
        <p:blipFill>
          <a:blip r:embed="rId8">
            <a:extLst/>
          </a:blip>
          <a:srcRect l="16634" r="8951"/>
          <a:stretch>
            <a:fillRect/>
          </a:stretch>
        </p:blipFill>
        <p:spPr>
          <a:xfrm>
            <a:off x="7433165" y="2786058"/>
            <a:ext cx="1285885" cy="122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11.jpg" descr="http://masato-k.com/modules/wordpress/images/saza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487" y="2000239"/>
            <a:ext cx="3071835" cy="185738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457200" y="3384570"/>
            <a:ext cx="8229600" cy="1116001"/>
          </a:xfrm>
          <a:prstGeom prst="rect">
            <a:avLst/>
          </a:prstGeom>
        </p:spPr>
        <p:txBody>
          <a:bodyPr lIns="0" tIns="0" rIns="0" bIns="0"/>
          <a:lstStyle/>
          <a:p>
            <a:pPr lvl="0" defTabSz="365760">
              <a:defRPr sz="1800" b="0">
                <a:solidFill>
                  <a:srgbClr val="000000"/>
                </a:solidFill>
                <a:effectLst/>
              </a:defRPr>
            </a:pPr>
            <a: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おかあさん</a:t>
            </a:r>
            <a:b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okaasan</a:t>
            </a:r>
          </a:p>
        </p:txBody>
      </p:sp>
      <p:sp>
        <p:nvSpPr>
          <p:cNvPr id="159" name="Shape 159"/>
          <p:cNvSpPr/>
          <p:nvPr/>
        </p:nvSpPr>
        <p:spPr>
          <a:xfrm>
            <a:off x="2928926" y="571479"/>
            <a:ext cx="3286148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FFFFFF"/>
                </a:solidFill>
              </a:rPr>
              <a:t>Mother</a:t>
            </a:r>
          </a:p>
        </p:txBody>
      </p:sp>
      <p:sp>
        <p:nvSpPr>
          <p:cNvPr id="160" name="Shape 160"/>
          <p:cNvSpPr/>
          <p:nvPr/>
        </p:nvSpPr>
        <p:spPr>
          <a:xfrm>
            <a:off x="1884678" y="4406275"/>
            <a:ext cx="5017454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80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o ka a san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457200" y="4572015"/>
            <a:ext cx="8229600" cy="1143001"/>
          </a:xfrm>
          <a:prstGeom prst="rect">
            <a:avLst/>
          </a:prstGeom>
        </p:spPr>
        <p:txBody>
          <a:bodyPr lIns="0" tIns="0" rIns="0" bIns="0"/>
          <a:lstStyle/>
          <a:p>
            <a:pPr lvl="0" defTabSz="365760">
              <a:defRPr sz="1800" b="0">
                <a:solidFill>
                  <a:srgbClr val="000000"/>
                </a:solidFill>
                <a:effectLst/>
              </a:defRPr>
            </a:pPr>
            <a: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おとうさん O to o san</a:t>
            </a:r>
          </a:p>
          <a:p>
            <a:pPr lvl="0" defTabSz="365760">
              <a:defRPr sz="1800" b="0">
                <a:solidFill>
                  <a:srgbClr val="000000"/>
                </a:solidFill>
                <a:effectLst/>
              </a:defRPr>
            </a:pP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</a:p>
          <a:p>
            <a:pPr lvl="0" defTabSz="365760">
              <a:defRPr sz="1800" b="0">
                <a:solidFill>
                  <a:srgbClr val="000000"/>
                </a:solidFill>
                <a:effectLst/>
              </a:defRPr>
            </a:pP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otoosan</a:t>
            </a:r>
          </a:p>
        </p:txBody>
      </p:sp>
      <p:pic>
        <p:nvPicPr>
          <p:cNvPr id="163" name="image8.jpg" descr="http://image.blog.livedoor.jp/maro35yana/imgs/4/e/4eb5a9e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1769" y="1928802"/>
            <a:ext cx="3500462" cy="192882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3178959" y="428604"/>
            <a:ext cx="2786083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FFFFFF"/>
                </a:solidFill>
              </a:rPr>
              <a:t>Father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457200" y="-25"/>
            <a:ext cx="8229600" cy="1571638"/>
          </a:xfrm>
          <a:prstGeom prst="rect">
            <a:avLst/>
          </a:prstGeom>
        </p:spPr>
        <p:txBody>
          <a:bodyPr lIns="0" tIns="0" rIns="0" bIns="0"/>
          <a:lstStyle/>
          <a:p>
            <a:pPr marL="411480" lvl="0" indent="-274320" algn="ctr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FFFFFF"/>
                </a:solidFill>
              </a:rPr>
              <a:t> </a:t>
            </a:r>
            <a:r>
              <a:rPr sz="6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Grandfather</a:t>
            </a:r>
          </a:p>
        </p:txBody>
      </p:sp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457200" y="4786322"/>
            <a:ext cx="8229600" cy="1143001"/>
          </a:xfrm>
          <a:prstGeom prst="rect">
            <a:avLst/>
          </a:prstGeom>
        </p:spPr>
        <p:txBody>
          <a:bodyPr lIns="0" tIns="0" rIns="0" bIns="0"/>
          <a:lstStyle/>
          <a:p>
            <a:pPr lvl="0" defTabSz="365760">
              <a:defRPr sz="1800" b="0">
                <a:solidFill>
                  <a:srgbClr val="000000"/>
                </a:solidFill>
                <a:effectLst/>
              </a:defRPr>
            </a:pP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おじいさん o ji i sa n</a:t>
            </a:r>
          </a:p>
          <a:p>
            <a:pPr lvl="0" defTabSz="365760">
              <a:defRPr sz="1800" b="0">
                <a:solidFill>
                  <a:srgbClr val="000000"/>
                </a:solidFill>
                <a:effectLst/>
              </a:defRPr>
            </a:pP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oO</a:t>
            </a:r>
            <a:b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ojiisan</a:t>
            </a:r>
          </a:p>
        </p:txBody>
      </p:sp>
      <p:pic>
        <p:nvPicPr>
          <p:cNvPr id="168" name="image14.jpg" descr="http://www12.atwiki.jp/misamisathread/?plugin=ref&amp;page=%E6%B3%A2%E5%B9%B3&amp;file=%E6%B3%A2%E5%B9%B3.jpg&amp;w=320&amp;h=24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1802" y="1571612"/>
            <a:ext cx="3048001" cy="228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457200" y="-25"/>
            <a:ext cx="8229600" cy="1571638"/>
          </a:xfrm>
          <a:prstGeom prst="rect">
            <a:avLst/>
          </a:prstGeom>
        </p:spPr>
        <p:txBody>
          <a:bodyPr lIns="0" tIns="0" rIns="0" bIns="0"/>
          <a:lstStyle/>
          <a:p>
            <a:pPr marL="411480" lvl="0" indent="-274320" algn="ctr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FFFFFF"/>
                </a:solidFill>
              </a:rPr>
              <a:t> </a:t>
            </a:r>
            <a:r>
              <a:rPr sz="6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Grandmother</a:t>
            </a:r>
          </a:p>
        </p:txBody>
      </p:sp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457200" y="4786322"/>
            <a:ext cx="8229600" cy="1143001"/>
          </a:xfrm>
          <a:prstGeom prst="rect">
            <a:avLst/>
          </a:prstGeom>
        </p:spPr>
        <p:txBody>
          <a:bodyPr lIns="0" tIns="0" rIns="0" bIns="0"/>
          <a:lstStyle/>
          <a:p>
            <a:pPr lvl="0" defTabSz="365760">
              <a:defRPr sz="1800" b="0">
                <a:solidFill>
                  <a:srgbClr val="000000"/>
                </a:solidFill>
                <a:effectLst/>
              </a:defRPr>
            </a:pP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おばあさん o ba a sa n</a:t>
            </a:r>
            <a:b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obaasan</a:t>
            </a:r>
          </a:p>
        </p:txBody>
      </p:sp>
      <p:pic>
        <p:nvPicPr>
          <p:cNvPr id="172" name="image15.jpg" descr="http://storage.kanshin.com/free/img_36/367841/k172583674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8991" y="1643049"/>
            <a:ext cx="2428893" cy="20002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457200" y="-25"/>
            <a:ext cx="8229600" cy="1571638"/>
          </a:xfrm>
          <a:prstGeom prst="rect">
            <a:avLst/>
          </a:prstGeom>
        </p:spPr>
        <p:txBody>
          <a:bodyPr lIns="0" tIns="0" rIns="0" bIns="0"/>
          <a:lstStyle/>
          <a:p>
            <a:pPr marL="411480" lvl="0" indent="-274320" algn="ctr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FFFFFF"/>
                </a:solidFill>
              </a:rPr>
              <a:t> </a:t>
            </a:r>
            <a:r>
              <a:rPr sz="6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Older Brother</a:t>
            </a:r>
          </a:p>
        </p:txBody>
      </p:sp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4786322"/>
            <a:ext cx="8229600" cy="1143001"/>
          </a:xfrm>
          <a:prstGeom prst="rect">
            <a:avLst/>
          </a:prstGeom>
        </p:spPr>
        <p:txBody>
          <a:bodyPr lIns="0" tIns="0" rIns="0" bIns="0"/>
          <a:lstStyle/>
          <a:p>
            <a:pPr lvl="0" defTabSz="73152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E8D38A"/>
                </a:solidFill>
                <a:effectLst>
                  <a:outerShdw blurRad="91440" dist="81280" dir="2700000" rotWithShape="0">
                    <a:srgbClr val="000000">
                      <a:alpha val="40000"/>
                    </a:srgbClr>
                  </a:outerShdw>
                </a:effectLst>
              </a:rPr>
              <a:t>おにいさん o ni i sa n</a:t>
            </a:r>
          </a:p>
        </p:txBody>
      </p:sp>
      <p:pic>
        <p:nvPicPr>
          <p:cNvPr id="176" name="image18.jpg" descr="http://koebu.com/images/topic/d/d5/d5c1/d5c1897e21cb833a1c98df223558d7abab6ec64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3273" y="1643049"/>
            <a:ext cx="2357455" cy="2071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xfrm>
            <a:off x="457200" y="-25"/>
            <a:ext cx="8229600" cy="1571638"/>
          </a:xfrm>
          <a:prstGeom prst="rect">
            <a:avLst/>
          </a:prstGeom>
        </p:spPr>
        <p:txBody>
          <a:bodyPr lIns="0" tIns="0" rIns="0" bIns="0"/>
          <a:lstStyle/>
          <a:p>
            <a:pPr marL="411480" lvl="0" indent="-274320" algn="ctr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FFFFFF"/>
                </a:solidFill>
              </a:rPr>
              <a:t> </a:t>
            </a:r>
            <a:r>
              <a:rPr sz="6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Older Sister</a:t>
            </a:r>
          </a:p>
        </p:txBody>
      </p:sp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457200" y="4786322"/>
            <a:ext cx="8229600" cy="1143001"/>
          </a:xfrm>
          <a:prstGeom prst="rect">
            <a:avLst/>
          </a:prstGeom>
        </p:spPr>
        <p:txBody>
          <a:bodyPr lIns="0" tIns="0" rIns="0" bIns="0"/>
          <a:lstStyle/>
          <a:p>
            <a:pPr lvl="0" defTabSz="694944">
              <a:defRPr sz="1800" b="0">
                <a:solidFill>
                  <a:srgbClr val="000000"/>
                </a:solidFill>
                <a:effectLst/>
              </a:defRPr>
            </a:pPr>
            <a:r>
              <a:rPr sz="6080" b="1">
                <a:solidFill>
                  <a:srgbClr val="E8D38A"/>
                </a:solidFill>
                <a:effectLst>
                  <a:outerShdw blurRad="86868" dist="77216" dir="2700000" rotWithShape="0">
                    <a:srgbClr val="000000">
                      <a:alpha val="40000"/>
                    </a:srgbClr>
                  </a:outerShdw>
                </a:effectLst>
              </a:rPr>
              <a:t>おねえさん o ne e sa n</a:t>
            </a:r>
          </a:p>
        </p:txBody>
      </p:sp>
      <p:pic>
        <p:nvPicPr>
          <p:cNvPr id="180" name="image20.jpeg" descr="http://img04.ti-da.net/usr/sazae/080830_1916~0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6182" y="1571612"/>
            <a:ext cx="1928827" cy="2286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457200" y="3384570"/>
            <a:ext cx="8229600" cy="109474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36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O to o to</a:t>
            </a:r>
          </a:p>
        </p:txBody>
      </p:sp>
      <p:sp>
        <p:nvSpPr>
          <p:cNvPr id="183" name="Shape 183"/>
          <p:cNvSpPr/>
          <p:nvPr/>
        </p:nvSpPr>
        <p:spPr>
          <a:xfrm>
            <a:off x="2928926" y="571479"/>
            <a:ext cx="3286148" cy="209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FFFFFF"/>
                </a:solidFill>
              </a:rPr>
              <a:t>Younger brother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00" y="3384570"/>
            <a:ext cx="8229600" cy="11160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36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I mo o to </a:t>
            </a:r>
          </a:p>
        </p:txBody>
      </p:sp>
      <p:sp>
        <p:nvSpPr>
          <p:cNvPr id="186" name="Shape 186"/>
          <p:cNvSpPr/>
          <p:nvPr/>
        </p:nvSpPr>
        <p:spPr>
          <a:xfrm>
            <a:off x="2928926" y="571479"/>
            <a:ext cx="3286148" cy="209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FFFFFF"/>
                </a:solidFill>
              </a:rPr>
              <a:t>Younger sister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457200" y="3384570"/>
            <a:ext cx="8229600" cy="1116001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36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Kyo o da i</a:t>
            </a:r>
          </a:p>
        </p:txBody>
      </p:sp>
      <p:sp>
        <p:nvSpPr>
          <p:cNvPr id="189" name="Shape 189"/>
          <p:cNvSpPr/>
          <p:nvPr/>
        </p:nvSpPr>
        <p:spPr>
          <a:xfrm>
            <a:off x="2928926" y="571479"/>
            <a:ext cx="328614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6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FFFFFF"/>
                </a:solidFill>
              </a:rPr>
              <a:t>Brothers and sisters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11.jpg" descr="http://masato-k.com/modules/wordpress/images/saza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487" y="2000239"/>
            <a:ext cx="3071835" cy="185738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457200" y="3384570"/>
            <a:ext cx="8229600" cy="1116001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 b="0">
                <a:solidFill>
                  <a:srgbClr val="000000"/>
                </a:solidFill>
                <a:effectLst/>
              </a:defRPr>
            </a:pPr>
            <a:endParaRPr sz="3276" b="1">
              <a:solidFill>
                <a:srgbClr val="E8D38A"/>
              </a:solidFill>
              <a:effectLst>
                <a:outerShdw blurRad="104013" dist="92456" dir="2700000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defTabSz="832104">
              <a:defRPr sz="1800" b="0">
                <a:solidFill>
                  <a:srgbClr val="000000"/>
                </a:solidFill>
                <a:effectLst/>
              </a:defRPr>
            </a:pPr>
            <a:r>
              <a:rPr sz="3276" b="1">
                <a:solidFill>
                  <a:srgbClr val="E8D38A"/>
                </a:solidFill>
                <a:effectLst>
                  <a:outerShdw blurRad="104013" dist="92456" dir="2700000" rotWithShape="0">
                    <a:srgbClr val="000000">
                      <a:alpha val="40000"/>
                    </a:srgbClr>
                  </a:outerShdw>
                </a:effectLst>
              </a:rPr>
              <a:t>Ha ha</a:t>
            </a:r>
          </a:p>
        </p:txBody>
      </p:sp>
      <p:sp>
        <p:nvSpPr>
          <p:cNvPr id="193" name="Shape 193"/>
          <p:cNvSpPr/>
          <p:nvPr/>
        </p:nvSpPr>
        <p:spPr>
          <a:xfrm>
            <a:off x="2928926" y="571479"/>
            <a:ext cx="3286148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FFFFFF"/>
                </a:solidFill>
              </a:rPr>
              <a:t>Mother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642909" y="4071942"/>
            <a:ext cx="8229601" cy="1143001"/>
          </a:xfrm>
          <a:prstGeom prst="rect">
            <a:avLst/>
          </a:prstGeom>
        </p:spPr>
        <p:txBody>
          <a:bodyPr/>
          <a:lstStyle/>
          <a:p>
            <a:pPr lvl="0" defTabSz="365760">
              <a:defRPr sz="1800" b="0">
                <a:solidFill>
                  <a:srgbClr val="000000"/>
                </a:solidFill>
                <a:effectLst/>
              </a:defRPr>
            </a:pPr>
            <a:r>
              <a:rPr sz="16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16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わたし wa ta shi</a:t>
            </a:r>
            <a:b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watshi</a:t>
            </a:r>
          </a:p>
        </p:txBody>
      </p:sp>
      <p:sp>
        <p:nvSpPr>
          <p:cNvPr id="91" name="Shape 91"/>
          <p:cNvSpPr/>
          <p:nvPr/>
        </p:nvSpPr>
        <p:spPr>
          <a:xfrm>
            <a:off x="3107520" y="428604"/>
            <a:ext cx="2928960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FFFFFF"/>
                </a:solidFill>
              </a:rPr>
              <a:t>Me</a:t>
            </a:r>
          </a:p>
        </p:txBody>
      </p:sp>
      <p:pic>
        <p:nvPicPr>
          <p:cNvPr id="92" name="image10.png" descr="http://2949.up.seesaa.net/image/sex6.bmp"/>
          <p:cNvPicPr/>
          <p:nvPr/>
        </p:nvPicPr>
        <p:blipFill>
          <a:blip r:embed="rId2">
            <a:extLst/>
          </a:blip>
          <a:srcRect l="35156" t="40625" r="27342" b="7812"/>
          <a:stretch>
            <a:fillRect/>
          </a:stretch>
        </p:blipFill>
        <p:spPr>
          <a:xfrm>
            <a:off x="3428991" y="1500174"/>
            <a:ext cx="2286017" cy="2357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457200" y="4572015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539495">
              <a:defRPr sz="1800" b="0">
                <a:solidFill>
                  <a:srgbClr val="000000"/>
                </a:solidFill>
                <a:effectLst/>
              </a:defRPr>
            </a:pPr>
            <a:r>
              <a:rPr sz="2124" b="1">
                <a:solidFill>
                  <a:srgbClr val="E8D38A"/>
                </a:solidFill>
                <a:effectLst>
                  <a:outerShdw blurRad="67437" dist="59943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2124" b="1">
                <a:solidFill>
                  <a:srgbClr val="E8D38A"/>
                </a:solidFill>
                <a:effectLst>
                  <a:outerShdw blurRad="67437" dist="59943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4719" b="1">
                <a:solidFill>
                  <a:srgbClr val="E8D38A"/>
                </a:solidFill>
                <a:effectLst>
                  <a:outerShdw blurRad="67437" dist="59943" dir="2700000" rotWithShape="0">
                    <a:srgbClr val="000000">
                      <a:alpha val="40000"/>
                    </a:srgbClr>
                  </a:outerShdw>
                </a:effectLst>
              </a:rPr>
              <a:t>chi chi</a:t>
            </a:r>
          </a:p>
        </p:txBody>
      </p:sp>
      <p:pic>
        <p:nvPicPr>
          <p:cNvPr id="196" name="image8.jpg" descr="http://image.blog.livedoor.jp/maro35yana/imgs/4/e/4eb5a9e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1769" y="1928802"/>
            <a:ext cx="3500462" cy="1928827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3178959" y="428604"/>
            <a:ext cx="2786083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FFFFFF"/>
                </a:solidFill>
              </a:rPr>
              <a:t>Father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1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xfrm>
            <a:off x="457200" y="-25"/>
            <a:ext cx="8229600" cy="1571638"/>
          </a:xfrm>
          <a:prstGeom prst="rect">
            <a:avLst/>
          </a:prstGeom>
        </p:spPr>
        <p:txBody>
          <a:bodyPr/>
          <a:lstStyle/>
          <a:p>
            <a:pPr marL="411480" lvl="0" indent="-274320" algn="ctr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FFFFFF"/>
                </a:solidFill>
              </a:rPr>
              <a:t> </a:t>
            </a:r>
            <a:r>
              <a:rPr sz="6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Older Brother</a:t>
            </a:r>
          </a:p>
        </p:txBody>
      </p:sp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457200" y="4786322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393192">
              <a:defRPr sz="1800" b="0">
                <a:solidFill>
                  <a:srgbClr val="000000"/>
                </a:solidFill>
                <a:effectLst/>
              </a:defRPr>
            </a:pPr>
            <a:r>
              <a:rPr sz="3440" b="1">
                <a:solidFill>
                  <a:srgbClr val="E8D38A"/>
                </a:solidFill>
                <a:effectLst>
                  <a:outerShdw blurRad="49149" dist="43688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3440" b="1">
                <a:solidFill>
                  <a:srgbClr val="E8D38A"/>
                </a:solidFill>
                <a:effectLst>
                  <a:outerShdw blurRad="49149" dist="43688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440" b="1">
                <a:solidFill>
                  <a:srgbClr val="E8D38A"/>
                </a:solidFill>
                <a:effectLst>
                  <a:outerShdw blurRad="49149" dist="43688" dir="2700000" rotWithShape="0">
                    <a:srgbClr val="000000">
                      <a:alpha val="40000"/>
                    </a:srgbClr>
                  </a:outerShdw>
                </a:effectLst>
              </a:rPr>
              <a:t>A ni </a:t>
            </a:r>
          </a:p>
        </p:txBody>
      </p:sp>
      <p:pic>
        <p:nvPicPr>
          <p:cNvPr id="201" name="image18.jpg" descr="http://koebu.com/images/topic/d/d5/d5c1/d5c1897e21cb833a1c98df223558d7abab6ec64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3273" y="2393149"/>
            <a:ext cx="2357455" cy="2071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1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-3374402" y="-1965802"/>
            <a:ext cx="8229601" cy="1571637"/>
          </a:xfrm>
          <a:prstGeom prst="rect">
            <a:avLst/>
          </a:prstGeom>
        </p:spPr>
        <p:txBody>
          <a:bodyPr/>
          <a:lstStyle/>
          <a:p>
            <a:pPr marL="411480" lvl="0" indent="-274320" algn="ctr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FFFFFF"/>
                </a:solidFill>
              </a:rPr>
              <a:t> </a:t>
            </a:r>
            <a:r>
              <a:rPr sz="6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Older Sister</a:t>
            </a:r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457200" y="4786322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393192">
              <a:defRPr sz="1800" b="0">
                <a:solidFill>
                  <a:srgbClr val="000000"/>
                </a:solidFill>
                <a:effectLst/>
              </a:defRPr>
            </a:pPr>
            <a:r>
              <a:rPr sz="3440" b="1">
                <a:solidFill>
                  <a:srgbClr val="E8D38A"/>
                </a:solidFill>
                <a:effectLst>
                  <a:outerShdw blurRad="49149" dist="43688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3440" b="1">
                <a:solidFill>
                  <a:srgbClr val="E8D38A"/>
                </a:solidFill>
                <a:effectLst>
                  <a:outerShdw blurRad="49149" dist="43688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440" b="1">
                <a:solidFill>
                  <a:srgbClr val="E8D38A"/>
                </a:solidFill>
                <a:effectLst>
                  <a:outerShdw blurRad="49149" dist="43688" dir="2700000" rotWithShape="0">
                    <a:srgbClr val="000000">
                      <a:alpha val="40000"/>
                    </a:srgbClr>
                  </a:outerShdw>
                </a:effectLst>
              </a:rPr>
              <a:t>Ane</a:t>
            </a:r>
          </a:p>
        </p:txBody>
      </p:sp>
      <p:pic>
        <p:nvPicPr>
          <p:cNvPr id="205" name="image20.jpeg" descr="http://img04.ti-da.net/usr/sazae/080830_1916~0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6182" y="2285992"/>
            <a:ext cx="1928827" cy="2286017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2417391" y="282805"/>
            <a:ext cx="4666408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marL="411480" indent="-274320" algn="ctr">
              <a:spcBef>
                <a:spcPts val="2300"/>
              </a:spcBef>
              <a:buClr>
                <a:srgbClr val="F9F9F9"/>
              </a:buClr>
              <a:buFont typeface="Wingdings 2"/>
              <a:defRPr sz="6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FFFFFF"/>
                </a:solidFill>
              </a:rPr>
              <a:t>Older Sister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1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1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Ka zo ku wa </a:t>
            </a:r>
          </a:p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1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nan nin de su ka?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Ka zo ku wa ______ nin desu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kyo u da i wa _______ nin desu</a:t>
            </a:r>
          </a:p>
        </p:txBody>
      </p:sp>
      <p:sp>
        <p:nvSpPr>
          <p:cNvPr id="210" name="Shape 2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  <a:t>33</a:t>
            </a:fld>
            <a:endParaRPr sz="1200">
              <a:solidFill>
                <a:srgbClr val="BABABA"/>
              </a:solidFill>
            </a:endParaRPr>
          </a:p>
        </p:txBody>
      </p:sp>
      <p:pic>
        <p:nvPicPr>
          <p:cNvPr id="21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6315" y="3116281"/>
            <a:ext cx="2971370" cy="3634050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lvl="0" defTabSz="795527">
              <a:defRPr sz="1800" b="0" cap="none">
                <a:solidFill>
                  <a:srgbClr val="000000"/>
                </a:solidFill>
                <a:effectLst/>
              </a:defRPr>
            </a:pPr>
            <a:r>
              <a:rPr sz="3741" b="1" cap="all">
                <a:solidFill>
                  <a:srgbClr val="E8D38A"/>
                </a:solidFill>
                <a:effectLst>
                  <a:outerShdw blurRad="110490" dist="174000" dir="2700000" rotWithShape="0">
                    <a:srgbClr val="000000">
                      <a:alpha val="30000"/>
                    </a:srgbClr>
                  </a:outerShdw>
                </a:effectLst>
              </a:rPr>
              <a:t>Ka zo ku wa nan nin de su ka?                                              </a:t>
            </a:r>
          </a:p>
          <a:p>
            <a:pPr lvl="0" defTabSz="795527">
              <a:defRPr sz="1800" b="0" cap="none">
                <a:solidFill>
                  <a:srgbClr val="000000"/>
                </a:solidFill>
                <a:effectLst/>
              </a:defRPr>
            </a:pPr>
            <a:endParaRPr sz="3741" b="1" cap="all">
              <a:solidFill>
                <a:srgbClr val="E8D38A"/>
              </a:solidFill>
              <a:effectLst>
                <a:outerShdw blurRad="110490" dist="174000" dir="2700000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 defTabSz="795527">
              <a:defRPr sz="1800" b="0" cap="none">
                <a:solidFill>
                  <a:srgbClr val="000000"/>
                </a:solidFill>
                <a:effectLst/>
              </a:defRPr>
            </a:pPr>
            <a:r>
              <a:rPr sz="3741" b="1" cap="all">
                <a:solidFill>
                  <a:srgbClr val="E8D38A"/>
                </a:solidFill>
                <a:effectLst>
                  <a:outerShdw blurRad="110490" dist="174000" dir="2700000" rotWithShape="0">
                    <a:srgbClr val="000000">
                      <a:alpha val="30000"/>
                    </a:srgbClr>
                  </a:outerShdw>
                </a:effectLst>
              </a:rPr>
              <a:t>Kyo o da i wa nan nin de suka?</a:t>
            </a:r>
          </a:p>
          <a:p>
            <a:pPr lvl="0" defTabSz="795527">
              <a:defRPr sz="1800" b="0" cap="none">
                <a:solidFill>
                  <a:srgbClr val="000000"/>
                </a:solidFill>
                <a:effectLst/>
              </a:defRPr>
            </a:pPr>
            <a:endParaRPr sz="3741" b="1" cap="all">
              <a:solidFill>
                <a:srgbClr val="E8D38A"/>
              </a:solidFill>
              <a:effectLst>
                <a:outerShdw blurRad="110490" dist="174000" dir="2700000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 defTabSz="795527">
              <a:defRPr sz="1800" b="0" cap="none">
                <a:solidFill>
                  <a:srgbClr val="000000"/>
                </a:solidFill>
                <a:effectLst/>
              </a:defRPr>
            </a:pPr>
            <a:r>
              <a:rPr sz="3741" b="1" cap="all">
                <a:solidFill>
                  <a:srgbClr val="E8D38A"/>
                </a:solidFill>
                <a:effectLst>
                  <a:outerShdw blurRad="110490" dist="174000" dir="2700000" rotWithShape="0">
                    <a:srgbClr val="000000">
                      <a:alpha val="30000"/>
                    </a:srgbClr>
                  </a:outerShdw>
                </a:effectLst>
              </a:rPr>
              <a:t>Kyo</a:t>
            </a:r>
          </a:p>
        </p:txBody>
      </p:sp>
      <p:sp>
        <p:nvSpPr>
          <p:cNvPr id="214" name="Shape 2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  <a:t>34</a:t>
            </a:fld>
            <a:endParaRPr sz="1200">
              <a:solidFill>
                <a:srgbClr val="BABABA"/>
              </a:solidFill>
            </a:endParaRPr>
          </a:p>
        </p:txBody>
      </p:sp>
      <p:sp>
        <p:nvSpPr>
          <p:cNvPr id="215" name="Shape 2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216" name="image2.jpg" descr="http://blog-imgs-37.fc2.com/k/i/m/kimiyamakigi/sazae2.jpg"/>
          <p:cNvPicPr/>
          <p:nvPr/>
        </p:nvPicPr>
        <p:blipFill>
          <a:blip r:embed="rId2">
            <a:extLst/>
          </a:blip>
          <a:srcRect l="909" r="2726"/>
          <a:stretch>
            <a:fillRect/>
          </a:stretch>
        </p:blipFill>
        <p:spPr>
          <a:xfrm>
            <a:off x="790053" y="2212340"/>
            <a:ext cx="7563894" cy="44977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  <a:effectLst/>
              </a:defRPr>
            </a:pPr>
            <a:r>
              <a:rPr sz="4800" b="1" cap="all">
                <a:solidFill>
                  <a:srgbClr val="E8D38A"/>
                </a:solidFill>
                <a:effectLst>
                  <a:outerShdw blurRad="127000" dist="200000" dir="2700000" rotWithShape="0">
                    <a:srgbClr val="000000">
                      <a:alpha val="30000"/>
                    </a:srgbClr>
                  </a:outerShdw>
                </a:effectLst>
              </a:rPr>
              <a:t>Ka zo ku wa 10 nin de su.</a:t>
            </a:r>
          </a:p>
          <a:p>
            <a:pPr lvl="0">
              <a:defRPr sz="1800" b="0" cap="none">
                <a:solidFill>
                  <a:srgbClr val="000000"/>
                </a:solidFill>
                <a:effectLst/>
              </a:defRPr>
            </a:pPr>
            <a:r>
              <a:rPr sz="4800" b="1" cap="all">
                <a:solidFill>
                  <a:srgbClr val="E8D38A"/>
                </a:solidFill>
                <a:effectLst>
                  <a:outerShdw blurRad="127000" dist="200000" dir="2700000" rotWithShape="0">
                    <a:srgbClr val="000000">
                      <a:alpha val="30000"/>
                    </a:srgbClr>
                  </a:outerShdw>
                </a:effectLst>
              </a:rPr>
              <a:t>kyo o dai wa 4 nin de su.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  <a:t>35</a:t>
            </a:fld>
            <a:endParaRPr sz="1200">
              <a:solidFill>
                <a:srgbClr val="BABABA"/>
              </a:solidFill>
            </a:endParaRP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221" name="image2.jpg" descr="http://blog-imgs-37.fc2.com/k/i/m/kimiyamakigi/sazae2.jpg"/>
          <p:cNvPicPr/>
          <p:nvPr/>
        </p:nvPicPr>
        <p:blipFill>
          <a:blip r:embed="rId2">
            <a:extLst/>
          </a:blip>
          <a:srcRect l="909" r="2726"/>
          <a:stretch>
            <a:fillRect/>
          </a:stretch>
        </p:blipFill>
        <p:spPr>
          <a:xfrm>
            <a:off x="1692473" y="3352930"/>
            <a:ext cx="5758980" cy="3424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357157" y="357165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6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Honorific word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1000099" y="3857628"/>
            <a:ext cx="7286678" cy="1785951"/>
          </a:xfrm>
          <a:prstGeom prst="rect">
            <a:avLst/>
          </a:prstGeom>
        </p:spPr>
        <p:txBody>
          <a:bodyPr/>
          <a:lstStyle>
            <a:lvl1pPr marL="411480" indent="-274320">
              <a:spcBef>
                <a:spcPts val="2300"/>
              </a:spcBef>
              <a:buSzTx/>
              <a:buNone/>
              <a:defRPr sz="9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FFFFFF"/>
                </a:solidFill>
              </a:rPr>
              <a:t>  o ----- san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11.jpg" descr="http://masato-k.com/modules/wordpress/images/saza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487" y="2000239"/>
            <a:ext cx="3071835" cy="1857389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457200" y="3384570"/>
            <a:ext cx="8229600" cy="1116001"/>
          </a:xfrm>
          <a:prstGeom prst="rect">
            <a:avLst/>
          </a:prstGeom>
        </p:spPr>
        <p:txBody>
          <a:bodyPr/>
          <a:lstStyle/>
          <a:p>
            <a:pPr lvl="0" defTabSz="365760">
              <a:defRPr sz="1800" b="0">
                <a:solidFill>
                  <a:srgbClr val="000000"/>
                </a:solidFill>
                <a:effectLst/>
              </a:defRPr>
            </a:pPr>
            <a: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おかあさん</a:t>
            </a:r>
            <a:b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okaasan</a:t>
            </a:r>
          </a:p>
        </p:txBody>
      </p:sp>
      <p:sp>
        <p:nvSpPr>
          <p:cNvPr id="99" name="Shape 99"/>
          <p:cNvSpPr/>
          <p:nvPr/>
        </p:nvSpPr>
        <p:spPr>
          <a:xfrm>
            <a:off x="2928926" y="571479"/>
            <a:ext cx="3286148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FFFFFF"/>
                </a:solidFill>
              </a:rPr>
              <a:t>Mother</a:t>
            </a:r>
          </a:p>
        </p:txBody>
      </p:sp>
      <p:sp>
        <p:nvSpPr>
          <p:cNvPr id="100" name="Shape 100"/>
          <p:cNvSpPr/>
          <p:nvPr/>
        </p:nvSpPr>
        <p:spPr>
          <a:xfrm>
            <a:off x="1884678" y="4406275"/>
            <a:ext cx="5017454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80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o ka a san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500199"/>
          </a:xfrm>
          <a:prstGeom prst="rect">
            <a:avLst/>
          </a:prstGeom>
        </p:spPr>
        <p:txBody>
          <a:bodyPr/>
          <a:lstStyle/>
          <a:p>
            <a:pPr lvl="0" defTabSz="804672">
              <a:defRPr sz="1800" b="0">
                <a:solidFill>
                  <a:srgbClr val="000000"/>
                </a:solidFill>
                <a:effectLst/>
              </a:defRPr>
            </a:pPr>
            <a:r>
              <a:rPr sz="7040" b="1">
                <a:solidFill>
                  <a:srgbClr val="E8D38A"/>
                </a:solidFill>
                <a:effectLst>
                  <a:outerShdw blurRad="100584" dist="89408" dir="2700000" rotWithShape="0">
                    <a:srgbClr val="000000">
                      <a:alpha val="40000"/>
                    </a:srgbClr>
                  </a:outerShdw>
                </a:effectLst>
              </a:rPr>
              <a:t>おかあさんokaasan</a:t>
            </a:r>
          </a:p>
        </p:txBody>
      </p:sp>
      <p:pic>
        <p:nvPicPr>
          <p:cNvPr id="103" name="image12.jpg" descr="ドライブ-写真素材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4645" y="4572008"/>
            <a:ext cx="3214710" cy="2071679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1535884" y="3286123"/>
            <a:ext cx="6072232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8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o car san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457200" y="4572015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365760">
              <a:defRPr sz="1800" b="0">
                <a:solidFill>
                  <a:srgbClr val="000000"/>
                </a:solidFill>
                <a:effectLst/>
              </a:defRPr>
            </a:pPr>
            <a: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144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おとうさん O to o san</a:t>
            </a:r>
          </a:p>
          <a:p>
            <a:pPr lvl="0" defTabSz="365760">
              <a:defRPr sz="1800" b="0">
                <a:solidFill>
                  <a:srgbClr val="000000"/>
                </a:solidFill>
                <a:effectLst/>
              </a:defRPr>
            </a:pP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</a:p>
          <a:p>
            <a:pPr lvl="0" defTabSz="365760">
              <a:defRPr sz="1800" b="0">
                <a:solidFill>
                  <a:srgbClr val="000000"/>
                </a:solidFill>
                <a:effectLst/>
              </a:defRPr>
            </a:pP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otoosan</a:t>
            </a:r>
          </a:p>
        </p:txBody>
      </p:sp>
      <p:pic>
        <p:nvPicPr>
          <p:cNvPr id="107" name="image8.jpg" descr="http://image.blog.livedoor.jp/maro35yana/imgs/4/e/4eb5a9e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1769" y="1928802"/>
            <a:ext cx="3500462" cy="1928827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3178959" y="428604"/>
            <a:ext cx="2786083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FFFFFF"/>
                </a:solidFill>
              </a:rPr>
              <a:t>Father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414365" y="785793"/>
            <a:ext cx="8229601" cy="1428761"/>
          </a:xfrm>
          <a:prstGeom prst="rect">
            <a:avLst/>
          </a:prstGeom>
        </p:spPr>
        <p:txBody>
          <a:bodyPr/>
          <a:lstStyle/>
          <a:p>
            <a:pPr lvl="0" defTabSz="420623">
              <a:defRPr sz="1800" b="0">
                <a:solidFill>
                  <a:srgbClr val="000000"/>
                </a:solidFill>
                <a:effectLst/>
              </a:defRPr>
            </a:pPr>
            <a:r>
              <a:rPr sz="3680" b="1">
                <a:solidFill>
                  <a:srgbClr val="E8D38A"/>
                </a:solidFill>
                <a:effectLst>
                  <a:outerShdw blurRad="52578" dist="46736" dir="2700000" rotWithShape="0">
                    <a:srgbClr val="000000">
                      <a:alpha val="40000"/>
                    </a:srgbClr>
                  </a:outerShdw>
                </a:effectLst>
              </a:rPr>
              <a:t>おとうさん</a:t>
            </a:r>
            <a:br>
              <a:rPr sz="3680" b="1">
                <a:solidFill>
                  <a:srgbClr val="E8D38A"/>
                </a:solidFill>
                <a:effectLst>
                  <a:outerShdw blurRad="52578" dist="46736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680" b="1">
                <a:solidFill>
                  <a:srgbClr val="E8D38A"/>
                </a:solidFill>
                <a:effectLst>
                  <a:outerShdw blurRad="52578" dist="46736" dir="2700000" rotWithShape="0">
                    <a:srgbClr val="000000">
                      <a:alpha val="40000"/>
                    </a:srgbClr>
                  </a:outerShdw>
                </a:effectLst>
              </a:rPr>
              <a:t>otoosan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1393008" y="2357429"/>
            <a:ext cx="6357984" cy="1714513"/>
          </a:xfrm>
          <a:prstGeom prst="rect">
            <a:avLst/>
          </a:prstGeom>
        </p:spPr>
        <p:txBody>
          <a:bodyPr/>
          <a:lstStyle/>
          <a:p>
            <a:pPr marL="411480" lvl="0" indent="-274320" algn="ctr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FFFFFF"/>
                </a:solidFill>
              </a:rPr>
              <a:t> </a:t>
            </a:r>
            <a:r>
              <a:rPr sz="8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 toe san</a:t>
            </a:r>
          </a:p>
        </p:txBody>
      </p:sp>
      <p:pic>
        <p:nvPicPr>
          <p:cNvPr id="112" name="image13.jpg" descr="http://feet.thefuntimesguide.com/images/blogs/smelly-feet-by-kayveeIN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363" y="3643314"/>
            <a:ext cx="3143274" cy="342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457200" y="-25"/>
            <a:ext cx="8229600" cy="1571638"/>
          </a:xfrm>
          <a:prstGeom prst="rect">
            <a:avLst/>
          </a:prstGeom>
        </p:spPr>
        <p:txBody>
          <a:bodyPr/>
          <a:lstStyle/>
          <a:p>
            <a:pPr marL="411480" lvl="0" indent="-274320" algn="ctr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FFFFFF"/>
                </a:solidFill>
              </a:rPr>
              <a:t> </a:t>
            </a:r>
            <a:r>
              <a:rPr sz="66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Grandfather</a:t>
            </a: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200" y="4786322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365760">
              <a:defRPr sz="1800" b="0">
                <a:solidFill>
                  <a:srgbClr val="000000"/>
                </a:solidFill>
                <a:effectLst/>
              </a:defRPr>
            </a:pP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おじいさん o ji i sa n</a:t>
            </a:r>
          </a:p>
          <a:p>
            <a:pPr lvl="0" defTabSz="365760">
              <a:defRPr sz="1800" b="0">
                <a:solidFill>
                  <a:srgbClr val="000000"/>
                </a:solidFill>
                <a:effectLst/>
              </a:defRPr>
            </a:pP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oO</a:t>
            </a:r>
            <a:b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sz="3200" b="1">
                <a:solidFill>
                  <a:srgbClr val="E8D38A"/>
                </a:solidFill>
                <a:effectLst>
                  <a:outerShdw blurRad="45720" dist="40640" dir="2700000" rotWithShape="0">
                    <a:srgbClr val="000000">
                      <a:alpha val="40000"/>
                    </a:srgbClr>
                  </a:outerShdw>
                </a:effectLst>
              </a:rPr>
              <a:t>ojiisan</a:t>
            </a:r>
          </a:p>
        </p:txBody>
      </p:sp>
      <p:pic>
        <p:nvPicPr>
          <p:cNvPr id="116" name="image14.jpg" descr="http://www12.atwiki.jp/misamisathread/?plugin=ref&amp;page=%E6%B3%A2%E5%B9%B3&amp;file=%E6%B3%A2%E5%B9%B3.jpg&amp;w=320&amp;h=24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1802" y="1571612"/>
            <a:ext cx="3048001" cy="228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228600" dir="270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27000" dist="101600" dir="27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CEB966"/>
          </a:solidFill>
          <a:prstDash val="solid"/>
          <a:bevel/>
        </a:ln>
        <a:effectLst>
          <a:outerShdw blurRad="190500" dist="228600" dir="2700000" rotWithShape="0">
            <a:srgbClr val="000000">
              <a:alpha val="255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CEB966"/>
          </a:solidFill>
          <a:prstDash val="solid"/>
          <a:bevel/>
        </a:ln>
        <a:effectLst>
          <a:outerShdw blurRad="127000" dist="101600" dir="27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228600" dir="270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27000" dist="101600" dir="27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CEB966"/>
          </a:solidFill>
          <a:prstDash val="solid"/>
          <a:bevel/>
        </a:ln>
        <a:effectLst>
          <a:outerShdw blurRad="190500" dist="228600" dir="2700000" rotWithShape="0">
            <a:srgbClr val="000000">
              <a:alpha val="255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CEB966"/>
          </a:solidFill>
          <a:prstDash val="solid"/>
          <a:bevel/>
        </a:ln>
        <a:effectLst>
          <a:outerShdw blurRad="127000" dist="101600" dir="27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On-screen Show (4:3)</PresentationFormat>
  <Paragraphs>92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Avenir Roman</vt:lpstr>
      <vt:lpstr>Book Antiqua</vt:lpstr>
      <vt:lpstr>Book Antiqua Bold</vt:lpstr>
      <vt:lpstr>Lucida Sans</vt:lpstr>
      <vt:lpstr>Wingdings 2</vt:lpstr>
      <vt:lpstr>Default</vt:lpstr>
      <vt:lpstr>ご家族　Family    family </vt:lpstr>
      <vt:lpstr>Family Tree Of SazaE-San </vt:lpstr>
      <vt:lpstr> わたし wa ta shi watshi</vt:lpstr>
      <vt:lpstr>Honorific word</vt:lpstr>
      <vt:lpstr>     おかあさん okaasan</vt:lpstr>
      <vt:lpstr>おかあさんokaasan</vt:lpstr>
      <vt:lpstr> おとうさん O to o san O otoosan</vt:lpstr>
      <vt:lpstr>おとうさん otoosan</vt:lpstr>
      <vt:lpstr>おじいさん o ji i sa n oO ojiisan</vt:lpstr>
      <vt:lpstr>おじいさん ojiisan</vt:lpstr>
      <vt:lpstr>おばあさん o ba a sa n obaasan</vt:lpstr>
      <vt:lpstr>おばあさん obaasan</vt:lpstr>
      <vt:lpstr>おにいさん o ni i sa n</vt:lpstr>
      <vt:lpstr>PowerPoint Presentation</vt:lpstr>
      <vt:lpstr>おねえさん o ne e sa n</vt:lpstr>
      <vt:lpstr>おねえさん oneesan</vt:lpstr>
      <vt:lpstr>    Mother = o-kaa-san Father = o-too-san G.father = o-jii-san G.mother = o-baa-san Brother = o-nii-san Sister = o-nee-san  </vt:lpstr>
      <vt:lpstr>Younger Brother = おとうと　 　　　　　　　　　　otooto  Younger Sister = いもうと 　　　　　　　　　imooto  Your Siblings = ごきょうだい                          gokyoodai </vt:lpstr>
      <vt:lpstr>Let’s practice</vt:lpstr>
      <vt:lpstr>     おかあさん okaasan</vt:lpstr>
      <vt:lpstr> おとうさん O to o san O otoosan</vt:lpstr>
      <vt:lpstr>おじいさん o ji i sa n oO ojiisan</vt:lpstr>
      <vt:lpstr>おばあさん o ba a sa n obaasan</vt:lpstr>
      <vt:lpstr>おにいさん o ni i sa n</vt:lpstr>
      <vt:lpstr>おねえさん o ne e sa n</vt:lpstr>
      <vt:lpstr>O to o to</vt:lpstr>
      <vt:lpstr>I mo o to </vt:lpstr>
      <vt:lpstr>Kyo o da i</vt:lpstr>
      <vt:lpstr> Ha ha</vt:lpstr>
      <vt:lpstr> chi chi</vt:lpstr>
      <vt:lpstr> A ni </vt:lpstr>
      <vt:lpstr> Ane</vt:lpstr>
      <vt:lpstr>Ka zo ku wa  nan nin de su ka?</vt:lpstr>
      <vt:lpstr>Ka zo ku wa nan nin de su ka?                                                Kyo o da i wa nan nin de suka?  Kyo</vt:lpstr>
      <vt:lpstr>Ka zo ku wa 10 nin de su. kyo o dai wa 4 nin de su.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ご家族　Family    family </dc:title>
  <dc:creator>Inge Foley</dc:creator>
  <cp:lastModifiedBy>Inge Foley</cp:lastModifiedBy>
  <cp:revision>1</cp:revision>
  <dcterms:modified xsi:type="dcterms:W3CDTF">2014-06-06T03:37:04Z</dcterms:modified>
</cp:coreProperties>
</file>