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8B4CA-25E2-473B-917D-FF76EE12833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1F3E-C804-4CE4-8F55-C9232DD11D1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b="0" smtClean="0"/>
              <a:t>これはきたのたけしです。</a:t>
            </a:r>
            <a:r>
              <a:rPr lang="en-AU" b="0" dirty="0" smtClean="0"/>
              <a:t>Takeshi </a:t>
            </a:r>
            <a:r>
              <a:rPr lang="en-AU" b="0" dirty="0" smtClean="0"/>
              <a:t>Kitano</a:t>
            </a:r>
            <a:r>
              <a:rPr lang="en-AU" b="0" dirty="0" smtClean="0"/>
              <a:t>,</a:t>
            </a:r>
            <a:r>
              <a:rPr lang="ja-JP" altLang="en-US" b="0" smtClean="0"/>
              <a:t>　たんじょうびは</a:t>
            </a:r>
            <a:r>
              <a:rPr lang="en-US" altLang="ja-JP" b="0" dirty="0" smtClean="0"/>
              <a:t>1947</a:t>
            </a:r>
            <a:r>
              <a:rPr lang="ja-JP" altLang="en-US" b="0" smtClean="0"/>
              <a:t>ねん</a:t>
            </a:r>
            <a:r>
              <a:rPr lang="en-US" altLang="ja-JP" b="0" dirty="0" smtClean="0"/>
              <a:t>1</a:t>
            </a:r>
            <a:r>
              <a:rPr lang="ja-JP" altLang="en-US" b="0" smtClean="0"/>
              <a:t>がつ</a:t>
            </a:r>
            <a:r>
              <a:rPr lang="en-US" altLang="ja-JP" b="0" dirty="0" smtClean="0"/>
              <a:t>18</a:t>
            </a:r>
            <a:r>
              <a:rPr lang="ja-JP" altLang="en-US" b="0" smtClean="0"/>
              <a:t>にちです。</a:t>
            </a:r>
            <a:r>
              <a:rPr lang="en-AU" b="0" baseline="0" dirty="0" smtClean="0"/>
              <a:t> </a:t>
            </a:r>
            <a:r>
              <a:rPr lang="en-AU" b="0" dirty="0" smtClean="0"/>
              <a:t>18/01/1947,</a:t>
            </a:r>
            <a:r>
              <a:rPr lang="en-AU" b="0" baseline="0" dirty="0" smtClean="0"/>
              <a:t> </a:t>
            </a:r>
            <a:r>
              <a:rPr lang="ja-JP" altLang="en-US" b="0" baseline="0" smtClean="0"/>
              <a:t>かれはコメディアンです。</a:t>
            </a:r>
            <a:r>
              <a:rPr lang="en-AU" b="0" baseline="0" dirty="0" smtClean="0"/>
              <a:t>comedian</a:t>
            </a:r>
            <a:r>
              <a:rPr lang="en-AU" b="0" baseline="0" dirty="0" smtClean="0"/>
              <a:t>, </a:t>
            </a:r>
            <a:r>
              <a:rPr lang="ja-JP" altLang="en-US" b="0" baseline="0" smtClean="0"/>
              <a:t>モーターバイクがすきです。</a:t>
            </a:r>
            <a:r>
              <a:rPr lang="en-AU" b="0" baseline="0" dirty="0" smtClean="0"/>
              <a:t>motorbikes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1F3E-C804-4CE4-8F55-C9232DD11D15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b="0" smtClean="0"/>
              <a:t>これはもりりよです。たんじょうびは</a:t>
            </a:r>
            <a:r>
              <a:rPr lang="en-US" altLang="ja-JP" b="0" dirty="0" smtClean="0"/>
              <a:t>1986</a:t>
            </a:r>
            <a:r>
              <a:rPr lang="ja-JP" altLang="en-US" b="0" smtClean="0"/>
              <a:t>ねん</a:t>
            </a:r>
            <a:r>
              <a:rPr lang="en-US" altLang="ja-JP" b="0" dirty="0" smtClean="0"/>
              <a:t>12</a:t>
            </a:r>
            <a:r>
              <a:rPr lang="ja-JP" altLang="en-US" b="0" smtClean="0"/>
              <a:t>がつ</a:t>
            </a:r>
            <a:r>
              <a:rPr lang="en-US" altLang="ja-JP" b="0" dirty="0" smtClean="0"/>
              <a:t>24</a:t>
            </a:r>
            <a:r>
              <a:rPr lang="ja-JP" altLang="en-US" b="0" smtClean="0"/>
              <a:t>っかです。モデルです。バレエがすきです。</a:t>
            </a:r>
            <a:r>
              <a:rPr lang="en-AU" b="0" dirty="0" err="1" smtClean="0"/>
              <a:t>Riyo</a:t>
            </a:r>
            <a:r>
              <a:rPr lang="en-AU" b="0" dirty="0" smtClean="0"/>
              <a:t> </a:t>
            </a:r>
            <a:r>
              <a:rPr lang="en-AU" b="0" dirty="0" smtClean="0"/>
              <a:t>Mori, 24/12/1986,</a:t>
            </a:r>
            <a:r>
              <a:rPr lang="en-AU" b="0" baseline="0" dirty="0" smtClean="0"/>
              <a:t> model, ballet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1F3E-C804-4CE4-8F55-C9232DD11D15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b="0" smtClean="0"/>
              <a:t>これははやしよしきです。たにょうびは</a:t>
            </a:r>
            <a:r>
              <a:rPr lang="en-US" altLang="ja-JP" b="0" dirty="0" smtClean="0"/>
              <a:t>1965</a:t>
            </a:r>
            <a:r>
              <a:rPr lang="ja-JP" altLang="en-US" b="0" smtClean="0"/>
              <a:t>ねん</a:t>
            </a:r>
            <a:r>
              <a:rPr lang="en-US" altLang="ja-JP" b="0" dirty="0" smtClean="0"/>
              <a:t>11</a:t>
            </a:r>
            <a:r>
              <a:rPr lang="ja-JP" altLang="en-US" b="0" smtClean="0"/>
              <a:t>がつはつかです。ミュージシャンです。ピアノをひくことが好きです。</a:t>
            </a:r>
            <a:r>
              <a:rPr lang="en-AU" b="0" dirty="0" err="1" smtClean="0"/>
              <a:t>Yoshiki</a:t>
            </a:r>
            <a:r>
              <a:rPr lang="en-AU" b="0" dirty="0" smtClean="0"/>
              <a:t> </a:t>
            </a:r>
            <a:r>
              <a:rPr lang="en-AU" b="0" dirty="0" smtClean="0"/>
              <a:t>Hayashi,</a:t>
            </a:r>
            <a:r>
              <a:rPr lang="en-AU" b="0" baseline="0" dirty="0" smtClean="0"/>
              <a:t> 20/11/</a:t>
            </a:r>
            <a:r>
              <a:rPr lang="en-AU" b="0" dirty="0" smtClean="0"/>
              <a:t>1965 , musician,</a:t>
            </a:r>
            <a:r>
              <a:rPr lang="en-AU" b="0" baseline="0" dirty="0" smtClean="0"/>
              <a:t> play piano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1F3E-C804-4CE4-8F55-C9232DD11D15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これはわたなべけんです。たんじょうびは</a:t>
            </a:r>
            <a:r>
              <a:rPr lang="en-US" altLang="ja-JP" dirty="0" smtClean="0"/>
              <a:t>1959</a:t>
            </a:r>
            <a:r>
              <a:rPr lang="ja-JP" altLang="en-US" smtClean="0"/>
              <a:t>ねん</a:t>
            </a:r>
            <a:r>
              <a:rPr lang="en-US" altLang="ja-JP" dirty="0" smtClean="0"/>
              <a:t>10</a:t>
            </a:r>
            <a:r>
              <a:rPr lang="ja-JP" altLang="en-US" smtClean="0"/>
              <a:t>がつ、</a:t>
            </a:r>
            <a:r>
              <a:rPr lang="en-US" altLang="ja-JP" dirty="0" smtClean="0"/>
              <a:t>21</a:t>
            </a:r>
            <a:r>
              <a:rPr lang="ja-JP" altLang="en-US" smtClean="0"/>
              <a:t>にちです。だんゆうです。アメリカがすきです。</a:t>
            </a:r>
            <a:r>
              <a:rPr lang="en-AU" dirty="0" smtClean="0"/>
              <a:t>Ken </a:t>
            </a:r>
            <a:r>
              <a:rPr lang="en-AU" dirty="0" smtClean="0"/>
              <a:t>Watanabe, 21/10/1959, actor, America,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1F3E-C804-4CE4-8F55-C9232DD11D15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521059-F834-4D80-9F05-AF35E8E36B91}" type="datetimeFigureOut">
              <a:rPr lang="en-AU" smtClean="0"/>
              <a:pPr/>
              <a:t>20/11/2010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DD7DDE-EA6D-4CC8-BF1D-98B64BD2BBA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496022" cy="451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6672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92896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509120"/>
            <a:ext cx="3008561" cy="20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585442" cy="41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85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2078792" cy="23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6672"/>
            <a:ext cx="200469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852936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489176" cy="52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1495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088232" cy="28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672"/>
            <a:ext cx="3102669" cy="2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000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2987824" cy="24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192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Slide 1</vt:lpstr>
      <vt:lpstr>Slide 2</vt:lpstr>
      <vt:lpstr>Slide 3</vt:lpstr>
      <vt:lpstr>Slide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billinge</dc:creator>
  <cp:lastModifiedBy>billinge</cp:lastModifiedBy>
  <cp:revision>6</cp:revision>
  <dcterms:created xsi:type="dcterms:W3CDTF">2010-10-04T08:32:03Z</dcterms:created>
  <dcterms:modified xsi:type="dcterms:W3CDTF">2010-11-19T23:45:11Z</dcterms:modified>
</cp:coreProperties>
</file>