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68" r:id="rId2"/>
    <p:sldMasterId id="2147483816" r:id="rId3"/>
    <p:sldMasterId id="2147483828" r:id="rId4"/>
    <p:sldMasterId id="2147483840" r:id="rId5"/>
    <p:sldMasterId id="2147483852" r:id="rId6"/>
    <p:sldMasterId id="2147483864" r:id="rId7"/>
    <p:sldMasterId id="2147483876" r:id="rId8"/>
    <p:sldMasterId id="2147483888" r:id="rId9"/>
    <p:sldMasterId id="2147483900" r:id="rId10"/>
    <p:sldMasterId id="2147483912" r:id="rId11"/>
    <p:sldMasterId id="2147483924" r:id="rId12"/>
  </p:sldMasterIdLst>
  <p:notesMasterIdLst>
    <p:notesMasterId r:id="rId29"/>
  </p:notesMasterIdLst>
  <p:sldIdLst>
    <p:sldId id="256" r:id="rId13"/>
    <p:sldId id="270" r:id="rId14"/>
    <p:sldId id="272" r:id="rId15"/>
    <p:sldId id="265" r:id="rId16"/>
    <p:sldId id="266" r:id="rId17"/>
    <p:sldId id="258" r:id="rId18"/>
    <p:sldId id="275" r:id="rId19"/>
    <p:sldId id="276" r:id="rId20"/>
    <p:sldId id="257" r:id="rId21"/>
    <p:sldId id="261" r:id="rId22"/>
    <p:sldId id="274" r:id="rId23"/>
    <p:sldId id="273" r:id="rId24"/>
    <p:sldId id="267" r:id="rId25"/>
    <p:sldId id="268" r:id="rId26"/>
    <p:sldId id="269" r:id="rId27"/>
    <p:sldId id="27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2E918-C5B2-45FC-9175-8BA4C756B733}" type="datetimeFigureOut">
              <a:rPr lang="en-AU" smtClean="0"/>
              <a:pPr/>
              <a:t>23/09/2013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182759-0BF6-494C-893D-54D9F508541C}" type="slidenum">
              <a:rPr lang="en-AU" smtClean="0"/>
              <a:pPr/>
              <a:t>‹#›</a:t>
            </a:fld>
            <a:endParaRPr lang="en-AU"/>
          </a:p>
        </p:txBody>
      </p:sp>
    </p:spTree>
    <p:extLst>
      <p:ext uri="{BB962C8B-B14F-4D97-AF65-F5344CB8AC3E}">
        <p14:creationId xmlns:p14="http://schemas.microsoft.com/office/powerpoint/2010/main" val="163835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943F9EC-F51B-47C8-BA14-5B91250E695D}" type="slidenum">
              <a:rPr lang="en-AU" smtClean="0">
                <a:solidFill>
                  <a:prstClr val="black"/>
                </a:solidFill>
              </a:rPr>
              <a:pPr/>
              <a:t>2</a:t>
            </a:fld>
            <a:endParaRPr lang="en-AU">
              <a:solidFill>
                <a:prstClr val="black"/>
              </a:solidFill>
            </a:endParaRPr>
          </a:p>
        </p:txBody>
      </p:sp>
    </p:spTree>
    <p:extLst>
      <p:ext uri="{BB962C8B-B14F-4D97-AF65-F5344CB8AC3E}">
        <p14:creationId xmlns:p14="http://schemas.microsoft.com/office/powerpoint/2010/main" val="240006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0A02A9C-FEC2-4D02-B1FD-65CE354FB3AC}" type="slidenum">
              <a:rPr lang="en-AU" smtClean="0">
                <a:solidFill>
                  <a:prstClr val="black"/>
                </a:solidFill>
              </a:rPr>
              <a:pPr/>
              <a:t>16</a:t>
            </a:fld>
            <a:endParaRPr lang="en-AU">
              <a:solidFill>
                <a:prstClr val="black"/>
              </a:solidFill>
            </a:endParaRPr>
          </a:p>
        </p:txBody>
      </p:sp>
    </p:spTree>
    <p:extLst>
      <p:ext uri="{BB962C8B-B14F-4D97-AF65-F5344CB8AC3E}">
        <p14:creationId xmlns:p14="http://schemas.microsoft.com/office/powerpoint/2010/main" val="3962659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D965C0C-1C8B-42CB-B5EC-9B5E89B03D18}" type="datetimeFigureOut">
              <a:rPr lang="en-AU" smtClean="0"/>
              <a:pPr/>
              <a:t>23/09/2013</a:t>
            </a:fld>
            <a:endParaRPr lang="en-AU"/>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AU"/>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ECD6A02-8454-4FD3-A732-F652CB885622}"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965C0C-1C8B-42CB-B5EC-9B5E89B03D18}" type="datetimeFigureOut">
              <a:rPr lang="en-AU" smtClean="0"/>
              <a:pPr/>
              <a:t>23/09/2013</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7ECD6A02-8454-4FD3-A732-F652CB885622}" type="slidenum">
              <a:rPr lang="en-AU" smtClean="0"/>
              <a:pPr/>
              <a:t>‹#›</a:t>
            </a:fld>
            <a:endParaRPr lang="en-A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Date Placeholder 14"/>
          <p:cNvSpPr>
            <a:spLocks noGrp="1"/>
          </p:cNvSpPr>
          <p:nvPr>
            <p:ph type="dt" sz="half" idx="10"/>
          </p:nvPr>
        </p:nvSpPr>
        <p:spPr/>
        <p:txBody>
          <a:bodyPr/>
          <a:lstStyle/>
          <a:p>
            <a:fld id="{5F227F8C-6728-48F3-BBE9-EFAD3CB6BDE1}" type="datetimeFigureOut">
              <a:rPr lang="en-AU" smtClean="0">
                <a:solidFill>
                  <a:srgbClr val="FEFAC9"/>
                </a:solidFill>
              </a:rPr>
              <a:pPr/>
              <a:t>23/09/2013</a:t>
            </a:fld>
            <a:endParaRPr lang="en-AU" dirty="0">
              <a:solidFill>
                <a:srgbClr val="FEFAC9"/>
              </a:solidFill>
            </a:endParaRPr>
          </a:p>
        </p:txBody>
      </p:sp>
      <p:sp>
        <p:nvSpPr>
          <p:cNvPr id="16" name="Slide Number Placeholder 15"/>
          <p:cNvSpPr>
            <a:spLocks noGrp="1"/>
          </p:cNvSpPr>
          <p:nvPr>
            <p:ph type="sldNum" sz="quarter" idx="11"/>
          </p:nvPr>
        </p:nvSpPr>
        <p:spPr/>
        <p:txBody>
          <a:bodyPr/>
          <a:lstStyle/>
          <a:p>
            <a:fld id="{51A933CF-98FD-4FC1-A198-2E660FDF95E8}" type="slidenum">
              <a:rPr lang="en-AU" smtClean="0">
                <a:solidFill>
                  <a:srgbClr val="FEFAC9"/>
                </a:solidFill>
              </a:rPr>
              <a:pPr/>
              <a:t>‹#›</a:t>
            </a:fld>
            <a:endParaRPr lang="en-AU" dirty="0">
              <a:solidFill>
                <a:srgbClr val="FEFAC9"/>
              </a:solidFill>
            </a:endParaRPr>
          </a:p>
        </p:txBody>
      </p:sp>
      <p:sp>
        <p:nvSpPr>
          <p:cNvPr id="17" name="Footer Placeholder 16"/>
          <p:cNvSpPr>
            <a:spLocks noGrp="1"/>
          </p:cNvSpPr>
          <p:nvPr>
            <p:ph type="ftr" sz="quarter" idx="12"/>
          </p:nvPr>
        </p:nvSpPr>
        <p:spPr/>
        <p:txBody>
          <a:bodyPr/>
          <a:lstStyle/>
          <a:p>
            <a:endParaRPr lang="en-AU" dirty="0">
              <a:solidFill>
                <a:srgbClr val="FEFAC9"/>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F227F8C-6728-48F3-BBE9-EFAD3CB6BDE1}" type="datetimeFigureOut">
              <a:rPr lang="en-AU" smtClean="0">
                <a:solidFill>
                  <a:srgbClr val="FEFAC9"/>
                </a:solidFill>
              </a:rPr>
              <a:pPr/>
              <a:t>23/09/2013</a:t>
            </a:fld>
            <a:endParaRPr lang="en-AU" dirty="0">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fld id="{51A933CF-98FD-4FC1-A198-2E660FDF95E8}" type="slidenum">
              <a:rPr lang="en-AU" smtClean="0">
                <a:solidFill>
                  <a:srgbClr val="FEFAC9"/>
                </a:solidFill>
              </a:rPr>
              <a:pPr/>
              <a:t>‹#›</a:t>
            </a:fld>
            <a:endParaRPr lang="en-AU" dirty="0">
              <a:solidFill>
                <a:srgbClr val="FEFAC9"/>
              </a:solidFill>
            </a:endParaRPr>
          </a:p>
        </p:txBody>
      </p:sp>
      <p:sp>
        <p:nvSpPr>
          <p:cNvPr id="16" name="Footer Placeholder 15"/>
          <p:cNvSpPr>
            <a:spLocks noGrp="1"/>
          </p:cNvSpPr>
          <p:nvPr>
            <p:ph type="ftr" sz="quarter" idx="16"/>
          </p:nvPr>
        </p:nvSpPr>
        <p:spPr/>
        <p:txBody>
          <a:bodyPr/>
          <a:lstStyle/>
          <a:p>
            <a:endParaRPr lang="en-AU" dirty="0">
              <a:solidFill>
                <a:srgbClr val="FEFAC9"/>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227F8C-6728-48F3-BBE9-EFAD3CB6BDE1}" type="datetimeFigureOut">
              <a:rPr lang="en-AU" smtClean="0">
                <a:solidFill>
                  <a:srgbClr val="FEFAC9"/>
                </a:solidFill>
              </a:rPr>
              <a:pPr/>
              <a:t>23/09/2013</a:t>
            </a:fld>
            <a:endParaRPr lang="en-AU" dirty="0">
              <a:solidFill>
                <a:srgbClr val="FEFAC9"/>
              </a:solidFill>
            </a:endParaRPr>
          </a:p>
        </p:txBody>
      </p:sp>
      <p:sp>
        <p:nvSpPr>
          <p:cNvPr id="5" name="Footer Placeholder 4"/>
          <p:cNvSpPr>
            <a:spLocks noGrp="1"/>
          </p:cNvSpPr>
          <p:nvPr>
            <p:ph type="ftr" sz="quarter" idx="11"/>
          </p:nvPr>
        </p:nvSpPr>
        <p:spPr/>
        <p:txBody>
          <a:bodyPr/>
          <a:lstStyle/>
          <a:p>
            <a:endParaRPr lang="en-AU" dirty="0">
              <a:solidFill>
                <a:srgbClr val="FEFAC9"/>
              </a:solidFill>
            </a:endParaRPr>
          </a:p>
        </p:txBody>
      </p:sp>
      <p:sp>
        <p:nvSpPr>
          <p:cNvPr id="6" name="Slide Number Placeholder 5"/>
          <p:cNvSpPr>
            <a:spLocks noGrp="1"/>
          </p:cNvSpPr>
          <p:nvPr>
            <p:ph type="sldNum" sz="quarter" idx="12"/>
          </p:nvPr>
        </p:nvSpPr>
        <p:spPr/>
        <p:txBody>
          <a:bodyPr/>
          <a:lstStyle/>
          <a:p>
            <a:fld id="{51A933CF-98FD-4FC1-A198-2E660FDF95E8}" type="slidenum">
              <a:rPr lang="en-AU" smtClean="0">
                <a:solidFill>
                  <a:srgbClr val="FEFAC9"/>
                </a:solidFill>
              </a:rPr>
              <a:pPr/>
              <a:t>‹#›</a:t>
            </a:fld>
            <a:endParaRPr lang="en-AU" dirty="0">
              <a:solidFill>
                <a:srgbClr val="FEFAC9"/>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227F8C-6728-48F3-BBE9-EFAD3CB6BDE1}" type="datetimeFigureOut">
              <a:rPr lang="en-AU" smtClean="0">
                <a:solidFill>
                  <a:srgbClr val="FEFAC9"/>
                </a:solidFill>
              </a:rPr>
              <a:pPr/>
              <a:t>23/09/2013</a:t>
            </a:fld>
            <a:endParaRPr lang="en-AU" dirty="0">
              <a:solidFill>
                <a:srgbClr val="FEFAC9"/>
              </a:solidFill>
            </a:endParaRPr>
          </a:p>
        </p:txBody>
      </p:sp>
      <p:sp>
        <p:nvSpPr>
          <p:cNvPr id="6" name="Footer Placeholder 5"/>
          <p:cNvSpPr>
            <a:spLocks noGrp="1"/>
          </p:cNvSpPr>
          <p:nvPr>
            <p:ph type="ftr" sz="quarter" idx="11"/>
          </p:nvPr>
        </p:nvSpPr>
        <p:spPr/>
        <p:txBody>
          <a:bodyPr/>
          <a:lstStyle/>
          <a:p>
            <a:endParaRPr lang="en-AU" dirty="0">
              <a:solidFill>
                <a:srgbClr val="FEFAC9"/>
              </a:solidFill>
            </a:endParaRPr>
          </a:p>
        </p:txBody>
      </p:sp>
      <p:sp>
        <p:nvSpPr>
          <p:cNvPr id="7" name="Slide Number Placeholder 6"/>
          <p:cNvSpPr>
            <a:spLocks noGrp="1"/>
          </p:cNvSpPr>
          <p:nvPr>
            <p:ph type="sldNum" sz="quarter" idx="12"/>
          </p:nvPr>
        </p:nvSpPr>
        <p:spPr/>
        <p:txBody>
          <a:bodyPr/>
          <a:lstStyle/>
          <a:p>
            <a:fld id="{51A933CF-98FD-4FC1-A198-2E660FDF95E8}" type="slidenum">
              <a:rPr lang="en-AU" smtClean="0">
                <a:solidFill>
                  <a:srgbClr val="FEFAC9"/>
                </a:solidFill>
              </a:rPr>
              <a:pPr/>
              <a:t>‹#›</a:t>
            </a:fld>
            <a:endParaRPr lang="en-AU" dirty="0">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1A933CF-98FD-4FC1-A198-2E660FDF95E8}" type="slidenum">
              <a:rPr lang="en-AU" smtClean="0">
                <a:solidFill>
                  <a:srgbClr val="FEFAC9"/>
                </a:solidFill>
              </a:rPr>
              <a:pPr/>
              <a:t>‹#›</a:t>
            </a:fld>
            <a:endParaRPr lang="en-AU" dirty="0">
              <a:solidFill>
                <a:srgbClr val="FEFAC9"/>
              </a:solidFill>
            </a:endParaRPr>
          </a:p>
        </p:txBody>
      </p:sp>
      <p:sp>
        <p:nvSpPr>
          <p:cNvPr id="8" name="Footer Placeholder 7"/>
          <p:cNvSpPr>
            <a:spLocks noGrp="1"/>
          </p:cNvSpPr>
          <p:nvPr>
            <p:ph type="ftr" sz="quarter" idx="11"/>
          </p:nvPr>
        </p:nvSpPr>
        <p:spPr/>
        <p:txBody>
          <a:bodyPr/>
          <a:lstStyle/>
          <a:p>
            <a:endParaRPr lang="en-AU" dirty="0">
              <a:solidFill>
                <a:srgbClr val="FEFAC9"/>
              </a:solidFill>
            </a:endParaRPr>
          </a:p>
        </p:txBody>
      </p:sp>
      <p:sp>
        <p:nvSpPr>
          <p:cNvPr id="7" name="Date Placeholder 6"/>
          <p:cNvSpPr>
            <a:spLocks noGrp="1"/>
          </p:cNvSpPr>
          <p:nvPr>
            <p:ph type="dt" sz="half" idx="10"/>
          </p:nvPr>
        </p:nvSpPr>
        <p:spPr/>
        <p:txBody>
          <a:bodyPr/>
          <a:lstStyle/>
          <a:p>
            <a:fld id="{5F227F8C-6728-48F3-BBE9-EFAD3CB6BDE1}" type="datetimeFigureOut">
              <a:rPr lang="en-AU" smtClean="0">
                <a:solidFill>
                  <a:srgbClr val="FEFAC9"/>
                </a:solidFill>
              </a:rPr>
              <a:pPr/>
              <a:t>23/09/2013</a:t>
            </a:fld>
            <a:endParaRPr lang="en-AU" dirty="0">
              <a:solidFill>
                <a:srgbClr val="FEFAC9"/>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F227F8C-6728-48F3-BBE9-EFAD3CB6BDE1}" type="datetimeFigureOut">
              <a:rPr lang="en-AU" smtClean="0">
                <a:solidFill>
                  <a:srgbClr val="FEFAC9"/>
                </a:solidFill>
              </a:rPr>
              <a:pPr/>
              <a:t>23/09/2013</a:t>
            </a:fld>
            <a:endParaRPr lang="en-AU" dirty="0">
              <a:solidFill>
                <a:srgbClr val="FEFAC9"/>
              </a:solidFill>
            </a:endParaRPr>
          </a:p>
        </p:txBody>
      </p:sp>
      <p:sp>
        <p:nvSpPr>
          <p:cNvPr id="4" name="Footer Placeholder 3"/>
          <p:cNvSpPr>
            <a:spLocks noGrp="1"/>
          </p:cNvSpPr>
          <p:nvPr>
            <p:ph type="ftr" sz="quarter" idx="11"/>
          </p:nvPr>
        </p:nvSpPr>
        <p:spPr/>
        <p:txBody>
          <a:bodyPr/>
          <a:lstStyle/>
          <a:p>
            <a:endParaRPr lang="en-AU" dirty="0">
              <a:solidFill>
                <a:srgbClr val="FEFAC9"/>
              </a:solidFill>
            </a:endParaRPr>
          </a:p>
        </p:txBody>
      </p:sp>
      <p:sp>
        <p:nvSpPr>
          <p:cNvPr id="5" name="Slide Number Placeholder 4"/>
          <p:cNvSpPr>
            <a:spLocks noGrp="1"/>
          </p:cNvSpPr>
          <p:nvPr>
            <p:ph type="sldNum" sz="quarter" idx="12"/>
          </p:nvPr>
        </p:nvSpPr>
        <p:spPr/>
        <p:txBody>
          <a:bodyPr/>
          <a:lstStyle/>
          <a:p>
            <a:fld id="{51A933CF-98FD-4FC1-A198-2E660FDF95E8}" type="slidenum">
              <a:rPr lang="en-AU" smtClean="0">
                <a:solidFill>
                  <a:srgbClr val="FEFAC9"/>
                </a:solidFill>
              </a:rPr>
              <a:pPr/>
              <a:t>‹#›</a:t>
            </a:fld>
            <a:endParaRPr lang="en-AU" dirty="0">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27F8C-6728-48F3-BBE9-EFAD3CB6BDE1}" type="datetimeFigureOut">
              <a:rPr lang="en-AU" smtClean="0">
                <a:solidFill>
                  <a:srgbClr val="FEFAC9"/>
                </a:solidFill>
              </a:rPr>
              <a:pPr/>
              <a:t>23/09/2013</a:t>
            </a:fld>
            <a:endParaRPr lang="en-AU" dirty="0">
              <a:solidFill>
                <a:srgbClr val="FEFAC9"/>
              </a:solidFill>
            </a:endParaRPr>
          </a:p>
        </p:txBody>
      </p:sp>
      <p:sp>
        <p:nvSpPr>
          <p:cNvPr id="3" name="Footer Placeholder 2"/>
          <p:cNvSpPr>
            <a:spLocks noGrp="1"/>
          </p:cNvSpPr>
          <p:nvPr>
            <p:ph type="ftr" sz="quarter" idx="11"/>
          </p:nvPr>
        </p:nvSpPr>
        <p:spPr/>
        <p:txBody>
          <a:bodyPr/>
          <a:lstStyle/>
          <a:p>
            <a:endParaRPr lang="en-AU" dirty="0">
              <a:solidFill>
                <a:srgbClr val="FEFAC9"/>
              </a:solidFill>
            </a:endParaRPr>
          </a:p>
        </p:txBody>
      </p:sp>
      <p:sp>
        <p:nvSpPr>
          <p:cNvPr id="4" name="Slide Number Placeholder 3"/>
          <p:cNvSpPr>
            <a:spLocks noGrp="1"/>
          </p:cNvSpPr>
          <p:nvPr>
            <p:ph type="sldNum" sz="quarter" idx="12"/>
          </p:nvPr>
        </p:nvSpPr>
        <p:spPr/>
        <p:txBody>
          <a:bodyPr/>
          <a:lstStyle/>
          <a:p>
            <a:fld id="{51A933CF-98FD-4FC1-A198-2E660FDF95E8}" type="slidenum">
              <a:rPr lang="en-AU" smtClean="0">
                <a:solidFill>
                  <a:srgbClr val="FEFAC9"/>
                </a:solidFill>
              </a:rPr>
              <a:pPr/>
              <a:t>‹#›</a:t>
            </a:fld>
            <a:endParaRPr lang="en-AU" dirty="0">
              <a:solidFill>
                <a:srgbClr val="FEFAC9"/>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F227F8C-6728-48F3-BBE9-EFAD3CB6BDE1}" type="datetimeFigureOut">
              <a:rPr lang="en-AU" smtClean="0">
                <a:solidFill>
                  <a:srgbClr val="FEFAC9"/>
                </a:solidFill>
              </a:rPr>
              <a:pPr/>
              <a:t>23/09/2013</a:t>
            </a:fld>
            <a:endParaRPr lang="en-AU" dirty="0">
              <a:solidFill>
                <a:srgbClr val="FEFAC9"/>
              </a:solidFill>
            </a:endParaRPr>
          </a:p>
        </p:txBody>
      </p:sp>
      <p:sp>
        <p:nvSpPr>
          <p:cNvPr id="9" name="Slide Number Placeholder 8"/>
          <p:cNvSpPr>
            <a:spLocks noGrp="1"/>
          </p:cNvSpPr>
          <p:nvPr>
            <p:ph type="sldNum" sz="quarter" idx="15"/>
          </p:nvPr>
        </p:nvSpPr>
        <p:spPr/>
        <p:txBody>
          <a:bodyPr/>
          <a:lstStyle/>
          <a:p>
            <a:fld id="{51A933CF-98FD-4FC1-A198-2E660FDF95E8}" type="slidenum">
              <a:rPr lang="en-AU" smtClean="0">
                <a:solidFill>
                  <a:srgbClr val="FEFAC9"/>
                </a:solidFill>
              </a:rPr>
              <a:pPr/>
              <a:t>‹#›</a:t>
            </a:fld>
            <a:endParaRPr lang="en-AU" dirty="0">
              <a:solidFill>
                <a:srgbClr val="FEFAC9"/>
              </a:solidFill>
            </a:endParaRPr>
          </a:p>
        </p:txBody>
      </p:sp>
      <p:sp>
        <p:nvSpPr>
          <p:cNvPr id="10" name="Footer Placeholder 9"/>
          <p:cNvSpPr>
            <a:spLocks noGrp="1"/>
          </p:cNvSpPr>
          <p:nvPr>
            <p:ph type="ftr" sz="quarter" idx="16"/>
          </p:nvPr>
        </p:nvSpPr>
        <p:spPr/>
        <p:txBody>
          <a:bodyPr/>
          <a:lstStyle/>
          <a:p>
            <a:endParaRPr lang="en-AU" dirty="0">
              <a:solidFill>
                <a:srgbClr val="FEFAC9"/>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F227F8C-6728-48F3-BBE9-EFAD3CB6BDE1}" type="datetimeFigureOut">
              <a:rPr lang="en-AU" smtClean="0">
                <a:solidFill>
                  <a:srgbClr val="FEFAC9"/>
                </a:solidFill>
              </a:rPr>
              <a:pPr/>
              <a:t>23/09/2013</a:t>
            </a:fld>
            <a:endParaRPr lang="en-AU" dirty="0">
              <a:solidFill>
                <a:srgbClr val="FEFAC9"/>
              </a:solidFill>
            </a:endParaRPr>
          </a:p>
        </p:txBody>
      </p:sp>
      <p:sp>
        <p:nvSpPr>
          <p:cNvPr id="9" name="Slide Number Placeholder 8"/>
          <p:cNvSpPr>
            <a:spLocks noGrp="1"/>
          </p:cNvSpPr>
          <p:nvPr>
            <p:ph type="sldNum" sz="quarter" idx="11"/>
          </p:nvPr>
        </p:nvSpPr>
        <p:spPr/>
        <p:txBody>
          <a:bodyPr/>
          <a:lstStyle/>
          <a:p>
            <a:fld id="{51A933CF-98FD-4FC1-A198-2E660FDF95E8}" type="slidenum">
              <a:rPr lang="en-AU" smtClean="0">
                <a:solidFill>
                  <a:srgbClr val="FEFAC9"/>
                </a:solidFill>
              </a:rPr>
              <a:pPr/>
              <a:t>‹#›</a:t>
            </a:fld>
            <a:endParaRPr lang="en-AU" dirty="0">
              <a:solidFill>
                <a:srgbClr val="FEFAC9"/>
              </a:solidFill>
            </a:endParaRPr>
          </a:p>
        </p:txBody>
      </p:sp>
      <p:sp>
        <p:nvSpPr>
          <p:cNvPr id="10" name="Footer Placeholder 9"/>
          <p:cNvSpPr>
            <a:spLocks noGrp="1"/>
          </p:cNvSpPr>
          <p:nvPr>
            <p:ph type="ftr" sz="quarter" idx="12"/>
          </p:nvPr>
        </p:nvSpPr>
        <p:spPr/>
        <p:txBody>
          <a:bodyPr/>
          <a:lstStyle/>
          <a:p>
            <a:endParaRPr lang="en-AU" dirty="0">
              <a:solidFill>
                <a:srgbClr val="FEFAC9"/>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227F8C-6728-48F3-BBE9-EFAD3CB6BDE1}" type="datetimeFigureOut">
              <a:rPr lang="en-AU" smtClean="0">
                <a:solidFill>
                  <a:srgbClr val="FEFAC9"/>
                </a:solidFill>
              </a:rPr>
              <a:pPr/>
              <a:t>23/09/2013</a:t>
            </a:fld>
            <a:endParaRPr lang="en-AU" dirty="0">
              <a:solidFill>
                <a:srgbClr val="FEFAC9"/>
              </a:solidFill>
            </a:endParaRPr>
          </a:p>
        </p:txBody>
      </p:sp>
      <p:sp>
        <p:nvSpPr>
          <p:cNvPr id="5" name="Footer Placeholder 4"/>
          <p:cNvSpPr>
            <a:spLocks noGrp="1"/>
          </p:cNvSpPr>
          <p:nvPr>
            <p:ph type="ftr" sz="quarter" idx="11"/>
          </p:nvPr>
        </p:nvSpPr>
        <p:spPr/>
        <p:txBody>
          <a:bodyPr/>
          <a:lstStyle/>
          <a:p>
            <a:endParaRPr lang="en-AU" dirty="0">
              <a:solidFill>
                <a:srgbClr val="FEFAC9"/>
              </a:solidFill>
            </a:endParaRPr>
          </a:p>
        </p:txBody>
      </p:sp>
      <p:sp>
        <p:nvSpPr>
          <p:cNvPr id="6" name="Slide Number Placeholder 5"/>
          <p:cNvSpPr>
            <a:spLocks noGrp="1"/>
          </p:cNvSpPr>
          <p:nvPr>
            <p:ph type="sldNum" sz="quarter" idx="12"/>
          </p:nvPr>
        </p:nvSpPr>
        <p:spPr/>
        <p:txBody>
          <a:bodyPr/>
          <a:lstStyle/>
          <a:p>
            <a:fld id="{51A933CF-98FD-4FC1-A198-2E660FDF95E8}" type="slidenum">
              <a:rPr lang="en-AU" smtClean="0">
                <a:solidFill>
                  <a:srgbClr val="FEFAC9"/>
                </a:solidFill>
              </a:rPr>
              <a:pPr/>
              <a:t>‹#›</a:t>
            </a:fld>
            <a:endParaRPr lang="en-AU" dirty="0">
              <a:solidFill>
                <a:srgbClr val="FEFAC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0D965C0C-1C8B-42CB-B5EC-9B5E89B03D18}" type="datetimeFigureOut">
              <a:rPr lang="en-AU" smtClean="0"/>
              <a:pPr/>
              <a:t>23/09/2013</a:t>
            </a:fld>
            <a:endParaRPr lang="en-AU"/>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AU"/>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ECD6A02-8454-4FD3-A732-F652CB885622}" type="slidenum">
              <a:rPr lang="en-AU" smtClean="0"/>
              <a:pPr/>
              <a:t>‹#›</a:t>
            </a:fld>
            <a:endParaRPr lang="en-A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227F8C-6728-48F3-BBE9-EFAD3CB6BDE1}" type="datetimeFigureOut">
              <a:rPr lang="en-AU" smtClean="0">
                <a:solidFill>
                  <a:srgbClr val="FEFAC9"/>
                </a:solidFill>
              </a:rPr>
              <a:pPr/>
              <a:t>23/09/2013</a:t>
            </a:fld>
            <a:endParaRPr lang="en-AU" dirty="0">
              <a:solidFill>
                <a:srgbClr val="FEFAC9"/>
              </a:solidFill>
            </a:endParaRPr>
          </a:p>
        </p:txBody>
      </p:sp>
      <p:sp>
        <p:nvSpPr>
          <p:cNvPr id="5" name="Footer Placeholder 4"/>
          <p:cNvSpPr>
            <a:spLocks noGrp="1"/>
          </p:cNvSpPr>
          <p:nvPr>
            <p:ph type="ftr" sz="quarter" idx="11"/>
          </p:nvPr>
        </p:nvSpPr>
        <p:spPr/>
        <p:txBody>
          <a:bodyPr/>
          <a:lstStyle/>
          <a:p>
            <a:endParaRPr lang="en-AU" dirty="0">
              <a:solidFill>
                <a:srgbClr val="FEFAC9"/>
              </a:solidFill>
            </a:endParaRPr>
          </a:p>
        </p:txBody>
      </p:sp>
      <p:sp>
        <p:nvSpPr>
          <p:cNvPr id="6" name="Slide Number Placeholder 5"/>
          <p:cNvSpPr>
            <a:spLocks noGrp="1"/>
          </p:cNvSpPr>
          <p:nvPr>
            <p:ph type="sldNum" sz="quarter" idx="12"/>
          </p:nvPr>
        </p:nvSpPr>
        <p:spPr/>
        <p:txBody>
          <a:bodyPr/>
          <a:lstStyle/>
          <a:p>
            <a:fld id="{51A933CF-98FD-4FC1-A198-2E660FDF95E8}" type="slidenum">
              <a:rPr lang="en-AU" smtClean="0">
                <a:solidFill>
                  <a:srgbClr val="FEFAC9"/>
                </a:solidFill>
              </a:rPr>
              <a:pPr/>
              <a:t>‹#›</a:t>
            </a:fld>
            <a:endParaRPr lang="en-AU" dirty="0">
              <a:solidFill>
                <a:srgbClr val="FEFAC9"/>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0105CA8-D86E-478D-9FB7-EF0BBBEF72C2}"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31263162-A6D9-40E7-9842-FC019AD2467A}"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0105CA8-D86E-478D-9FB7-EF0BBBEF72C2}"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31263162-A6D9-40E7-9842-FC019AD2467A}"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105CA8-D86E-478D-9FB7-EF0BBBEF72C2}"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31263162-A6D9-40E7-9842-FC019AD2467A}"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0105CA8-D86E-478D-9FB7-EF0BBBEF72C2}" type="datetimeFigureOut">
              <a:rPr lang="en-AU" smtClean="0">
                <a:solidFill>
                  <a:prstClr val="black">
                    <a:tint val="75000"/>
                  </a:prstClr>
                </a:solidFill>
              </a:rPr>
              <a:pPr/>
              <a:t>23/09/2013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31263162-A6D9-40E7-9842-FC019AD2467A}"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0105CA8-D86E-478D-9FB7-EF0BBBEF72C2}" type="datetimeFigureOut">
              <a:rPr lang="en-AU" smtClean="0">
                <a:solidFill>
                  <a:prstClr val="black">
                    <a:tint val="75000"/>
                  </a:prstClr>
                </a:solidFill>
              </a:rPr>
              <a:pPr/>
              <a:t>23/09/2013</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31263162-A6D9-40E7-9842-FC019AD2467A}"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0105CA8-D86E-478D-9FB7-EF0BBBEF72C2}" type="datetimeFigureOut">
              <a:rPr lang="en-AU" smtClean="0">
                <a:solidFill>
                  <a:prstClr val="black">
                    <a:tint val="75000"/>
                  </a:prstClr>
                </a:solidFill>
              </a:rPr>
              <a:pPr/>
              <a:t>23/09/2013</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31263162-A6D9-40E7-9842-FC019AD2467A}"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05CA8-D86E-478D-9FB7-EF0BBBEF72C2}" type="datetimeFigureOut">
              <a:rPr lang="en-AU" smtClean="0">
                <a:solidFill>
                  <a:prstClr val="black">
                    <a:tint val="75000"/>
                  </a:prstClr>
                </a:solidFill>
              </a:rPr>
              <a:pPr/>
              <a:t>23/09/2013</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31263162-A6D9-40E7-9842-FC019AD2467A}"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105CA8-D86E-478D-9FB7-EF0BBBEF72C2}" type="datetimeFigureOut">
              <a:rPr lang="en-AU" smtClean="0">
                <a:solidFill>
                  <a:prstClr val="black">
                    <a:tint val="75000"/>
                  </a:prstClr>
                </a:solidFill>
              </a:rPr>
              <a:pPr/>
              <a:t>23/09/2013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31263162-A6D9-40E7-9842-FC019AD2467A}"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105CA8-D86E-478D-9FB7-EF0BBBEF72C2}" type="datetimeFigureOut">
              <a:rPr lang="en-AU" smtClean="0">
                <a:solidFill>
                  <a:prstClr val="black">
                    <a:tint val="75000"/>
                  </a:prstClr>
                </a:solidFill>
              </a:rPr>
              <a:pPr/>
              <a:t>23/09/2013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31263162-A6D9-40E7-9842-FC019AD2467A}"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15D2FD1-EA05-49F0-A130-51BF6EF9D64C}"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74F72113-54D7-489F-B387-A7EC285149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0105CA8-D86E-478D-9FB7-EF0BBBEF72C2}"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31263162-A6D9-40E7-9842-FC019AD2467A}"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0105CA8-D86E-478D-9FB7-EF0BBBEF72C2}"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31263162-A6D9-40E7-9842-FC019AD2467A}"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1595033-E3DE-4F6A-9969-BC93CBAD4D2A}" type="datetimeFigureOut">
              <a:rPr lang="en-AU" smtClean="0">
                <a:solidFill>
                  <a:srgbClr val="696464"/>
                </a:solidFill>
              </a:rPr>
              <a:pPr/>
              <a:t>23/09/2013</a:t>
            </a:fld>
            <a:endParaRPr lang="en-AU">
              <a:solidFill>
                <a:srgbClr val="696464"/>
              </a:solidFill>
            </a:endParaRPr>
          </a:p>
        </p:txBody>
      </p:sp>
      <p:sp>
        <p:nvSpPr>
          <p:cNvPr id="17" name="Footer Placeholder 16"/>
          <p:cNvSpPr>
            <a:spLocks noGrp="1"/>
          </p:cNvSpPr>
          <p:nvPr>
            <p:ph type="ftr" sz="quarter" idx="11"/>
          </p:nvPr>
        </p:nvSpPr>
        <p:spPr/>
        <p:txBody>
          <a:bodyPr/>
          <a:lstStyle/>
          <a:p>
            <a:endParaRPr lang="en-AU">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F39391E-4185-47B9-AC50-529D8D1F6AEA}" type="slidenum">
              <a:rPr lang="en-AU" smtClean="0"/>
              <a:pPr/>
              <a:t>‹#›</a:t>
            </a:fld>
            <a:endParaRPr lang="en-AU"/>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1595033-E3DE-4F6A-9969-BC93CBAD4D2A}" type="datetimeFigureOut">
              <a:rPr lang="en-AU" smtClean="0">
                <a:solidFill>
                  <a:srgbClr val="696464"/>
                </a:solidFill>
              </a:rPr>
              <a:pPr/>
              <a:t>23/09/2013</a:t>
            </a:fld>
            <a:endParaRPr lang="en-AU">
              <a:solidFill>
                <a:srgbClr val="696464"/>
              </a:solidFill>
            </a:endParaRPr>
          </a:p>
        </p:txBody>
      </p:sp>
      <p:sp>
        <p:nvSpPr>
          <p:cNvPr id="5" name="Footer Placeholder 4"/>
          <p:cNvSpPr>
            <a:spLocks noGrp="1"/>
          </p:cNvSpPr>
          <p:nvPr>
            <p:ph type="ftr" sz="quarter" idx="11"/>
          </p:nvPr>
        </p:nvSpPr>
        <p:spPr/>
        <p:txBody>
          <a:bodyPr/>
          <a:lstStyle/>
          <a:p>
            <a:endParaRPr lang="en-AU">
              <a:solidFill>
                <a:srgbClr val="696464"/>
              </a:solidFill>
            </a:endParaRPr>
          </a:p>
        </p:txBody>
      </p:sp>
      <p:sp>
        <p:nvSpPr>
          <p:cNvPr id="6" name="Slide Number Placeholder 5"/>
          <p:cNvSpPr>
            <a:spLocks noGrp="1"/>
          </p:cNvSpPr>
          <p:nvPr>
            <p:ph type="sldNum" sz="quarter" idx="12"/>
          </p:nvPr>
        </p:nvSpPr>
        <p:spPr/>
        <p:txBody>
          <a:bodyPr/>
          <a:lstStyle/>
          <a:p>
            <a:fld id="{0F39391E-4185-47B9-AC50-529D8D1F6AEA}" type="slidenum">
              <a:rPr lang="en-AU" smtClean="0"/>
              <a:pPr/>
              <a:t>‹#›</a:t>
            </a:fld>
            <a:endParaRPr lang="en-AU"/>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1595033-E3DE-4F6A-9969-BC93CBAD4D2A}" type="datetimeFigureOut">
              <a:rPr lang="en-AU" smtClean="0">
                <a:solidFill>
                  <a:srgbClr val="696464"/>
                </a:solidFill>
              </a:rPr>
              <a:pPr/>
              <a:t>23/09/2013</a:t>
            </a:fld>
            <a:endParaRPr lang="en-AU">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AU">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0F39391E-4185-47B9-AC50-529D8D1F6AEA}"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1595033-E3DE-4F6A-9969-BC93CBAD4D2A}" type="datetimeFigureOut">
              <a:rPr lang="en-AU" smtClean="0">
                <a:solidFill>
                  <a:srgbClr val="696464"/>
                </a:solidFill>
              </a:rPr>
              <a:pPr/>
              <a:t>23/09/2013</a:t>
            </a:fld>
            <a:endParaRPr lang="en-AU">
              <a:solidFill>
                <a:srgbClr val="696464"/>
              </a:solidFill>
            </a:endParaRPr>
          </a:p>
        </p:txBody>
      </p:sp>
      <p:sp>
        <p:nvSpPr>
          <p:cNvPr id="6" name="Footer Placeholder 5"/>
          <p:cNvSpPr>
            <a:spLocks noGrp="1"/>
          </p:cNvSpPr>
          <p:nvPr>
            <p:ph type="ftr" sz="quarter" idx="11"/>
          </p:nvPr>
        </p:nvSpPr>
        <p:spPr/>
        <p:txBody>
          <a:bodyPr/>
          <a:lstStyle/>
          <a:p>
            <a:endParaRPr lang="en-AU">
              <a:solidFill>
                <a:srgbClr val="696464"/>
              </a:solidFill>
            </a:endParaRPr>
          </a:p>
        </p:txBody>
      </p:sp>
      <p:sp>
        <p:nvSpPr>
          <p:cNvPr id="7" name="Slide Number Placeholder 6"/>
          <p:cNvSpPr>
            <a:spLocks noGrp="1"/>
          </p:cNvSpPr>
          <p:nvPr>
            <p:ph type="sldNum" sz="quarter" idx="12"/>
          </p:nvPr>
        </p:nvSpPr>
        <p:spPr/>
        <p:txBody>
          <a:bodyPr/>
          <a:lstStyle/>
          <a:p>
            <a:fld id="{0F39391E-4185-47B9-AC50-529D8D1F6AEA}" type="slidenum">
              <a:rPr lang="en-AU" smtClean="0"/>
              <a:pPr/>
              <a:t>‹#›</a:t>
            </a:fld>
            <a:endParaRPr lang="en-AU"/>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1595033-E3DE-4F6A-9969-BC93CBAD4D2A}" type="datetimeFigureOut">
              <a:rPr lang="en-AU" smtClean="0">
                <a:solidFill>
                  <a:srgbClr val="696464"/>
                </a:solidFill>
              </a:rPr>
              <a:pPr/>
              <a:t>23/09/2013</a:t>
            </a:fld>
            <a:endParaRPr lang="en-AU">
              <a:solidFill>
                <a:srgbClr val="696464"/>
              </a:solidFill>
            </a:endParaRPr>
          </a:p>
        </p:txBody>
      </p:sp>
      <p:sp>
        <p:nvSpPr>
          <p:cNvPr id="8" name="Footer Placeholder 7"/>
          <p:cNvSpPr>
            <a:spLocks noGrp="1"/>
          </p:cNvSpPr>
          <p:nvPr>
            <p:ph type="ftr" sz="quarter" idx="11"/>
          </p:nvPr>
        </p:nvSpPr>
        <p:spPr/>
        <p:txBody>
          <a:bodyPr/>
          <a:lstStyle/>
          <a:p>
            <a:endParaRPr lang="en-AU">
              <a:solidFill>
                <a:srgbClr val="696464"/>
              </a:solidFill>
            </a:endParaRPr>
          </a:p>
        </p:txBody>
      </p:sp>
      <p:sp>
        <p:nvSpPr>
          <p:cNvPr id="9" name="Slide Number Placeholder 8"/>
          <p:cNvSpPr>
            <a:spLocks noGrp="1"/>
          </p:cNvSpPr>
          <p:nvPr>
            <p:ph type="sldNum" sz="quarter" idx="12"/>
          </p:nvPr>
        </p:nvSpPr>
        <p:spPr/>
        <p:txBody>
          <a:bodyPr/>
          <a:lstStyle/>
          <a:p>
            <a:fld id="{0F39391E-4185-47B9-AC50-529D8D1F6AEA}" type="slidenum">
              <a:rPr lang="en-AU" smtClean="0"/>
              <a:pPr/>
              <a:t>‹#›</a:t>
            </a:fld>
            <a:endParaRPr lang="en-AU"/>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1595033-E3DE-4F6A-9969-BC93CBAD4D2A}" type="datetimeFigureOut">
              <a:rPr lang="en-AU" smtClean="0">
                <a:solidFill>
                  <a:srgbClr val="696464"/>
                </a:solidFill>
              </a:rPr>
              <a:pPr/>
              <a:t>23/09/2013</a:t>
            </a:fld>
            <a:endParaRPr lang="en-AU">
              <a:solidFill>
                <a:srgbClr val="696464"/>
              </a:solidFill>
            </a:endParaRPr>
          </a:p>
        </p:txBody>
      </p:sp>
      <p:sp>
        <p:nvSpPr>
          <p:cNvPr id="4" name="Footer Placeholder 3"/>
          <p:cNvSpPr>
            <a:spLocks noGrp="1"/>
          </p:cNvSpPr>
          <p:nvPr>
            <p:ph type="ftr" sz="quarter" idx="11"/>
          </p:nvPr>
        </p:nvSpPr>
        <p:spPr/>
        <p:txBody>
          <a:bodyPr/>
          <a:lstStyle/>
          <a:p>
            <a:endParaRPr lang="en-AU">
              <a:solidFill>
                <a:srgbClr val="696464"/>
              </a:solidFill>
            </a:endParaRPr>
          </a:p>
        </p:txBody>
      </p:sp>
      <p:sp>
        <p:nvSpPr>
          <p:cNvPr id="5" name="Slide Number Placeholder 4"/>
          <p:cNvSpPr>
            <a:spLocks noGrp="1"/>
          </p:cNvSpPr>
          <p:nvPr>
            <p:ph type="sldNum" sz="quarter" idx="12"/>
          </p:nvPr>
        </p:nvSpPr>
        <p:spPr/>
        <p:txBody>
          <a:bodyPr/>
          <a:lstStyle/>
          <a:p>
            <a:fld id="{0F39391E-4185-47B9-AC50-529D8D1F6AEA}" type="slidenum">
              <a:rPr lang="en-AU" smtClean="0"/>
              <a:pPr/>
              <a:t>‹#›</a:t>
            </a:fld>
            <a:endParaRPr lang="en-AU"/>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95033-E3DE-4F6A-9969-BC93CBAD4D2A}" type="datetimeFigureOut">
              <a:rPr lang="en-AU" smtClean="0">
                <a:solidFill>
                  <a:srgbClr val="696464"/>
                </a:solidFill>
              </a:rPr>
              <a:pPr/>
              <a:t>23/09/2013</a:t>
            </a:fld>
            <a:endParaRPr lang="en-AU">
              <a:solidFill>
                <a:srgbClr val="696464"/>
              </a:solidFill>
            </a:endParaRPr>
          </a:p>
        </p:txBody>
      </p:sp>
      <p:sp>
        <p:nvSpPr>
          <p:cNvPr id="3" name="Footer Placeholder 2"/>
          <p:cNvSpPr>
            <a:spLocks noGrp="1"/>
          </p:cNvSpPr>
          <p:nvPr>
            <p:ph type="ftr" sz="quarter" idx="11"/>
          </p:nvPr>
        </p:nvSpPr>
        <p:spPr/>
        <p:txBody>
          <a:bodyPr/>
          <a:lstStyle/>
          <a:p>
            <a:endParaRPr lang="en-AU">
              <a:solidFill>
                <a:srgbClr val="696464"/>
              </a:solidFill>
            </a:endParaRPr>
          </a:p>
        </p:txBody>
      </p:sp>
      <p:sp>
        <p:nvSpPr>
          <p:cNvPr id="4" name="Slide Number Placeholder 3"/>
          <p:cNvSpPr>
            <a:spLocks noGrp="1"/>
          </p:cNvSpPr>
          <p:nvPr>
            <p:ph type="sldNum" sz="quarter" idx="12"/>
          </p:nvPr>
        </p:nvSpPr>
        <p:spPr/>
        <p:txBody>
          <a:bodyPr/>
          <a:lstStyle/>
          <a:p>
            <a:fld id="{0F39391E-4185-47B9-AC50-529D8D1F6AEA}" type="slidenum">
              <a:rPr lang="en-AU" smtClean="0"/>
              <a:pPr/>
              <a:t>‹#›</a:t>
            </a:fld>
            <a:endParaRPr lang="en-AU"/>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1595033-E3DE-4F6A-9969-BC93CBAD4D2A}" type="datetimeFigureOut">
              <a:rPr lang="en-AU" smtClean="0">
                <a:solidFill>
                  <a:srgbClr val="696464"/>
                </a:solidFill>
              </a:rPr>
              <a:pPr/>
              <a:t>23/09/2013</a:t>
            </a:fld>
            <a:endParaRPr lang="en-AU">
              <a:solidFill>
                <a:srgbClr val="696464"/>
              </a:solidFill>
            </a:endParaRPr>
          </a:p>
        </p:txBody>
      </p:sp>
      <p:sp>
        <p:nvSpPr>
          <p:cNvPr id="6" name="Footer Placeholder 5"/>
          <p:cNvSpPr>
            <a:spLocks noGrp="1"/>
          </p:cNvSpPr>
          <p:nvPr>
            <p:ph type="ftr" sz="quarter" idx="11"/>
          </p:nvPr>
        </p:nvSpPr>
        <p:spPr/>
        <p:txBody>
          <a:bodyPr/>
          <a:lstStyle/>
          <a:p>
            <a:endParaRPr lang="en-AU">
              <a:solidFill>
                <a:srgbClr val="696464"/>
              </a:solidFill>
            </a:endParaRPr>
          </a:p>
        </p:txBody>
      </p:sp>
      <p:sp>
        <p:nvSpPr>
          <p:cNvPr id="7" name="Slide Number Placeholder 6"/>
          <p:cNvSpPr>
            <a:spLocks noGrp="1"/>
          </p:cNvSpPr>
          <p:nvPr>
            <p:ph type="sldNum" sz="quarter" idx="12"/>
          </p:nvPr>
        </p:nvSpPr>
        <p:spPr/>
        <p:txBody>
          <a:bodyPr/>
          <a:lstStyle/>
          <a:p>
            <a:fld id="{0F39391E-4185-47B9-AC50-529D8D1F6AEA}" type="slidenum">
              <a:rPr lang="en-AU" smtClean="0"/>
              <a:pPr/>
              <a:t>‹#›</a:t>
            </a:fld>
            <a:endParaRPr lang="en-AU"/>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15D2FD1-EA05-49F0-A130-51BF6EF9D64C}"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74F72113-54D7-489F-B387-A7EC285149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1595033-E3DE-4F6A-9969-BC93CBAD4D2A}" type="datetimeFigureOut">
              <a:rPr lang="en-AU" smtClean="0">
                <a:solidFill>
                  <a:srgbClr val="696464"/>
                </a:solidFill>
              </a:rPr>
              <a:pPr/>
              <a:t>23/09/2013</a:t>
            </a:fld>
            <a:endParaRPr lang="en-AU">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AU">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0F39391E-4185-47B9-AC50-529D8D1F6AEA}" type="slidenum">
              <a:rPr lang="en-AU" smtClean="0"/>
              <a:pPr/>
              <a:t>‹#›</a:t>
            </a:fld>
            <a:endParaRPr lang="en-AU"/>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595033-E3DE-4F6A-9969-BC93CBAD4D2A}" type="datetimeFigureOut">
              <a:rPr lang="en-AU" smtClean="0">
                <a:solidFill>
                  <a:srgbClr val="696464"/>
                </a:solidFill>
              </a:rPr>
              <a:pPr/>
              <a:t>23/09/2013</a:t>
            </a:fld>
            <a:endParaRPr lang="en-AU">
              <a:solidFill>
                <a:srgbClr val="696464"/>
              </a:solidFill>
            </a:endParaRPr>
          </a:p>
        </p:txBody>
      </p:sp>
      <p:sp>
        <p:nvSpPr>
          <p:cNvPr id="5" name="Footer Placeholder 4"/>
          <p:cNvSpPr>
            <a:spLocks noGrp="1"/>
          </p:cNvSpPr>
          <p:nvPr>
            <p:ph type="ftr" sz="quarter" idx="11"/>
          </p:nvPr>
        </p:nvSpPr>
        <p:spPr/>
        <p:txBody>
          <a:bodyPr/>
          <a:lstStyle/>
          <a:p>
            <a:endParaRPr lang="en-AU">
              <a:solidFill>
                <a:srgbClr val="696464"/>
              </a:solidFill>
            </a:endParaRPr>
          </a:p>
        </p:txBody>
      </p:sp>
      <p:sp>
        <p:nvSpPr>
          <p:cNvPr id="6" name="Slide Number Placeholder 5"/>
          <p:cNvSpPr>
            <a:spLocks noGrp="1"/>
          </p:cNvSpPr>
          <p:nvPr>
            <p:ph type="sldNum" sz="quarter" idx="12"/>
          </p:nvPr>
        </p:nvSpPr>
        <p:spPr/>
        <p:txBody>
          <a:bodyPr/>
          <a:lstStyle/>
          <a:p>
            <a:fld id="{0F39391E-4185-47B9-AC50-529D8D1F6AEA}" type="slidenum">
              <a:rPr lang="en-AU" smtClean="0"/>
              <a:pPr/>
              <a:t>‹#›</a:t>
            </a:fld>
            <a:endParaRPr lang="en-AU"/>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595033-E3DE-4F6A-9969-BC93CBAD4D2A}" type="datetimeFigureOut">
              <a:rPr lang="en-AU" smtClean="0">
                <a:solidFill>
                  <a:srgbClr val="696464"/>
                </a:solidFill>
              </a:rPr>
              <a:pPr/>
              <a:t>23/09/2013</a:t>
            </a:fld>
            <a:endParaRPr lang="en-AU">
              <a:solidFill>
                <a:srgbClr val="696464"/>
              </a:solidFill>
            </a:endParaRPr>
          </a:p>
        </p:txBody>
      </p:sp>
      <p:sp>
        <p:nvSpPr>
          <p:cNvPr id="5" name="Footer Placeholder 4"/>
          <p:cNvSpPr>
            <a:spLocks noGrp="1"/>
          </p:cNvSpPr>
          <p:nvPr>
            <p:ph type="ftr" sz="quarter" idx="11"/>
          </p:nvPr>
        </p:nvSpPr>
        <p:spPr/>
        <p:txBody>
          <a:bodyPr/>
          <a:lstStyle/>
          <a:p>
            <a:endParaRPr lang="en-AU">
              <a:solidFill>
                <a:srgbClr val="696464"/>
              </a:solidFill>
            </a:endParaRPr>
          </a:p>
        </p:txBody>
      </p:sp>
      <p:sp>
        <p:nvSpPr>
          <p:cNvPr id="6" name="Slide Number Placeholder 5"/>
          <p:cNvSpPr>
            <a:spLocks noGrp="1"/>
          </p:cNvSpPr>
          <p:nvPr>
            <p:ph type="sldNum" sz="quarter" idx="12"/>
          </p:nvPr>
        </p:nvSpPr>
        <p:spPr/>
        <p:txBody>
          <a:bodyPr/>
          <a:lstStyle/>
          <a:p>
            <a:fld id="{0F39391E-4185-47B9-AC50-529D8D1F6AEA}" type="slidenum">
              <a:rPr lang="en-AU" smtClean="0"/>
              <a:pPr/>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5D2FD1-EA05-49F0-A130-51BF6EF9D64C}"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74F72113-54D7-489F-B387-A7EC285149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15D2FD1-EA05-49F0-A130-51BF6EF9D64C}" type="datetimeFigureOut">
              <a:rPr lang="en-AU" smtClean="0">
                <a:solidFill>
                  <a:prstClr val="black">
                    <a:tint val="75000"/>
                  </a:prstClr>
                </a:solidFill>
              </a:rPr>
              <a:pPr/>
              <a:t>23/09/2013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74F72113-54D7-489F-B387-A7EC285149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15D2FD1-EA05-49F0-A130-51BF6EF9D64C}" type="datetimeFigureOut">
              <a:rPr lang="en-AU" smtClean="0">
                <a:solidFill>
                  <a:prstClr val="black">
                    <a:tint val="75000"/>
                  </a:prstClr>
                </a:solidFill>
              </a:rPr>
              <a:pPr/>
              <a:t>23/09/2013</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74F72113-54D7-489F-B387-A7EC285149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15D2FD1-EA05-49F0-A130-51BF6EF9D64C}" type="datetimeFigureOut">
              <a:rPr lang="en-AU" smtClean="0">
                <a:solidFill>
                  <a:prstClr val="black">
                    <a:tint val="75000"/>
                  </a:prstClr>
                </a:solidFill>
              </a:rPr>
              <a:pPr/>
              <a:t>23/09/2013</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74F72113-54D7-489F-B387-A7EC285149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D2FD1-EA05-49F0-A130-51BF6EF9D64C}" type="datetimeFigureOut">
              <a:rPr lang="en-AU" smtClean="0">
                <a:solidFill>
                  <a:prstClr val="black">
                    <a:tint val="75000"/>
                  </a:prstClr>
                </a:solidFill>
              </a:rPr>
              <a:pPr/>
              <a:t>23/09/2013</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74F72113-54D7-489F-B387-A7EC285149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D2FD1-EA05-49F0-A130-51BF6EF9D64C}" type="datetimeFigureOut">
              <a:rPr lang="en-AU" smtClean="0">
                <a:solidFill>
                  <a:prstClr val="black">
                    <a:tint val="75000"/>
                  </a:prstClr>
                </a:solidFill>
              </a:rPr>
              <a:pPr/>
              <a:t>23/09/2013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74F72113-54D7-489F-B387-A7EC285149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965C0C-1C8B-42CB-B5EC-9B5E89B03D18}" type="datetimeFigureOut">
              <a:rPr lang="en-AU" smtClean="0"/>
              <a:pPr/>
              <a:t>23/09/2013</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7ECD6A02-8454-4FD3-A732-F652CB885622}" type="slidenum">
              <a:rPr lang="en-AU" smtClean="0"/>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D2FD1-EA05-49F0-A130-51BF6EF9D64C}" type="datetimeFigureOut">
              <a:rPr lang="en-AU" smtClean="0">
                <a:solidFill>
                  <a:prstClr val="black">
                    <a:tint val="75000"/>
                  </a:prstClr>
                </a:solidFill>
              </a:rPr>
              <a:pPr/>
              <a:t>23/09/2013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74F72113-54D7-489F-B387-A7EC285149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15D2FD1-EA05-49F0-A130-51BF6EF9D64C}"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74F72113-54D7-489F-B387-A7EC285149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15D2FD1-EA05-49F0-A130-51BF6EF9D64C}"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74F72113-54D7-489F-B387-A7EC285149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0C688E4-E914-47EF-AC64-9A1196249FE5}" type="datetimeFigureOut">
              <a:rPr lang="en-AU" smtClean="0">
                <a:solidFill>
                  <a:srgbClr val="D2D2D2">
                    <a:shade val="90000"/>
                  </a:srgbClr>
                </a:solidFill>
              </a:rPr>
              <a:pPr/>
              <a:t>23/09/2013</a:t>
            </a:fld>
            <a:endParaRPr lang="en-AU">
              <a:solidFill>
                <a:srgbClr val="D2D2D2">
                  <a:shade val="90000"/>
                </a:srgbClr>
              </a:solidFill>
            </a:endParaRPr>
          </a:p>
        </p:txBody>
      </p:sp>
      <p:sp>
        <p:nvSpPr>
          <p:cNvPr id="19" name="Footer Placeholder 18"/>
          <p:cNvSpPr>
            <a:spLocks noGrp="1"/>
          </p:cNvSpPr>
          <p:nvPr>
            <p:ph type="ftr" sz="quarter" idx="11"/>
          </p:nvPr>
        </p:nvSpPr>
        <p:spPr/>
        <p:txBody>
          <a:bodyPr/>
          <a:lstStyle/>
          <a:p>
            <a:endParaRPr lang="en-AU">
              <a:solidFill>
                <a:srgbClr val="D2D2D2">
                  <a:shade val="90000"/>
                </a:srgbClr>
              </a:solidFill>
            </a:endParaRPr>
          </a:p>
        </p:txBody>
      </p:sp>
      <p:sp>
        <p:nvSpPr>
          <p:cNvPr id="27" name="Slide Number Placeholder 26"/>
          <p:cNvSpPr>
            <a:spLocks noGrp="1"/>
          </p:cNvSpPr>
          <p:nvPr>
            <p:ph type="sldNum" sz="quarter" idx="12"/>
          </p:nvPr>
        </p:nvSpPr>
        <p:spPr/>
        <p:txBody>
          <a:bodyPr/>
          <a:lstStyle/>
          <a:p>
            <a:fld id="{1A3C1C25-AF25-4A06-9528-7C3CC11A888F}" type="slidenum">
              <a:rPr lang="en-AU" smtClean="0">
                <a:solidFill>
                  <a:srgbClr val="D2D2D2">
                    <a:shade val="90000"/>
                  </a:srgbClr>
                </a:solidFill>
              </a:rPr>
              <a:pPr/>
              <a:t>‹#›</a:t>
            </a:fld>
            <a:endParaRPr lang="en-AU">
              <a:solidFill>
                <a:srgbClr val="D2D2D2">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C688E4-E914-47EF-AC64-9A1196249FE5}" type="datetimeFigureOut">
              <a:rPr lang="en-AU" smtClean="0">
                <a:solidFill>
                  <a:srgbClr val="666666">
                    <a:shade val="90000"/>
                  </a:srgbClr>
                </a:solidFill>
              </a:rPr>
              <a:pPr/>
              <a:t>23/09/2013</a:t>
            </a:fld>
            <a:endParaRPr lang="en-AU">
              <a:solidFill>
                <a:srgbClr val="666666">
                  <a:shade val="90000"/>
                </a:srgbClr>
              </a:solidFill>
            </a:endParaRPr>
          </a:p>
        </p:txBody>
      </p:sp>
      <p:sp>
        <p:nvSpPr>
          <p:cNvPr id="5" name="Footer Placeholder 4"/>
          <p:cNvSpPr>
            <a:spLocks noGrp="1"/>
          </p:cNvSpPr>
          <p:nvPr>
            <p:ph type="ftr" sz="quarter" idx="11"/>
          </p:nvPr>
        </p:nvSpPr>
        <p:spPr/>
        <p:txBody>
          <a:bodyPr/>
          <a:lstStyle/>
          <a:p>
            <a:endParaRPr lang="en-AU">
              <a:solidFill>
                <a:srgbClr val="666666">
                  <a:shade val="90000"/>
                </a:srgbClr>
              </a:solidFill>
            </a:endParaRPr>
          </a:p>
        </p:txBody>
      </p:sp>
      <p:sp>
        <p:nvSpPr>
          <p:cNvPr id="6" name="Slide Number Placeholder 5"/>
          <p:cNvSpPr>
            <a:spLocks noGrp="1"/>
          </p:cNvSpPr>
          <p:nvPr>
            <p:ph type="sldNum" sz="quarter" idx="12"/>
          </p:nvPr>
        </p:nvSpPr>
        <p:spPr/>
        <p:txBody>
          <a:bodyPr/>
          <a:lstStyle/>
          <a:p>
            <a:fld id="{1A3C1C25-AF25-4A06-9528-7C3CC11A888F}" type="slidenum">
              <a:rPr lang="en-AU" smtClean="0">
                <a:solidFill>
                  <a:srgbClr val="666666">
                    <a:shade val="90000"/>
                  </a:srgbClr>
                </a:solidFill>
              </a:rPr>
              <a:pPr/>
              <a:t>‹#›</a:t>
            </a:fld>
            <a:endParaRPr lang="en-AU">
              <a:solidFill>
                <a:srgbClr val="666666">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0C688E4-E914-47EF-AC64-9A1196249FE5}" type="datetimeFigureOut">
              <a:rPr lang="en-AU" smtClean="0">
                <a:solidFill>
                  <a:srgbClr val="D2D2D2">
                    <a:shade val="90000"/>
                  </a:srgbClr>
                </a:solidFill>
              </a:rPr>
              <a:pPr/>
              <a:t>23/09/2013</a:t>
            </a:fld>
            <a:endParaRPr lang="en-AU">
              <a:solidFill>
                <a:srgbClr val="D2D2D2">
                  <a:shade val="90000"/>
                </a:srgbClr>
              </a:solidFill>
            </a:endParaRPr>
          </a:p>
        </p:txBody>
      </p:sp>
      <p:sp>
        <p:nvSpPr>
          <p:cNvPr id="5" name="Footer Placeholder 4"/>
          <p:cNvSpPr>
            <a:spLocks noGrp="1"/>
          </p:cNvSpPr>
          <p:nvPr>
            <p:ph type="ftr" sz="quarter" idx="11"/>
          </p:nvPr>
        </p:nvSpPr>
        <p:spPr/>
        <p:txBody>
          <a:bodyPr/>
          <a:lstStyle/>
          <a:p>
            <a:endParaRPr lang="en-AU">
              <a:solidFill>
                <a:srgbClr val="D2D2D2">
                  <a:shade val="90000"/>
                </a:srgbClr>
              </a:solidFill>
            </a:endParaRPr>
          </a:p>
        </p:txBody>
      </p:sp>
      <p:sp>
        <p:nvSpPr>
          <p:cNvPr id="6" name="Slide Number Placeholder 5"/>
          <p:cNvSpPr>
            <a:spLocks noGrp="1"/>
          </p:cNvSpPr>
          <p:nvPr>
            <p:ph type="sldNum" sz="quarter" idx="12"/>
          </p:nvPr>
        </p:nvSpPr>
        <p:spPr/>
        <p:txBody>
          <a:bodyPr/>
          <a:lstStyle/>
          <a:p>
            <a:fld id="{1A3C1C25-AF25-4A06-9528-7C3CC11A888F}" type="slidenum">
              <a:rPr lang="en-AU" smtClean="0">
                <a:solidFill>
                  <a:srgbClr val="D2D2D2">
                    <a:shade val="90000"/>
                  </a:srgbClr>
                </a:solidFill>
              </a:rPr>
              <a:pPr/>
              <a:t>‹#›</a:t>
            </a:fld>
            <a:endParaRPr lang="en-AU">
              <a:solidFill>
                <a:srgbClr val="D2D2D2">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C688E4-E914-47EF-AC64-9A1196249FE5}" type="datetimeFigureOut">
              <a:rPr lang="en-AU" smtClean="0">
                <a:solidFill>
                  <a:srgbClr val="666666">
                    <a:shade val="90000"/>
                  </a:srgbClr>
                </a:solidFill>
              </a:rPr>
              <a:pPr/>
              <a:t>23/09/2013</a:t>
            </a:fld>
            <a:endParaRPr lang="en-AU">
              <a:solidFill>
                <a:srgbClr val="666666">
                  <a:shade val="90000"/>
                </a:srgbClr>
              </a:solidFill>
            </a:endParaRPr>
          </a:p>
        </p:txBody>
      </p:sp>
      <p:sp>
        <p:nvSpPr>
          <p:cNvPr id="6" name="Footer Placeholder 5"/>
          <p:cNvSpPr>
            <a:spLocks noGrp="1"/>
          </p:cNvSpPr>
          <p:nvPr>
            <p:ph type="ftr" sz="quarter" idx="11"/>
          </p:nvPr>
        </p:nvSpPr>
        <p:spPr/>
        <p:txBody>
          <a:bodyPr/>
          <a:lstStyle/>
          <a:p>
            <a:endParaRPr lang="en-AU">
              <a:solidFill>
                <a:srgbClr val="666666">
                  <a:shade val="90000"/>
                </a:srgbClr>
              </a:solidFill>
            </a:endParaRPr>
          </a:p>
        </p:txBody>
      </p:sp>
      <p:sp>
        <p:nvSpPr>
          <p:cNvPr id="7" name="Slide Number Placeholder 6"/>
          <p:cNvSpPr>
            <a:spLocks noGrp="1"/>
          </p:cNvSpPr>
          <p:nvPr>
            <p:ph type="sldNum" sz="quarter" idx="12"/>
          </p:nvPr>
        </p:nvSpPr>
        <p:spPr/>
        <p:txBody>
          <a:bodyPr/>
          <a:lstStyle/>
          <a:p>
            <a:fld id="{1A3C1C25-AF25-4A06-9528-7C3CC11A888F}" type="slidenum">
              <a:rPr lang="en-AU" smtClean="0">
                <a:solidFill>
                  <a:srgbClr val="666666">
                    <a:shade val="90000"/>
                  </a:srgbClr>
                </a:solidFill>
              </a:rPr>
              <a:pPr/>
              <a:t>‹#›</a:t>
            </a:fld>
            <a:endParaRPr lang="en-AU">
              <a:solidFill>
                <a:srgbClr val="666666">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0C688E4-E914-47EF-AC64-9A1196249FE5}" type="datetimeFigureOut">
              <a:rPr lang="en-AU" smtClean="0">
                <a:solidFill>
                  <a:srgbClr val="666666">
                    <a:shade val="90000"/>
                  </a:srgbClr>
                </a:solidFill>
              </a:rPr>
              <a:pPr/>
              <a:t>23/09/2013</a:t>
            </a:fld>
            <a:endParaRPr lang="en-AU">
              <a:solidFill>
                <a:srgbClr val="666666">
                  <a:shade val="90000"/>
                </a:srgbClr>
              </a:solidFill>
            </a:endParaRPr>
          </a:p>
        </p:txBody>
      </p:sp>
      <p:sp>
        <p:nvSpPr>
          <p:cNvPr id="8" name="Footer Placeholder 7"/>
          <p:cNvSpPr>
            <a:spLocks noGrp="1"/>
          </p:cNvSpPr>
          <p:nvPr>
            <p:ph type="ftr" sz="quarter" idx="11"/>
          </p:nvPr>
        </p:nvSpPr>
        <p:spPr/>
        <p:txBody>
          <a:bodyPr/>
          <a:lstStyle/>
          <a:p>
            <a:endParaRPr lang="en-AU">
              <a:solidFill>
                <a:srgbClr val="666666">
                  <a:shade val="90000"/>
                </a:srgbClr>
              </a:solidFill>
            </a:endParaRPr>
          </a:p>
        </p:txBody>
      </p:sp>
      <p:sp>
        <p:nvSpPr>
          <p:cNvPr id="9" name="Slide Number Placeholder 8"/>
          <p:cNvSpPr>
            <a:spLocks noGrp="1"/>
          </p:cNvSpPr>
          <p:nvPr>
            <p:ph type="sldNum" sz="quarter" idx="12"/>
          </p:nvPr>
        </p:nvSpPr>
        <p:spPr/>
        <p:txBody>
          <a:bodyPr/>
          <a:lstStyle/>
          <a:p>
            <a:fld id="{1A3C1C25-AF25-4A06-9528-7C3CC11A888F}" type="slidenum">
              <a:rPr lang="en-AU" smtClean="0">
                <a:solidFill>
                  <a:srgbClr val="666666">
                    <a:shade val="90000"/>
                  </a:srgbClr>
                </a:solidFill>
              </a:rPr>
              <a:pPr/>
              <a:t>‹#›</a:t>
            </a:fld>
            <a:endParaRPr lang="en-AU">
              <a:solidFill>
                <a:srgbClr val="666666">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0C688E4-E914-47EF-AC64-9A1196249FE5}" type="datetimeFigureOut">
              <a:rPr lang="en-AU" smtClean="0">
                <a:solidFill>
                  <a:srgbClr val="666666">
                    <a:shade val="90000"/>
                  </a:srgbClr>
                </a:solidFill>
              </a:rPr>
              <a:pPr/>
              <a:t>23/09/2013</a:t>
            </a:fld>
            <a:endParaRPr lang="en-AU">
              <a:solidFill>
                <a:srgbClr val="666666">
                  <a:shade val="90000"/>
                </a:srgbClr>
              </a:solidFill>
            </a:endParaRPr>
          </a:p>
        </p:txBody>
      </p:sp>
      <p:sp>
        <p:nvSpPr>
          <p:cNvPr id="4" name="Footer Placeholder 3"/>
          <p:cNvSpPr>
            <a:spLocks noGrp="1"/>
          </p:cNvSpPr>
          <p:nvPr>
            <p:ph type="ftr" sz="quarter" idx="11"/>
          </p:nvPr>
        </p:nvSpPr>
        <p:spPr/>
        <p:txBody>
          <a:bodyPr/>
          <a:lstStyle/>
          <a:p>
            <a:endParaRPr lang="en-AU">
              <a:solidFill>
                <a:srgbClr val="666666">
                  <a:shade val="90000"/>
                </a:srgbClr>
              </a:solidFill>
            </a:endParaRPr>
          </a:p>
        </p:txBody>
      </p:sp>
      <p:sp>
        <p:nvSpPr>
          <p:cNvPr id="5" name="Slide Number Placeholder 4"/>
          <p:cNvSpPr>
            <a:spLocks noGrp="1"/>
          </p:cNvSpPr>
          <p:nvPr>
            <p:ph type="sldNum" sz="quarter" idx="12"/>
          </p:nvPr>
        </p:nvSpPr>
        <p:spPr/>
        <p:txBody>
          <a:bodyPr/>
          <a:lstStyle/>
          <a:p>
            <a:fld id="{1A3C1C25-AF25-4A06-9528-7C3CC11A888F}" type="slidenum">
              <a:rPr lang="en-AU" smtClean="0">
                <a:solidFill>
                  <a:srgbClr val="666666">
                    <a:shade val="90000"/>
                  </a:srgbClr>
                </a:solidFill>
              </a:rPr>
              <a:pPr/>
              <a:t>‹#›</a:t>
            </a:fld>
            <a:endParaRPr lang="en-AU">
              <a:solidFill>
                <a:srgbClr val="666666">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C688E4-E914-47EF-AC64-9A1196249FE5}" type="datetimeFigureOut">
              <a:rPr lang="en-AU" smtClean="0">
                <a:solidFill>
                  <a:srgbClr val="666666">
                    <a:shade val="90000"/>
                  </a:srgbClr>
                </a:solidFill>
              </a:rPr>
              <a:pPr/>
              <a:t>23/09/2013</a:t>
            </a:fld>
            <a:endParaRPr lang="en-AU">
              <a:solidFill>
                <a:srgbClr val="666666">
                  <a:shade val="90000"/>
                </a:srgbClr>
              </a:solidFill>
            </a:endParaRPr>
          </a:p>
        </p:txBody>
      </p:sp>
      <p:sp>
        <p:nvSpPr>
          <p:cNvPr id="3" name="Footer Placeholder 2"/>
          <p:cNvSpPr>
            <a:spLocks noGrp="1"/>
          </p:cNvSpPr>
          <p:nvPr>
            <p:ph type="ftr" sz="quarter" idx="11"/>
          </p:nvPr>
        </p:nvSpPr>
        <p:spPr/>
        <p:txBody>
          <a:bodyPr/>
          <a:lstStyle/>
          <a:p>
            <a:endParaRPr lang="en-AU">
              <a:solidFill>
                <a:srgbClr val="666666">
                  <a:shade val="90000"/>
                </a:srgbClr>
              </a:solidFill>
            </a:endParaRPr>
          </a:p>
        </p:txBody>
      </p:sp>
      <p:sp>
        <p:nvSpPr>
          <p:cNvPr id="4" name="Slide Number Placeholder 3"/>
          <p:cNvSpPr>
            <a:spLocks noGrp="1"/>
          </p:cNvSpPr>
          <p:nvPr>
            <p:ph type="sldNum" sz="quarter" idx="12"/>
          </p:nvPr>
        </p:nvSpPr>
        <p:spPr/>
        <p:txBody>
          <a:bodyPr/>
          <a:lstStyle/>
          <a:p>
            <a:fld id="{1A3C1C25-AF25-4A06-9528-7C3CC11A888F}" type="slidenum">
              <a:rPr lang="en-AU" smtClean="0">
                <a:solidFill>
                  <a:srgbClr val="666666">
                    <a:shade val="90000"/>
                  </a:srgbClr>
                </a:solidFill>
              </a:rPr>
              <a:pPr/>
              <a:t>‹#›</a:t>
            </a:fld>
            <a:endParaRPr lang="en-AU">
              <a:solidFill>
                <a:srgbClr val="666666">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D965C0C-1C8B-42CB-B5EC-9B5E89B03D18}" type="datetimeFigureOut">
              <a:rPr lang="en-AU" smtClean="0"/>
              <a:pPr/>
              <a:t>23/09/2013</a:t>
            </a:fld>
            <a:endParaRPr lang="en-AU"/>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AU"/>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ECD6A02-8454-4FD3-A732-F652CB885622}"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C688E4-E914-47EF-AC64-9A1196249FE5}" type="datetimeFigureOut">
              <a:rPr lang="en-AU" smtClean="0">
                <a:solidFill>
                  <a:srgbClr val="666666">
                    <a:shade val="90000"/>
                  </a:srgbClr>
                </a:solidFill>
              </a:rPr>
              <a:pPr/>
              <a:t>23/09/2013</a:t>
            </a:fld>
            <a:endParaRPr lang="en-AU">
              <a:solidFill>
                <a:srgbClr val="666666">
                  <a:shade val="90000"/>
                </a:srgbClr>
              </a:solidFill>
            </a:endParaRPr>
          </a:p>
        </p:txBody>
      </p:sp>
      <p:sp>
        <p:nvSpPr>
          <p:cNvPr id="6" name="Footer Placeholder 5"/>
          <p:cNvSpPr>
            <a:spLocks noGrp="1"/>
          </p:cNvSpPr>
          <p:nvPr>
            <p:ph type="ftr" sz="quarter" idx="11"/>
          </p:nvPr>
        </p:nvSpPr>
        <p:spPr/>
        <p:txBody>
          <a:bodyPr/>
          <a:lstStyle/>
          <a:p>
            <a:endParaRPr lang="en-AU">
              <a:solidFill>
                <a:srgbClr val="666666">
                  <a:shade val="90000"/>
                </a:srgbClr>
              </a:solidFill>
            </a:endParaRPr>
          </a:p>
        </p:txBody>
      </p:sp>
      <p:sp>
        <p:nvSpPr>
          <p:cNvPr id="7" name="Slide Number Placeholder 6"/>
          <p:cNvSpPr>
            <a:spLocks noGrp="1"/>
          </p:cNvSpPr>
          <p:nvPr>
            <p:ph type="sldNum" sz="quarter" idx="12"/>
          </p:nvPr>
        </p:nvSpPr>
        <p:spPr/>
        <p:txBody>
          <a:bodyPr/>
          <a:lstStyle/>
          <a:p>
            <a:fld id="{1A3C1C25-AF25-4A06-9528-7C3CC11A888F}" type="slidenum">
              <a:rPr lang="en-AU" smtClean="0">
                <a:solidFill>
                  <a:srgbClr val="666666">
                    <a:shade val="90000"/>
                  </a:srgbClr>
                </a:solidFill>
              </a:rPr>
              <a:pPr/>
              <a:t>‹#›</a:t>
            </a:fld>
            <a:endParaRPr lang="en-AU">
              <a:solidFill>
                <a:srgbClr val="666666">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0C688E4-E914-47EF-AC64-9A1196249FE5}" type="datetimeFigureOut">
              <a:rPr lang="en-AU" smtClean="0">
                <a:solidFill>
                  <a:srgbClr val="666666">
                    <a:shade val="90000"/>
                  </a:srgbClr>
                </a:solidFill>
              </a:rPr>
              <a:pPr/>
              <a:t>23/09/2013</a:t>
            </a:fld>
            <a:endParaRPr lang="en-AU">
              <a:solidFill>
                <a:srgbClr val="666666">
                  <a:shade val="90000"/>
                </a:srgbClr>
              </a:solidFill>
            </a:endParaRPr>
          </a:p>
        </p:txBody>
      </p:sp>
      <p:sp>
        <p:nvSpPr>
          <p:cNvPr id="6" name="Footer Placeholder 5"/>
          <p:cNvSpPr>
            <a:spLocks noGrp="1"/>
          </p:cNvSpPr>
          <p:nvPr>
            <p:ph type="ftr" sz="quarter" idx="11"/>
          </p:nvPr>
        </p:nvSpPr>
        <p:spPr/>
        <p:txBody>
          <a:bodyPr/>
          <a:lstStyle/>
          <a:p>
            <a:endParaRPr lang="en-AU">
              <a:solidFill>
                <a:srgbClr val="666666">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A3C1C25-AF25-4A06-9528-7C3CC11A888F}" type="slidenum">
              <a:rPr lang="en-AU" smtClean="0">
                <a:solidFill>
                  <a:srgbClr val="666666">
                    <a:shade val="90000"/>
                  </a:srgbClr>
                </a:solidFill>
              </a:rPr>
              <a:pPr/>
              <a:t>‹#›</a:t>
            </a:fld>
            <a:endParaRPr lang="en-AU">
              <a:solidFill>
                <a:srgbClr val="666666">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C688E4-E914-47EF-AC64-9A1196249FE5}" type="datetimeFigureOut">
              <a:rPr lang="en-AU" smtClean="0">
                <a:solidFill>
                  <a:srgbClr val="666666">
                    <a:shade val="90000"/>
                  </a:srgbClr>
                </a:solidFill>
              </a:rPr>
              <a:pPr/>
              <a:t>23/09/2013</a:t>
            </a:fld>
            <a:endParaRPr lang="en-AU">
              <a:solidFill>
                <a:srgbClr val="666666">
                  <a:shade val="90000"/>
                </a:srgbClr>
              </a:solidFill>
            </a:endParaRPr>
          </a:p>
        </p:txBody>
      </p:sp>
      <p:sp>
        <p:nvSpPr>
          <p:cNvPr id="5" name="Footer Placeholder 4"/>
          <p:cNvSpPr>
            <a:spLocks noGrp="1"/>
          </p:cNvSpPr>
          <p:nvPr>
            <p:ph type="ftr" sz="quarter" idx="11"/>
          </p:nvPr>
        </p:nvSpPr>
        <p:spPr/>
        <p:txBody>
          <a:bodyPr/>
          <a:lstStyle/>
          <a:p>
            <a:endParaRPr lang="en-AU">
              <a:solidFill>
                <a:srgbClr val="666666">
                  <a:shade val="90000"/>
                </a:srgbClr>
              </a:solidFill>
            </a:endParaRPr>
          </a:p>
        </p:txBody>
      </p:sp>
      <p:sp>
        <p:nvSpPr>
          <p:cNvPr id="6" name="Slide Number Placeholder 5"/>
          <p:cNvSpPr>
            <a:spLocks noGrp="1"/>
          </p:cNvSpPr>
          <p:nvPr>
            <p:ph type="sldNum" sz="quarter" idx="12"/>
          </p:nvPr>
        </p:nvSpPr>
        <p:spPr/>
        <p:txBody>
          <a:bodyPr/>
          <a:lstStyle/>
          <a:p>
            <a:fld id="{1A3C1C25-AF25-4A06-9528-7C3CC11A888F}" type="slidenum">
              <a:rPr lang="en-AU" smtClean="0">
                <a:solidFill>
                  <a:srgbClr val="666666">
                    <a:shade val="90000"/>
                  </a:srgbClr>
                </a:solidFill>
              </a:rPr>
              <a:pPr/>
              <a:t>‹#›</a:t>
            </a:fld>
            <a:endParaRPr lang="en-AU">
              <a:solidFill>
                <a:srgbClr val="666666">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C688E4-E914-47EF-AC64-9A1196249FE5}" type="datetimeFigureOut">
              <a:rPr lang="en-AU" smtClean="0">
                <a:solidFill>
                  <a:srgbClr val="666666">
                    <a:shade val="90000"/>
                  </a:srgbClr>
                </a:solidFill>
              </a:rPr>
              <a:pPr/>
              <a:t>23/09/2013</a:t>
            </a:fld>
            <a:endParaRPr lang="en-AU">
              <a:solidFill>
                <a:srgbClr val="666666">
                  <a:shade val="90000"/>
                </a:srgbClr>
              </a:solidFill>
            </a:endParaRPr>
          </a:p>
        </p:txBody>
      </p:sp>
      <p:sp>
        <p:nvSpPr>
          <p:cNvPr id="5" name="Footer Placeholder 4"/>
          <p:cNvSpPr>
            <a:spLocks noGrp="1"/>
          </p:cNvSpPr>
          <p:nvPr>
            <p:ph type="ftr" sz="quarter" idx="11"/>
          </p:nvPr>
        </p:nvSpPr>
        <p:spPr/>
        <p:txBody>
          <a:bodyPr/>
          <a:lstStyle/>
          <a:p>
            <a:endParaRPr lang="en-AU">
              <a:solidFill>
                <a:srgbClr val="666666">
                  <a:shade val="90000"/>
                </a:srgbClr>
              </a:solidFill>
            </a:endParaRPr>
          </a:p>
        </p:txBody>
      </p:sp>
      <p:sp>
        <p:nvSpPr>
          <p:cNvPr id="6" name="Slide Number Placeholder 5"/>
          <p:cNvSpPr>
            <a:spLocks noGrp="1"/>
          </p:cNvSpPr>
          <p:nvPr>
            <p:ph type="sldNum" sz="quarter" idx="12"/>
          </p:nvPr>
        </p:nvSpPr>
        <p:spPr/>
        <p:txBody>
          <a:bodyPr/>
          <a:lstStyle/>
          <a:p>
            <a:fld id="{1A3C1C25-AF25-4A06-9528-7C3CC11A888F}" type="slidenum">
              <a:rPr lang="en-AU" smtClean="0">
                <a:solidFill>
                  <a:srgbClr val="666666">
                    <a:shade val="90000"/>
                  </a:srgbClr>
                </a:solidFill>
              </a:rPr>
              <a:pPr/>
              <a:t>‹#›</a:t>
            </a:fld>
            <a:endParaRPr lang="en-AU">
              <a:solidFill>
                <a:srgbClr val="666666">
                  <a:shade val="90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994AC2E-1093-4E13-BF0E-158BE2741A38}"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7125A24-9235-4F56-8F96-1CB1E64DE2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994AC2E-1093-4E13-BF0E-158BE2741A38}"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7125A24-9235-4F56-8F96-1CB1E64DE2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4AC2E-1093-4E13-BF0E-158BE2741A38}"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7125A24-9235-4F56-8F96-1CB1E64DE2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994AC2E-1093-4E13-BF0E-158BE2741A38}" type="datetimeFigureOut">
              <a:rPr lang="en-AU" smtClean="0">
                <a:solidFill>
                  <a:prstClr val="black">
                    <a:tint val="75000"/>
                  </a:prstClr>
                </a:solidFill>
              </a:rPr>
              <a:pPr/>
              <a:t>23/09/2013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67125A24-9235-4F56-8F96-1CB1E64DE2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994AC2E-1093-4E13-BF0E-158BE2741A38}" type="datetimeFigureOut">
              <a:rPr lang="en-AU" smtClean="0">
                <a:solidFill>
                  <a:prstClr val="black">
                    <a:tint val="75000"/>
                  </a:prstClr>
                </a:solidFill>
              </a:rPr>
              <a:pPr/>
              <a:t>23/09/2013</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67125A24-9235-4F56-8F96-1CB1E64DE2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994AC2E-1093-4E13-BF0E-158BE2741A38}" type="datetimeFigureOut">
              <a:rPr lang="en-AU" smtClean="0">
                <a:solidFill>
                  <a:prstClr val="black">
                    <a:tint val="75000"/>
                  </a:prstClr>
                </a:solidFill>
              </a:rPr>
              <a:pPr/>
              <a:t>23/09/2013</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67125A24-9235-4F56-8F96-1CB1E64DE2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965C0C-1C8B-42CB-B5EC-9B5E89B03D18}" type="datetimeFigureOut">
              <a:rPr lang="en-AU" smtClean="0"/>
              <a:pPr/>
              <a:t>23/09/2013</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7ECD6A02-8454-4FD3-A732-F652CB885622}" type="slidenum">
              <a:rPr lang="en-AU" smtClean="0"/>
              <a:pPr/>
              <a:t>‹#›</a:t>
            </a:fld>
            <a:endParaRPr lang="en-A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4AC2E-1093-4E13-BF0E-158BE2741A38}" type="datetimeFigureOut">
              <a:rPr lang="en-AU" smtClean="0">
                <a:solidFill>
                  <a:prstClr val="black">
                    <a:tint val="75000"/>
                  </a:prstClr>
                </a:solidFill>
              </a:rPr>
              <a:pPr/>
              <a:t>23/09/2013</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67125A24-9235-4F56-8F96-1CB1E64DE2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4AC2E-1093-4E13-BF0E-158BE2741A38}" type="datetimeFigureOut">
              <a:rPr lang="en-AU" smtClean="0">
                <a:solidFill>
                  <a:prstClr val="black">
                    <a:tint val="75000"/>
                  </a:prstClr>
                </a:solidFill>
              </a:rPr>
              <a:pPr/>
              <a:t>23/09/2013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67125A24-9235-4F56-8F96-1CB1E64DE2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4AC2E-1093-4E13-BF0E-158BE2741A38}" type="datetimeFigureOut">
              <a:rPr lang="en-AU" smtClean="0">
                <a:solidFill>
                  <a:prstClr val="black">
                    <a:tint val="75000"/>
                  </a:prstClr>
                </a:solidFill>
              </a:rPr>
              <a:pPr/>
              <a:t>23/09/2013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67125A24-9235-4F56-8F96-1CB1E64DE2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994AC2E-1093-4E13-BF0E-158BE2741A38}"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7125A24-9235-4F56-8F96-1CB1E64DE2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994AC2E-1093-4E13-BF0E-158BE2741A38}"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7125A24-9235-4F56-8F96-1CB1E64DE200}"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8E918E23-4574-491F-85F9-50568B7B8182}" type="datetimeFigureOut">
              <a:rPr lang="en-AU" smtClean="0">
                <a:solidFill>
                  <a:prstClr val="black">
                    <a:tint val="75000"/>
                  </a:prstClr>
                </a:solidFill>
              </a:rPr>
              <a:pPr/>
              <a:t>23/09/2013</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4E5FFE-B3EC-4CA2-8AD2-4503AD7A2B96}" type="slidenum">
              <a:rPr lang="en-AU" smtClean="0">
                <a:solidFill>
                  <a:prstClr val="black">
                    <a:tint val="75000"/>
                  </a:prstClr>
                </a:solidFill>
              </a:rPr>
              <a:pPr/>
              <a:t>‹#›</a:t>
            </a:fld>
            <a:endParaRPr lang="en-AU"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E918E23-4574-491F-85F9-50568B7B8182}" type="datetimeFigureOut">
              <a:rPr lang="en-AU" smtClean="0">
                <a:solidFill>
                  <a:prstClr val="black">
                    <a:tint val="75000"/>
                  </a:prstClr>
                </a:solidFill>
              </a:rPr>
              <a:pPr/>
              <a:t>23/09/2013</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4E5FFE-B3EC-4CA2-8AD2-4503AD7A2B96}" type="slidenum">
              <a:rPr lang="en-AU" smtClean="0">
                <a:solidFill>
                  <a:prstClr val="black">
                    <a:tint val="75000"/>
                  </a:prstClr>
                </a:solidFill>
              </a:rPr>
              <a:pPr/>
              <a:t>‹#›</a:t>
            </a:fld>
            <a:endParaRPr lang="en-AU"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918E23-4574-491F-85F9-50568B7B8182}" type="datetimeFigureOut">
              <a:rPr lang="en-AU" smtClean="0">
                <a:solidFill>
                  <a:prstClr val="black">
                    <a:tint val="75000"/>
                  </a:prstClr>
                </a:solidFill>
              </a:rPr>
              <a:pPr/>
              <a:t>23/09/2013</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4E5FFE-B3EC-4CA2-8AD2-4503AD7A2B96}" type="slidenum">
              <a:rPr lang="en-AU" smtClean="0">
                <a:solidFill>
                  <a:prstClr val="black">
                    <a:tint val="75000"/>
                  </a:prstClr>
                </a:solidFill>
              </a:rPr>
              <a:pPr/>
              <a:t>‹#›</a:t>
            </a:fld>
            <a:endParaRPr lang="en-AU"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8E918E23-4574-491F-85F9-50568B7B8182}" type="datetimeFigureOut">
              <a:rPr lang="en-AU" smtClean="0">
                <a:solidFill>
                  <a:prstClr val="black">
                    <a:tint val="75000"/>
                  </a:prstClr>
                </a:solidFill>
              </a:rPr>
              <a:pPr/>
              <a:t>23/09/2013</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4E5FFE-B3EC-4CA2-8AD2-4503AD7A2B96}" type="slidenum">
              <a:rPr lang="en-AU" smtClean="0">
                <a:solidFill>
                  <a:prstClr val="black">
                    <a:tint val="75000"/>
                  </a:prstClr>
                </a:solidFill>
              </a:rPr>
              <a:pPr/>
              <a:t>‹#›</a:t>
            </a:fld>
            <a:endParaRPr lang="en-AU" dirty="0">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8E918E23-4574-491F-85F9-50568B7B8182}" type="datetimeFigureOut">
              <a:rPr lang="en-AU" smtClean="0">
                <a:solidFill>
                  <a:prstClr val="black">
                    <a:tint val="75000"/>
                  </a:prstClr>
                </a:solidFill>
              </a:rPr>
              <a:pPr/>
              <a:t>23/09/2013</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34E5FFE-B3EC-4CA2-8AD2-4503AD7A2B96}" type="slidenum">
              <a:rPr lang="en-AU" smtClean="0">
                <a:solidFill>
                  <a:prstClr val="black">
                    <a:tint val="75000"/>
                  </a:prstClr>
                </a:solidFill>
              </a:rPr>
              <a:pPr/>
              <a:t>‹#›</a:t>
            </a:fld>
            <a:endParaRPr lang="en-AU"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D965C0C-1C8B-42CB-B5EC-9B5E89B03D18}" type="datetimeFigureOut">
              <a:rPr lang="en-AU" smtClean="0"/>
              <a:pPr/>
              <a:t>23/09/2013</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7ECD6A02-8454-4FD3-A732-F652CB885622}" type="slidenum">
              <a:rPr lang="en-AU" smtClean="0"/>
              <a:pPr/>
              <a:t>‹#›</a:t>
            </a:fld>
            <a:endParaRPr lang="en-A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8E918E23-4574-491F-85F9-50568B7B8182}" type="datetimeFigureOut">
              <a:rPr lang="en-AU" smtClean="0">
                <a:solidFill>
                  <a:prstClr val="black">
                    <a:tint val="75000"/>
                  </a:prstClr>
                </a:solidFill>
              </a:rPr>
              <a:pPr/>
              <a:t>23/09/2013</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34E5FFE-B3EC-4CA2-8AD2-4503AD7A2B96}" type="slidenum">
              <a:rPr lang="en-AU" smtClean="0">
                <a:solidFill>
                  <a:prstClr val="black">
                    <a:tint val="75000"/>
                  </a:prstClr>
                </a:solidFill>
              </a:rPr>
              <a:pPr/>
              <a:t>‹#›</a:t>
            </a:fld>
            <a:endParaRPr lang="en-AU" dirty="0">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18E23-4574-491F-85F9-50568B7B8182}" type="datetimeFigureOut">
              <a:rPr lang="en-AU" smtClean="0">
                <a:solidFill>
                  <a:prstClr val="black">
                    <a:tint val="75000"/>
                  </a:prstClr>
                </a:solidFill>
              </a:rPr>
              <a:pPr/>
              <a:t>23/09/2013</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34E5FFE-B3EC-4CA2-8AD2-4503AD7A2B96}" type="slidenum">
              <a:rPr lang="en-AU" smtClean="0">
                <a:solidFill>
                  <a:prstClr val="black">
                    <a:tint val="75000"/>
                  </a:prstClr>
                </a:solidFill>
              </a:rPr>
              <a:pPr/>
              <a:t>‹#›</a:t>
            </a:fld>
            <a:endParaRPr lang="en-AU" dirty="0">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918E23-4574-491F-85F9-50568B7B8182}" type="datetimeFigureOut">
              <a:rPr lang="en-AU" smtClean="0">
                <a:solidFill>
                  <a:prstClr val="black">
                    <a:tint val="75000"/>
                  </a:prstClr>
                </a:solidFill>
              </a:rPr>
              <a:pPr/>
              <a:t>23/09/2013</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4E5FFE-B3EC-4CA2-8AD2-4503AD7A2B96}" type="slidenum">
              <a:rPr lang="en-AU" smtClean="0">
                <a:solidFill>
                  <a:prstClr val="black">
                    <a:tint val="75000"/>
                  </a:prstClr>
                </a:solidFill>
              </a:rPr>
              <a:pPr/>
              <a:t>‹#›</a:t>
            </a:fld>
            <a:endParaRPr lang="en-AU" dirty="0">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918E23-4574-491F-85F9-50568B7B8182}" type="datetimeFigureOut">
              <a:rPr lang="en-AU" smtClean="0">
                <a:solidFill>
                  <a:prstClr val="black">
                    <a:tint val="75000"/>
                  </a:prstClr>
                </a:solidFill>
              </a:rPr>
              <a:pPr/>
              <a:t>23/09/2013</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4E5FFE-B3EC-4CA2-8AD2-4503AD7A2B96}" type="slidenum">
              <a:rPr lang="en-AU" smtClean="0">
                <a:solidFill>
                  <a:prstClr val="black">
                    <a:tint val="75000"/>
                  </a:prstClr>
                </a:solidFill>
              </a:rPr>
              <a:pPr/>
              <a:t>‹#›</a:t>
            </a:fld>
            <a:endParaRPr lang="en-AU" dirty="0">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E918E23-4574-491F-85F9-50568B7B8182}" type="datetimeFigureOut">
              <a:rPr lang="en-AU" smtClean="0">
                <a:solidFill>
                  <a:prstClr val="black">
                    <a:tint val="75000"/>
                  </a:prstClr>
                </a:solidFill>
              </a:rPr>
              <a:pPr/>
              <a:t>23/09/2013</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4E5FFE-B3EC-4CA2-8AD2-4503AD7A2B96}" type="slidenum">
              <a:rPr lang="en-AU" smtClean="0">
                <a:solidFill>
                  <a:prstClr val="black">
                    <a:tint val="75000"/>
                  </a:prstClr>
                </a:solidFill>
              </a:rPr>
              <a:pPr/>
              <a:t>‹#›</a:t>
            </a:fld>
            <a:endParaRPr lang="en-AU" dirty="0">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E918E23-4574-491F-85F9-50568B7B8182}" type="datetimeFigureOut">
              <a:rPr lang="en-AU" smtClean="0">
                <a:solidFill>
                  <a:prstClr val="black">
                    <a:tint val="75000"/>
                  </a:prstClr>
                </a:solidFill>
              </a:rPr>
              <a:pPr/>
              <a:t>23/09/2013</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4E5FFE-B3EC-4CA2-8AD2-4503AD7A2B96}" type="slidenum">
              <a:rPr lang="en-AU" smtClean="0">
                <a:solidFill>
                  <a:prstClr val="black">
                    <a:tint val="75000"/>
                  </a:prstClr>
                </a:solidFill>
              </a:rPr>
              <a:pPr/>
              <a:t>‹#›</a:t>
            </a:fld>
            <a:endParaRPr lang="en-AU" dirty="0">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036D1CB5-19AC-4D8D-B560-45592DEB8B7E}" type="datetimeFigureOut">
              <a:rPr lang="en-US" smtClean="0">
                <a:solidFill>
                  <a:prstClr val="white"/>
                </a:solidFill>
              </a:rPr>
              <a:pPr/>
              <a:t>9/23/2013</a:t>
            </a:fld>
            <a:endParaRPr lang="en-AU">
              <a:solidFill>
                <a:prstClr val="white"/>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AU">
              <a:solidFill>
                <a:prstClr val="white"/>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51BD206-D74D-4278-A9DA-80FD8F519E60}" type="slidenum">
              <a:rPr lang="en-AU" smtClean="0"/>
              <a:pPr/>
              <a:t>‹#›</a:t>
            </a:fld>
            <a:endParaRPr lang="en-A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36D1CB5-19AC-4D8D-B560-45592DEB8B7E}" type="datetimeFigureOut">
              <a:rPr lang="en-US" smtClean="0">
                <a:solidFill>
                  <a:prstClr val="white"/>
                </a:solidFill>
              </a:rPr>
              <a:pPr/>
              <a:t>9/23/2013</a:t>
            </a:fld>
            <a:endParaRPr lang="en-AU">
              <a:solidFill>
                <a:prstClr val="white"/>
              </a:solidFill>
            </a:endParaRPr>
          </a:p>
        </p:txBody>
      </p:sp>
      <p:sp>
        <p:nvSpPr>
          <p:cNvPr id="5" name="Footer Placeholder 4"/>
          <p:cNvSpPr>
            <a:spLocks noGrp="1"/>
          </p:cNvSpPr>
          <p:nvPr>
            <p:ph type="ftr" sz="quarter" idx="11"/>
          </p:nvPr>
        </p:nvSpPr>
        <p:spPr>
          <a:xfrm>
            <a:off x="457200" y="6480969"/>
            <a:ext cx="4260056" cy="300831"/>
          </a:xfrm>
        </p:spPr>
        <p:txBody>
          <a:bodyPr/>
          <a:lstStyle/>
          <a:p>
            <a:endParaRPr lang="en-AU">
              <a:solidFill>
                <a:prstClr val="white"/>
              </a:solidFill>
            </a:endParaRPr>
          </a:p>
        </p:txBody>
      </p:sp>
      <p:sp>
        <p:nvSpPr>
          <p:cNvPr id="6" name="Slide Number Placeholder 5"/>
          <p:cNvSpPr>
            <a:spLocks noGrp="1"/>
          </p:cNvSpPr>
          <p:nvPr>
            <p:ph type="sldNum" sz="quarter" idx="12"/>
          </p:nvPr>
        </p:nvSpPr>
        <p:spPr/>
        <p:txBody>
          <a:bodyPr/>
          <a:lstStyle/>
          <a:p>
            <a:fld id="{B51BD206-D74D-4278-A9DA-80FD8F519E60}" type="slidenum">
              <a:rPr lang="en-AU" smtClean="0">
                <a:solidFill>
                  <a:prstClr val="white"/>
                </a:solidFill>
              </a:rPr>
              <a:pPr/>
              <a:t>‹#›</a:t>
            </a:fld>
            <a:endParaRPr lang="en-AU">
              <a:solidFill>
                <a:prstClr val="white"/>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Date Placeholder 3"/>
          <p:cNvSpPr>
            <a:spLocks noGrp="1"/>
          </p:cNvSpPr>
          <p:nvPr>
            <p:ph type="dt" sz="half" idx="10"/>
          </p:nvPr>
        </p:nvSpPr>
        <p:spPr>
          <a:xfrm>
            <a:off x="6955632" y="6477000"/>
            <a:ext cx="2133600" cy="304800"/>
          </a:xfrm>
        </p:spPr>
        <p:txBody>
          <a:bodyPr/>
          <a:lstStyle/>
          <a:p>
            <a:fld id="{036D1CB5-19AC-4D8D-B560-45592DEB8B7E}" type="datetimeFigureOut">
              <a:rPr lang="en-US" smtClean="0">
                <a:solidFill>
                  <a:prstClr val="white"/>
                </a:solidFill>
              </a:rPr>
              <a:pPr/>
              <a:t>9/23/2013</a:t>
            </a:fld>
            <a:endParaRPr lang="en-AU">
              <a:solidFill>
                <a:prstClr val="white"/>
              </a:solidFill>
            </a:endParaRPr>
          </a:p>
        </p:txBody>
      </p:sp>
      <p:sp>
        <p:nvSpPr>
          <p:cNvPr id="5" name="Footer Placeholder 4"/>
          <p:cNvSpPr>
            <a:spLocks noGrp="1"/>
          </p:cNvSpPr>
          <p:nvPr>
            <p:ph type="ftr" sz="quarter" idx="11"/>
          </p:nvPr>
        </p:nvSpPr>
        <p:spPr>
          <a:xfrm>
            <a:off x="2619376" y="6480969"/>
            <a:ext cx="4260056" cy="300831"/>
          </a:xfrm>
        </p:spPr>
        <p:txBody>
          <a:bodyPr/>
          <a:lstStyle/>
          <a:p>
            <a:endParaRPr lang="en-AU">
              <a:solidFill>
                <a:prstClr val="white"/>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B51BD206-D74D-4278-A9DA-80FD8F519E60}" type="slidenum">
              <a:rPr lang="en-AU" smtClean="0">
                <a:solidFill>
                  <a:prstClr val="white"/>
                </a:solidFill>
              </a:rPr>
              <a:pPr/>
              <a:t>‹#›</a:t>
            </a:fld>
            <a:endParaRPr lang="en-AU">
              <a:solidFill>
                <a:prstClr val="white"/>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36D1CB5-19AC-4D8D-B560-45592DEB8B7E}" type="datetimeFigureOut">
              <a:rPr lang="en-US" smtClean="0">
                <a:solidFill>
                  <a:prstClr val="white"/>
                </a:solidFill>
              </a:rPr>
              <a:pPr/>
              <a:t>9/23/2013</a:t>
            </a:fld>
            <a:endParaRPr lang="en-AU">
              <a:solidFill>
                <a:prstClr val="white"/>
              </a:solidFill>
            </a:endParaRPr>
          </a:p>
        </p:txBody>
      </p:sp>
      <p:sp>
        <p:nvSpPr>
          <p:cNvPr id="6" name="Footer Placeholder 5"/>
          <p:cNvSpPr>
            <a:spLocks noGrp="1"/>
          </p:cNvSpPr>
          <p:nvPr>
            <p:ph type="ftr" sz="quarter" idx="11"/>
          </p:nvPr>
        </p:nvSpPr>
        <p:spPr>
          <a:xfrm>
            <a:off x="457200" y="6480969"/>
            <a:ext cx="4260056" cy="301752"/>
          </a:xfrm>
        </p:spPr>
        <p:txBody>
          <a:bodyPr/>
          <a:lstStyle/>
          <a:p>
            <a:endParaRPr lang="en-AU">
              <a:solidFill>
                <a:prstClr val="white"/>
              </a:solidFill>
            </a:endParaRPr>
          </a:p>
        </p:txBody>
      </p:sp>
      <p:sp>
        <p:nvSpPr>
          <p:cNvPr id="7" name="Slide Number Placeholder 6"/>
          <p:cNvSpPr>
            <a:spLocks noGrp="1"/>
          </p:cNvSpPr>
          <p:nvPr>
            <p:ph type="sldNum" sz="quarter" idx="12"/>
          </p:nvPr>
        </p:nvSpPr>
        <p:spPr>
          <a:xfrm>
            <a:off x="7589520" y="6480969"/>
            <a:ext cx="502920" cy="301752"/>
          </a:xfrm>
        </p:spPr>
        <p:txBody>
          <a:bodyPr/>
          <a:lstStyle/>
          <a:p>
            <a:fld id="{B51BD206-D74D-4278-A9DA-80FD8F519E60}" type="slidenum">
              <a:rPr lang="en-AU" smtClean="0">
                <a:solidFill>
                  <a:prstClr val="white"/>
                </a:solidFill>
              </a:rPr>
              <a:pPr/>
              <a:t>‹#›</a:t>
            </a:fld>
            <a:endParaRPr lang="en-AU">
              <a:solidFill>
                <a:prstClr val="white"/>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D965C0C-1C8B-42CB-B5EC-9B5E89B03D18}" type="datetimeFigureOut">
              <a:rPr lang="en-AU" smtClean="0"/>
              <a:pPr/>
              <a:t>23/09/2013</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7ECD6A02-8454-4FD3-A732-F652CB885622}" type="slidenum">
              <a:rPr lang="en-AU" smtClean="0"/>
              <a:pPr/>
              <a:t>‹#›</a:t>
            </a:fld>
            <a:endParaRPr lang="en-A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36D1CB5-19AC-4D8D-B560-45592DEB8B7E}" type="datetimeFigureOut">
              <a:rPr lang="en-US" smtClean="0">
                <a:solidFill>
                  <a:prstClr val="white"/>
                </a:solidFill>
              </a:rPr>
              <a:pPr/>
              <a:t>9/23/2013</a:t>
            </a:fld>
            <a:endParaRPr lang="en-AU">
              <a:solidFill>
                <a:prstClr val="white"/>
              </a:solidFill>
            </a:endParaRPr>
          </a:p>
        </p:txBody>
      </p:sp>
      <p:sp>
        <p:nvSpPr>
          <p:cNvPr id="8" name="Footer Placeholder 7"/>
          <p:cNvSpPr>
            <a:spLocks noGrp="1"/>
          </p:cNvSpPr>
          <p:nvPr>
            <p:ph type="ftr" sz="quarter" idx="11"/>
          </p:nvPr>
        </p:nvSpPr>
        <p:spPr>
          <a:xfrm>
            <a:off x="457200" y="6480969"/>
            <a:ext cx="4261104" cy="301752"/>
          </a:xfrm>
        </p:spPr>
        <p:txBody>
          <a:bodyPr/>
          <a:lstStyle/>
          <a:p>
            <a:endParaRPr lang="en-AU">
              <a:solidFill>
                <a:prstClr val="white"/>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51BD206-D74D-4278-A9DA-80FD8F519E60}" type="slidenum">
              <a:rPr lang="en-AU" smtClean="0">
                <a:solidFill>
                  <a:prstClr val="white"/>
                </a:solidFill>
              </a:rPr>
              <a:pPr/>
              <a:t>‹#›</a:t>
            </a:fld>
            <a:endParaRPr lang="en-AU">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6D1CB5-19AC-4D8D-B560-45592DEB8B7E}" type="datetimeFigureOut">
              <a:rPr lang="en-US" smtClean="0">
                <a:solidFill>
                  <a:prstClr val="white"/>
                </a:solidFill>
              </a:rPr>
              <a:pPr/>
              <a:t>9/23/2013</a:t>
            </a:fld>
            <a:endParaRPr lang="en-AU">
              <a:solidFill>
                <a:prstClr val="white"/>
              </a:solidFill>
            </a:endParaRPr>
          </a:p>
        </p:txBody>
      </p:sp>
      <p:sp>
        <p:nvSpPr>
          <p:cNvPr id="4" name="Footer Placeholder 3"/>
          <p:cNvSpPr>
            <a:spLocks noGrp="1"/>
          </p:cNvSpPr>
          <p:nvPr>
            <p:ph type="ftr" sz="quarter" idx="11"/>
          </p:nvPr>
        </p:nvSpPr>
        <p:spPr/>
        <p:txBody>
          <a:bodyPr/>
          <a:lstStyle/>
          <a:p>
            <a:endParaRPr lang="en-AU">
              <a:solidFill>
                <a:prstClr val="white"/>
              </a:solidFill>
            </a:endParaRPr>
          </a:p>
        </p:txBody>
      </p:sp>
      <p:sp>
        <p:nvSpPr>
          <p:cNvPr id="5" name="Slide Number Placeholder 4"/>
          <p:cNvSpPr>
            <a:spLocks noGrp="1"/>
          </p:cNvSpPr>
          <p:nvPr>
            <p:ph type="sldNum" sz="quarter" idx="12"/>
          </p:nvPr>
        </p:nvSpPr>
        <p:spPr/>
        <p:txBody>
          <a:bodyPr/>
          <a:lstStyle/>
          <a:p>
            <a:fld id="{B51BD206-D74D-4278-A9DA-80FD8F519E60}" type="slidenum">
              <a:rPr lang="en-AU" smtClean="0">
                <a:solidFill>
                  <a:prstClr val="white"/>
                </a:solidFill>
              </a:rPr>
              <a:pPr/>
              <a:t>‹#›</a:t>
            </a:fld>
            <a:endParaRPr lang="en-AU">
              <a:solidFill>
                <a:prstClr val="white"/>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36D1CB5-19AC-4D8D-B560-45592DEB8B7E}" type="datetimeFigureOut">
              <a:rPr lang="en-US" smtClean="0">
                <a:solidFill>
                  <a:prstClr val="white"/>
                </a:solidFill>
              </a:rPr>
              <a:pPr/>
              <a:t>9/23/2013</a:t>
            </a:fld>
            <a:endParaRPr lang="en-AU">
              <a:solidFill>
                <a:prstClr val="white"/>
              </a:solidFill>
            </a:endParaRPr>
          </a:p>
        </p:txBody>
      </p:sp>
      <p:sp>
        <p:nvSpPr>
          <p:cNvPr id="3" name="Footer Placeholder 2"/>
          <p:cNvSpPr>
            <a:spLocks noGrp="1"/>
          </p:cNvSpPr>
          <p:nvPr>
            <p:ph type="ftr" sz="quarter" idx="11"/>
          </p:nvPr>
        </p:nvSpPr>
        <p:spPr>
          <a:xfrm>
            <a:off x="457200" y="6481890"/>
            <a:ext cx="4260056" cy="300831"/>
          </a:xfrm>
        </p:spPr>
        <p:txBody>
          <a:bodyPr/>
          <a:lstStyle/>
          <a:p>
            <a:endParaRPr lang="en-AU">
              <a:solidFill>
                <a:prstClr val="white"/>
              </a:solidFill>
            </a:endParaRPr>
          </a:p>
        </p:txBody>
      </p:sp>
      <p:sp>
        <p:nvSpPr>
          <p:cNvPr id="4" name="Slide Number Placeholder 3"/>
          <p:cNvSpPr>
            <a:spLocks noGrp="1"/>
          </p:cNvSpPr>
          <p:nvPr>
            <p:ph type="sldNum" sz="quarter" idx="12"/>
          </p:nvPr>
        </p:nvSpPr>
        <p:spPr>
          <a:xfrm>
            <a:off x="7589520" y="6480969"/>
            <a:ext cx="502920" cy="301752"/>
          </a:xfrm>
        </p:spPr>
        <p:txBody>
          <a:bodyPr/>
          <a:lstStyle/>
          <a:p>
            <a:fld id="{B51BD206-D74D-4278-A9DA-80FD8F519E60}" type="slidenum">
              <a:rPr lang="en-AU" smtClean="0">
                <a:solidFill>
                  <a:prstClr val="white"/>
                </a:solidFill>
              </a:rPr>
              <a:pPr/>
              <a:t>‹#›</a:t>
            </a:fld>
            <a:endParaRPr lang="en-AU">
              <a:solidFill>
                <a:prstClr val="white"/>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36D1CB5-19AC-4D8D-B560-45592DEB8B7E}" type="datetimeFigureOut">
              <a:rPr lang="en-US" smtClean="0">
                <a:solidFill>
                  <a:prstClr val="white"/>
                </a:solidFill>
              </a:rPr>
              <a:pPr/>
              <a:t>9/23/2013</a:t>
            </a:fld>
            <a:endParaRPr lang="en-AU">
              <a:solidFill>
                <a:prstClr val="white"/>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AU">
              <a:solidFill>
                <a:prstClr val="white"/>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51BD206-D74D-4278-A9DA-80FD8F519E60}" type="slidenum">
              <a:rPr lang="en-AU" smtClean="0">
                <a:solidFill>
                  <a:prstClr val="white"/>
                </a:solidFill>
              </a:rPr>
              <a:pPr/>
              <a:t>‹#›</a:t>
            </a:fld>
            <a:endParaRPr lang="en-AU">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36D1CB5-19AC-4D8D-B560-45592DEB8B7E}" type="datetimeFigureOut">
              <a:rPr lang="en-US" smtClean="0">
                <a:solidFill>
                  <a:prstClr val="white"/>
                </a:solidFill>
              </a:rPr>
              <a:pPr/>
              <a:t>9/23/2013</a:t>
            </a:fld>
            <a:endParaRPr lang="en-AU">
              <a:solidFill>
                <a:prstClr val="white"/>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AU">
              <a:solidFill>
                <a:prstClr val="white"/>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51BD206-D74D-4278-A9DA-80FD8F519E60}" type="slidenum">
              <a:rPr lang="en-AU" smtClean="0">
                <a:solidFill>
                  <a:prstClr val="white"/>
                </a:solidFill>
              </a:rPr>
              <a:pPr/>
              <a:t>‹#›</a:t>
            </a:fld>
            <a:endParaRPr lang="en-AU">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6D1CB5-19AC-4D8D-B560-45592DEB8B7E}" type="datetimeFigureOut">
              <a:rPr lang="en-US" smtClean="0">
                <a:solidFill>
                  <a:prstClr val="white"/>
                </a:solidFill>
              </a:rPr>
              <a:pPr/>
              <a:t>9/23/2013</a:t>
            </a:fld>
            <a:endParaRPr lang="en-AU">
              <a:solidFill>
                <a:prstClr val="white"/>
              </a:solidFill>
            </a:endParaRPr>
          </a:p>
        </p:txBody>
      </p:sp>
      <p:sp>
        <p:nvSpPr>
          <p:cNvPr id="5" name="Footer Placeholder 4"/>
          <p:cNvSpPr>
            <a:spLocks noGrp="1"/>
          </p:cNvSpPr>
          <p:nvPr>
            <p:ph type="ftr" sz="quarter" idx="11"/>
          </p:nvPr>
        </p:nvSpPr>
        <p:spPr/>
        <p:txBody>
          <a:bodyPr/>
          <a:lstStyle/>
          <a:p>
            <a:endParaRPr lang="en-AU">
              <a:solidFill>
                <a:prstClr val="white"/>
              </a:solidFill>
            </a:endParaRPr>
          </a:p>
        </p:txBody>
      </p:sp>
      <p:sp>
        <p:nvSpPr>
          <p:cNvPr id="6" name="Slide Number Placeholder 5"/>
          <p:cNvSpPr>
            <a:spLocks noGrp="1"/>
          </p:cNvSpPr>
          <p:nvPr>
            <p:ph type="sldNum" sz="quarter" idx="12"/>
          </p:nvPr>
        </p:nvSpPr>
        <p:spPr/>
        <p:txBody>
          <a:bodyPr/>
          <a:lstStyle/>
          <a:p>
            <a:fld id="{B51BD206-D74D-4278-A9DA-80FD8F519E60}" type="slidenum">
              <a:rPr lang="en-AU" smtClean="0">
                <a:solidFill>
                  <a:prstClr val="white"/>
                </a:solidFill>
              </a:rPr>
              <a:pPr/>
              <a:t>‹#›</a:t>
            </a:fld>
            <a:endParaRPr lang="en-AU">
              <a:solidFill>
                <a:prstClr val="white"/>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6D1CB5-19AC-4D8D-B560-45592DEB8B7E}" type="datetimeFigureOut">
              <a:rPr lang="en-US" smtClean="0">
                <a:solidFill>
                  <a:prstClr val="white"/>
                </a:solidFill>
              </a:rPr>
              <a:pPr/>
              <a:t>9/23/2013</a:t>
            </a:fld>
            <a:endParaRPr lang="en-AU">
              <a:solidFill>
                <a:prstClr val="white"/>
              </a:solidFill>
            </a:endParaRPr>
          </a:p>
        </p:txBody>
      </p:sp>
      <p:sp>
        <p:nvSpPr>
          <p:cNvPr id="5" name="Footer Placeholder 4"/>
          <p:cNvSpPr>
            <a:spLocks noGrp="1"/>
          </p:cNvSpPr>
          <p:nvPr>
            <p:ph type="ftr" sz="quarter" idx="11"/>
          </p:nvPr>
        </p:nvSpPr>
        <p:spPr/>
        <p:txBody>
          <a:bodyPr/>
          <a:lstStyle/>
          <a:p>
            <a:endParaRPr lang="en-AU">
              <a:solidFill>
                <a:prstClr val="white"/>
              </a:solidFill>
            </a:endParaRPr>
          </a:p>
        </p:txBody>
      </p:sp>
      <p:sp>
        <p:nvSpPr>
          <p:cNvPr id="6" name="Slide Number Placeholder 5"/>
          <p:cNvSpPr>
            <a:spLocks noGrp="1"/>
          </p:cNvSpPr>
          <p:nvPr>
            <p:ph type="sldNum" sz="quarter" idx="12"/>
          </p:nvPr>
        </p:nvSpPr>
        <p:spPr/>
        <p:txBody>
          <a:bodyPr/>
          <a:lstStyle/>
          <a:p>
            <a:fld id="{B51BD206-D74D-4278-A9DA-80FD8F519E60}" type="slidenum">
              <a:rPr lang="en-AU" smtClean="0">
                <a:solidFill>
                  <a:prstClr val="white"/>
                </a:solidFill>
              </a:rPr>
              <a:pPr/>
              <a:t>‹#›</a:t>
            </a:fld>
            <a:endParaRPr lang="en-AU">
              <a:solidFill>
                <a:prstClr val="white"/>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5" name="Date Placeholder 14"/>
          <p:cNvSpPr>
            <a:spLocks noGrp="1"/>
          </p:cNvSpPr>
          <p:nvPr>
            <p:ph type="dt" sz="half" idx="10"/>
          </p:nvPr>
        </p:nvSpPr>
        <p:spPr/>
        <p:txBody>
          <a:bodyPr/>
          <a:lstStyle/>
          <a:p>
            <a:fld id="{0E7D877D-F563-4977-AFEF-AB3995A4A13E}" type="datetimeFigureOut">
              <a:rPr lang="en-AU" smtClean="0">
                <a:solidFill>
                  <a:srgbClr val="FEFAC9"/>
                </a:solidFill>
              </a:rPr>
              <a:pPr/>
              <a:t>23/09/2013</a:t>
            </a:fld>
            <a:endParaRPr lang="en-AU">
              <a:solidFill>
                <a:srgbClr val="FEFAC9"/>
              </a:solidFill>
            </a:endParaRPr>
          </a:p>
        </p:txBody>
      </p:sp>
      <p:sp>
        <p:nvSpPr>
          <p:cNvPr id="16" name="Slide Number Placeholder 15"/>
          <p:cNvSpPr>
            <a:spLocks noGrp="1"/>
          </p:cNvSpPr>
          <p:nvPr>
            <p:ph type="sldNum" sz="quarter" idx="11"/>
          </p:nvPr>
        </p:nvSpPr>
        <p:spPr/>
        <p:txBody>
          <a:bodyPr/>
          <a:lstStyle/>
          <a:p>
            <a:fld id="{51D92831-0585-4D2F-9315-0C08E382C2E3}" type="slidenum">
              <a:rPr lang="en-AU" smtClean="0">
                <a:solidFill>
                  <a:srgbClr val="FEFAC9"/>
                </a:solidFill>
              </a:rPr>
              <a:pPr/>
              <a:t>‹#›</a:t>
            </a:fld>
            <a:endParaRPr lang="en-AU">
              <a:solidFill>
                <a:srgbClr val="FEFAC9"/>
              </a:solidFill>
            </a:endParaRPr>
          </a:p>
        </p:txBody>
      </p:sp>
      <p:sp>
        <p:nvSpPr>
          <p:cNvPr id="17" name="Footer Placeholder 16"/>
          <p:cNvSpPr>
            <a:spLocks noGrp="1"/>
          </p:cNvSpPr>
          <p:nvPr>
            <p:ph type="ftr" sz="quarter" idx="12"/>
          </p:nvPr>
        </p:nvSpPr>
        <p:spPr/>
        <p:txBody>
          <a:bodyPr/>
          <a:lstStyle/>
          <a:p>
            <a:endParaRPr lang="en-AU">
              <a:solidFill>
                <a:srgbClr val="FEFAC9"/>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5CCC561-F0F5-4D9F-88B8-0AB3124A3BFF}" type="datetimeFigureOut">
              <a:rPr lang="en-AU" smtClean="0">
                <a:solidFill>
                  <a:srgbClr val="FEFAC9"/>
                </a:solidFill>
              </a:rPr>
              <a:pPr/>
              <a:t>23/09/2013</a:t>
            </a:fld>
            <a:endParaRPr lang="en-AU">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fld id="{69E3A634-E34F-4378-86EB-A368DAA9FCB0}" type="slidenum">
              <a:rPr lang="en-AU" smtClean="0">
                <a:solidFill>
                  <a:srgbClr val="FEFAC9"/>
                </a:solidFill>
              </a:rPr>
              <a:pPr/>
              <a:t>‹#›</a:t>
            </a:fld>
            <a:endParaRPr lang="en-AU">
              <a:solidFill>
                <a:srgbClr val="FEFAC9"/>
              </a:solidFill>
            </a:endParaRPr>
          </a:p>
        </p:txBody>
      </p:sp>
      <p:sp>
        <p:nvSpPr>
          <p:cNvPr id="16" name="Footer Placeholder 15"/>
          <p:cNvSpPr>
            <a:spLocks noGrp="1"/>
          </p:cNvSpPr>
          <p:nvPr>
            <p:ph type="ftr" sz="quarter" idx="16"/>
          </p:nvPr>
        </p:nvSpPr>
        <p:spPr/>
        <p:txBody>
          <a:bodyPr/>
          <a:lstStyle/>
          <a:p>
            <a:endParaRPr lang="en-AU">
              <a:solidFill>
                <a:srgbClr val="FEFAC9"/>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1E0A689-8047-478E-8A60-480AE39DEF84}" type="datetimeFigureOut">
              <a:rPr lang="en-AU" smtClean="0">
                <a:solidFill>
                  <a:srgbClr val="FEFAC9"/>
                </a:solidFill>
              </a:rPr>
              <a:pPr/>
              <a:t>23/09/2013</a:t>
            </a:fld>
            <a:endParaRPr lang="en-AU">
              <a:solidFill>
                <a:srgbClr val="FEFAC9"/>
              </a:solidFill>
            </a:endParaRPr>
          </a:p>
        </p:txBody>
      </p:sp>
      <p:sp>
        <p:nvSpPr>
          <p:cNvPr id="5" name="Footer Placeholder 4"/>
          <p:cNvSpPr>
            <a:spLocks noGrp="1"/>
          </p:cNvSpPr>
          <p:nvPr>
            <p:ph type="ftr" sz="quarter" idx="11"/>
          </p:nvPr>
        </p:nvSpPr>
        <p:spPr/>
        <p:txBody>
          <a:bodyPr/>
          <a:lstStyle/>
          <a:p>
            <a:endParaRPr lang="en-AU">
              <a:solidFill>
                <a:srgbClr val="FEFAC9"/>
              </a:solidFill>
            </a:endParaRPr>
          </a:p>
        </p:txBody>
      </p:sp>
      <p:sp>
        <p:nvSpPr>
          <p:cNvPr id="6" name="Slide Number Placeholder 5"/>
          <p:cNvSpPr>
            <a:spLocks noGrp="1"/>
          </p:cNvSpPr>
          <p:nvPr>
            <p:ph type="sldNum" sz="quarter" idx="12"/>
          </p:nvPr>
        </p:nvSpPr>
        <p:spPr/>
        <p:txBody>
          <a:bodyPr/>
          <a:lstStyle/>
          <a:p>
            <a:fld id="{ED2F4EC8-75E8-439E-9BF4-3F6F815F438C}" type="slidenum">
              <a:rPr lang="en-AU" smtClean="0">
                <a:solidFill>
                  <a:srgbClr val="FEFAC9"/>
                </a:solidFill>
              </a:rPr>
              <a:pPr/>
              <a:t>‹#›</a:t>
            </a:fld>
            <a:endParaRPr lang="en-AU">
              <a:solidFill>
                <a:srgbClr val="FEFAC9"/>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D965C0C-1C8B-42CB-B5EC-9B5E89B03D18}" type="datetimeFigureOut">
              <a:rPr lang="en-AU" smtClean="0"/>
              <a:pPr/>
              <a:t>23/09/2013</a:t>
            </a:fld>
            <a:endParaRPr lang="en-AU"/>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AU"/>
          </a:p>
        </p:txBody>
      </p:sp>
      <p:sp>
        <p:nvSpPr>
          <p:cNvPr id="4" name="Slide Number Placeholder 3"/>
          <p:cNvSpPr>
            <a:spLocks noGrp="1"/>
          </p:cNvSpPr>
          <p:nvPr>
            <p:ph type="sldNum" sz="quarter" idx="12"/>
          </p:nvPr>
        </p:nvSpPr>
        <p:spPr/>
        <p:txBody>
          <a:bodyPr/>
          <a:lstStyle>
            <a:extLst/>
          </a:lstStyle>
          <a:p>
            <a:fld id="{7ECD6A02-8454-4FD3-A732-F652CB885622}" type="slidenum">
              <a:rPr lang="en-AU" smtClean="0"/>
              <a:pPr/>
              <a:t>‹#›</a:t>
            </a:fld>
            <a:endParaRPr lang="en-A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41C833-C096-4F7A-87EC-4B41FA6D3A13}" type="datetimeFigureOut">
              <a:rPr lang="en-AU" smtClean="0">
                <a:solidFill>
                  <a:srgbClr val="FEFAC9"/>
                </a:solidFill>
              </a:rPr>
              <a:pPr/>
              <a:t>23/09/2013</a:t>
            </a:fld>
            <a:endParaRPr lang="en-AU">
              <a:solidFill>
                <a:srgbClr val="FEFAC9"/>
              </a:solidFill>
            </a:endParaRPr>
          </a:p>
        </p:txBody>
      </p:sp>
      <p:sp>
        <p:nvSpPr>
          <p:cNvPr id="6" name="Footer Placeholder 5"/>
          <p:cNvSpPr>
            <a:spLocks noGrp="1"/>
          </p:cNvSpPr>
          <p:nvPr>
            <p:ph type="ftr" sz="quarter" idx="11"/>
          </p:nvPr>
        </p:nvSpPr>
        <p:spPr/>
        <p:txBody>
          <a:bodyPr/>
          <a:lstStyle/>
          <a:p>
            <a:endParaRPr lang="en-AU">
              <a:solidFill>
                <a:srgbClr val="FEFAC9"/>
              </a:solidFill>
            </a:endParaRPr>
          </a:p>
        </p:txBody>
      </p:sp>
      <p:sp>
        <p:nvSpPr>
          <p:cNvPr id="7" name="Slide Number Placeholder 6"/>
          <p:cNvSpPr>
            <a:spLocks noGrp="1"/>
          </p:cNvSpPr>
          <p:nvPr>
            <p:ph type="sldNum" sz="quarter" idx="12"/>
          </p:nvPr>
        </p:nvSpPr>
        <p:spPr/>
        <p:txBody>
          <a:bodyPr/>
          <a:lstStyle/>
          <a:p>
            <a:fld id="{1447694B-027B-48C9-948A-02C4AD30D086}" type="slidenum">
              <a:rPr lang="en-AU" smtClean="0">
                <a:solidFill>
                  <a:srgbClr val="FEFAC9"/>
                </a:solidFill>
              </a:rPr>
              <a:pPr/>
              <a:t>‹#›</a:t>
            </a:fld>
            <a:endParaRPr lang="en-AU">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550DBC4-98C8-4623-AD07-8B9EE4C493FF}" type="slidenum">
              <a:rPr lang="en-AU" smtClean="0">
                <a:solidFill>
                  <a:srgbClr val="FEFAC9"/>
                </a:solidFill>
              </a:rPr>
              <a:pPr/>
              <a:t>‹#›</a:t>
            </a:fld>
            <a:endParaRPr lang="en-AU">
              <a:solidFill>
                <a:srgbClr val="FEFAC9"/>
              </a:solidFill>
            </a:endParaRPr>
          </a:p>
        </p:txBody>
      </p:sp>
      <p:sp>
        <p:nvSpPr>
          <p:cNvPr id="8" name="Footer Placeholder 7"/>
          <p:cNvSpPr>
            <a:spLocks noGrp="1"/>
          </p:cNvSpPr>
          <p:nvPr>
            <p:ph type="ftr" sz="quarter" idx="11"/>
          </p:nvPr>
        </p:nvSpPr>
        <p:spPr/>
        <p:txBody>
          <a:bodyPr/>
          <a:lstStyle/>
          <a:p>
            <a:endParaRPr lang="en-AU">
              <a:solidFill>
                <a:srgbClr val="FEFAC9"/>
              </a:solidFill>
            </a:endParaRPr>
          </a:p>
        </p:txBody>
      </p:sp>
      <p:sp>
        <p:nvSpPr>
          <p:cNvPr id="7" name="Date Placeholder 6"/>
          <p:cNvSpPr>
            <a:spLocks noGrp="1"/>
          </p:cNvSpPr>
          <p:nvPr>
            <p:ph type="dt" sz="half" idx="10"/>
          </p:nvPr>
        </p:nvSpPr>
        <p:spPr/>
        <p:txBody>
          <a:bodyPr/>
          <a:lstStyle/>
          <a:p>
            <a:fld id="{E375D71A-D411-4476-8A80-32FF7EB0C7D6}" type="datetimeFigureOut">
              <a:rPr lang="en-AU" smtClean="0">
                <a:solidFill>
                  <a:srgbClr val="FEFAC9"/>
                </a:solidFill>
              </a:rPr>
              <a:pPr/>
              <a:t>23/09/2013</a:t>
            </a:fld>
            <a:endParaRPr lang="en-AU">
              <a:solidFill>
                <a:srgbClr val="FEFAC9"/>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8CC63FF-EF93-4B79-846B-6D247AE2BD55}" type="datetimeFigureOut">
              <a:rPr lang="en-AU" smtClean="0">
                <a:solidFill>
                  <a:srgbClr val="FEFAC9"/>
                </a:solidFill>
              </a:rPr>
              <a:pPr/>
              <a:t>23/09/2013</a:t>
            </a:fld>
            <a:endParaRPr lang="en-AU">
              <a:solidFill>
                <a:srgbClr val="FEFAC9"/>
              </a:solidFill>
            </a:endParaRPr>
          </a:p>
        </p:txBody>
      </p:sp>
      <p:sp>
        <p:nvSpPr>
          <p:cNvPr id="4" name="Footer Placeholder 3"/>
          <p:cNvSpPr>
            <a:spLocks noGrp="1"/>
          </p:cNvSpPr>
          <p:nvPr>
            <p:ph type="ftr" sz="quarter" idx="11"/>
          </p:nvPr>
        </p:nvSpPr>
        <p:spPr/>
        <p:txBody>
          <a:bodyPr/>
          <a:lstStyle/>
          <a:p>
            <a:endParaRPr lang="en-AU">
              <a:solidFill>
                <a:srgbClr val="FEFAC9"/>
              </a:solidFill>
            </a:endParaRPr>
          </a:p>
        </p:txBody>
      </p:sp>
      <p:sp>
        <p:nvSpPr>
          <p:cNvPr id="5" name="Slide Number Placeholder 4"/>
          <p:cNvSpPr>
            <a:spLocks noGrp="1"/>
          </p:cNvSpPr>
          <p:nvPr>
            <p:ph type="sldNum" sz="quarter" idx="12"/>
          </p:nvPr>
        </p:nvSpPr>
        <p:spPr/>
        <p:txBody>
          <a:bodyPr/>
          <a:lstStyle/>
          <a:p>
            <a:fld id="{1B336341-5905-4BA7-B2F6-0F709817E3B3}" type="slidenum">
              <a:rPr lang="en-AU" smtClean="0">
                <a:solidFill>
                  <a:srgbClr val="FEFAC9"/>
                </a:solidFill>
              </a:rPr>
              <a:pPr/>
              <a:t>‹#›</a:t>
            </a:fld>
            <a:endParaRPr lang="en-AU">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18D32-DC2E-4F8D-8FD3-412A44D06030}" type="datetimeFigureOut">
              <a:rPr lang="en-AU" smtClean="0">
                <a:solidFill>
                  <a:srgbClr val="FEFAC9"/>
                </a:solidFill>
              </a:rPr>
              <a:pPr/>
              <a:t>23/09/2013</a:t>
            </a:fld>
            <a:endParaRPr lang="en-AU">
              <a:solidFill>
                <a:srgbClr val="FEFAC9"/>
              </a:solidFill>
            </a:endParaRPr>
          </a:p>
        </p:txBody>
      </p:sp>
      <p:sp>
        <p:nvSpPr>
          <p:cNvPr id="3" name="Footer Placeholder 2"/>
          <p:cNvSpPr>
            <a:spLocks noGrp="1"/>
          </p:cNvSpPr>
          <p:nvPr>
            <p:ph type="ftr" sz="quarter" idx="11"/>
          </p:nvPr>
        </p:nvSpPr>
        <p:spPr/>
        <p:txBody>
          <a:bodyPr/>
          <a:lstStyle/>
          <a:p>
            <a:endParaRPr lang="en-AU">
              <a:solidFill>
                <a:srgbClr val="FEFAC9"/>
              </a:solidFill>
            </a:endParaRPr>
          </a:p>
        </p:txBody>
      </p:sp>
      <p:sp>
        <p:nvSpPr>
          <p:cNvPr id="4" name="Slide Number Placeholder 3"/>
          <p:cNvSpPr>
            <a:spLocks noGrp="1"/>
          </p:cNvSpPr>
          <p:nvPr>
            <p:ph type="sldNum" sz="quarter" idx="12"/>
          </p:nvPr>
        </p:nvSpPr>
        <p:spPr/>
        <p:txBody>
          <a:bodyPr/>
          <a:lstStyle/>
          <a:p>
            <a:fld id="{8456C423-46C8-4E2C-BE87-55826FFC337F}" type="slidenum">
              <a:rPr lang="en-AU" smtClean="0">
                <a:solidFill>
                  <a:srgbClr val="FEFAC9"/>
                </a:solidFill>
              </a:rPr>
              <a:pPr/>
              <a:t>‹#›</a:t>
            </a:fld>
            <a:endParaRPr lang="en-AU">
              <a:solidFill>
                <a:srgbClr val="FEFAC9"/>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9941BA7-252D-4118-8ABC-A20BA660AD12}" type="datetimeFigureOut">
              <a:rPr lang="en-AU" smtClean="0">
                <a:solidFill>
                  <a:srgbClr val="FEFAC9"/>
                </a:solidFill>
              </a:rPr>
              <a:pPr/>
              <a:t>23/09/2013</a:t>
            </a:fld>
            <a:endParaRPr lang="en-AU">
              <a:solidFill>
                <a:srgbClr val="FEFAC9"/>
              </a:solidFill>
            </a:endParaRPr>
          </a:p>
        </p:txBody>
      </p:sp>
      <p:sp>
        <p:nvSpPr>
          <p:cNvPr id="9" name="Slide Number Placeholder 8"/>
          <p:cNvSpPr>
            <a:spLocks noGrp="1"/>
          </p:cNvSpPr>
          <p:nvPr>
            <p:ph type="sldNum" sz="quarter" idx="15"/>
          </p:nvPr>
        </p:nvSpPr>
        <p:spPr/>
        <p:txBody>
          <a:bodyPr/>
          <a:lstStyle/>
          <a:p>
            <a:fld id="{126AC6AC-B92B-4997-99B6-B627317FC51C}" type="slidenum">
              <a:rPr lang="en-AU" smtClean="0">
                <a:solidFill>
                  <a:srgbClr val="FEFAC9"/>
                </a:solidFill>
              </a:rPr>
              <a:pPr/>
              <a:t>‹#›</a:t>
            </a:fld>
            <a:endParaRPr lang="en-AU">
              <a:solidFill>
                <a:srgbClr val="FEFAC9"/>
              </a:solidFill>
            </a:endParaRPr>
          </a:p>
        </p:txBody>
      </p:sp>
      <p:sp>
        <p:nvSpPr>
          <p:cNvPr id="10" name="Footer Placeholder 9"/>
          <p:cNvSpPr>
            <a:spLocks noGrp="1"/>
          </p:cNvSpPr>
          <p:nvPr>
            <p:ph type="ftr" sz="quarter" idx="16"/>
          </p:nvPr>
        </p:nvSpPr>
        <p:spPr/>
        <p:txBody>
          <a:bodyPr/>
          <a:lstStyle/>
          <a:p>
            <a:endParaRPr lang="en-AU">
              <a:solidFill>
                <a:srgbClr val="FEFAC9"/>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040B2D7-9711-4632-A902-DC51F46BA5F5}" type="datetimeFigureOut">
              <a:rPr lang="en-AU" smtClean="0">
                <a:solidFill>
                  <a:srgbClr val="FEFAC9"/>
                </a:solidFill>
              </a:rPr>
              <a:pPr/>
              <a:t>23/09/2013</a:t>
            </a:fld>
            <a:endParaRPr lang="en-AU">
              <a:solidFill>
                <a:srgbClr val="FEFAC9"/>
              </a:solidFill>
            </a:endParaRPr>
          </a:p>
        </p:txBody>
      </p:sp>
      <p:sp>
        <p:nvSpPr>
          <p:cNvPr id="9" name="Slide Number Placeholder 8"/>
          <p:cNvSpPr>
            <a:spLocks noGrp="1"/>
          </p:cNvSpPr>
          <p:nvPr>
            <p:ph type="sldNum" sz="quarter" idx="11"/>
          </p:nvPr>
        </p:nvSpPr>
        <p:spPr/>
        <p:txBody>
          <a:bodyPr/>
          <a:lstStyle/>
          <a:p>
            <a:fld id="{918DDABC-B094-4BC0-A45C-351CBF5BCFAE}" type="slidenum">
              <a:rPr lang="en-AU" smtClean="0">
                <a:solidFill>
                  <a:srgbClr val="FEFAC9"/>
                </a:solidFill>
              </a:rPr>
              <a:pPr/>
              <a:t>‹#›</a:t>
            </a:fld>
            <a:endParaRPr lang="en-AU">
              <a:solidFill>
                <a:srgbClr val="FEFAC9"/>
              </a:solidFill>
            </a:endParaRPr>
          </a:p>
        </p:txBody>
      </p:sp>
      <p:sp>
        <p:nvSpPr>
          <p:cNvPr id="10" name="Footer Placeholder 9"/>
          <p:cNvSpPr>
            <a:spLocks noGrp="1"/>
          </p:cNvSpPr>
          <p:nvPr>
            <p:ph type="ftr" sz="quarter" idx="12"/>
          </p:nvPr>
        </p:nvSpPr>
        <p:spPr/>
        <p:txBody>
          <a:bodyPr/>
          <a:lstStyle/>
          <a:p>
            <a:endParaRPr lang="en-AU">
              <a:solidFill>
                <a:srgbClr val="FEFAC9"/>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B7237E-BD3D-4A54-B168-B5621B0FC953}" type="datetimeFigureOut">
              <a:rPr lang="en-AU" smtClean="0">
                <a:solidFill>
                  <a:srgbClr val="FEFAC9"/>
                </a:solidFill>
              </a:rPr>
              <a:pPr/>
              <a:t>23/09/2013</a:t>
            </a:fld>
            <a:endParaRPr lang="en-AU">
              <a:solidFill>
                <a:srgbClr val="FEFAC9"/>
              </a:solidFill>
            </a:endParaRPr>
          </a:p>
        </p:txBody>
      </p:sp>
      <p:sp>
        <p:nvSpPr>
          <p:cNvPr id="5" name="Footer Placeholder 4"/>
          <p:cNvSpPr>
            <a:spLocks noGrp="1"/>
          </p:cNvSpPr>
          <p:nvPr>
            <p:ph type="ftr" sz="quarter" idx="11"/>
          </p:nvPr>
        </p:nvSpPr>
        <p:spPr/>
        <p:txBody>
          <a:bodyPr/>
          <a:lstStyle/>
          <a:p>
            <a:endParaRPr lang="en-AU">
              <a:solidFill>
                <a:srgbClr val="FEFAC9"/>
              </a:solidFill>
            </a:endParaRPr>
          </a:p>
        </p:txBody>
      </p:sp>
      <p:sp>
        <p:nvSpPr>
          <p:cNvPr id="6" name="Slide Number Placeholder 5"/>
          <p:cNvSpPr>
            <a:spLocks noGrp="1"/>
          </p:cNvSpPr>
          <p:nvPr>
            <p:ph type="sldNum" sz="quarter" idx="12"/>
          </p:nvPr>
        </p:nvSpPr>
        <p:spPr/>
        <p:txBody>
          <a:bodyPr/>
          <a:lstStyle/>
          <a:p>
            <a:fld id="{B462D498-654D-43B5-B9E2-E3310F1C2AAE}" type="slidenum">
              <a:rPr lang="en-AU" smtClean="0">
                <a:solidFill>
                  <a:srgbClr val="FEFAC9"/>
                </a:solidFill>
              </a:rPr>
              <a:pPr/>
              <a:t>‹#›</a:t>
            </a:fld>
            <a:endParaRPr lang="en-AU">
              <a:solidFill>
                <a:srgbClr val="FEFAC9"/>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AE863E-D863-4137-A955-63DAFE8FB730}" type="datetimeFigureOut">
              <a:rPr lang="en-AU" smtClean="0">
                <a:solidFill>
                  <a:srgbClr val="FEFAC9"/>
                </a:solidFill>
              </a:rPr>
              <a:pPr/>
              <a:t>23/09/2013</a:t>
            </a:fld>
            <a:endParaRPr lang="en-AU">
              <a:solidFill>
                <a:srgbClr val="FEFAC9"/>
              </a:solidFill>
            </a:endParaRPr>
          </a:p>
        </p:txBody>
      </p:sp>
      <p:sp>
        <p:nvSpPr>
          <p:cNvPr id="5" name="Footer Placeholder 4"/>
          <p:cNvSpPr>
            <a:spLocks noGrp="1"/>
          </p:cNvSpPr>
          <p:nvPr>
            <p:ph type="ftr" sz="quarter" idx="11"/>
          </p:nvPr>
        </p:nvSpPr>
        <p:spPr/>
        <p:txBody>
          <a:bodyPr/>
          <a:lstStyle/>
          <a:p>
            <a:endParaRPr lang="en-AU">
              <a:solidFill>
                <a:srgbClr val="FEFAC9"/>
              </a:solidFill>
            </a:endParaRPr>
          </a:p>
        </p:txBody>
      </p:sp>
      <p:sp>
        <p:nvSpPr>
          <p:cNvPr id="6" name="Slide Number Placeholder 5"/>
          <p:cNvSpPr>
            <a:spLocks noGrp="1"/>
          </p:cNvSpPr>
          <p:nvPr>
            <p:ph type="sldNum" sz="quarter" idx="12"/>
          </p:nvPr>
        </p:nvSpPr>
        <p:spPr/>
        <p:txBody>
          <a:bodyPr/>
          <a:lstStyle/>
          <a:p>
            <a:fld id="{5B4F652F-72D5-4188-A629-67D8FEC08F81}" type="slidenum">
              <a:rPr lang="en-AU" smtClean="0">
                <a:solidFill>
                  <a:srgbClr val="FEFAC9"/>
                </a:solidFill>
              </a:rPr>
              <a:pPr/>
              <a:t>‹#›</a:t>
            </a:fld>
            <a:endParaRPr lang="en-AU">
              <a:solidFill>
                <a:srgbClr val="FEFAC9"/>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C8FA593-51DA-402D-B62B-F164A92FDB33}"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E7164F8-63AC-41C5-B4D8-759259C1CF57}"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C8FA593-51DA-402D-B62B-F164A92FDB33}"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E7164F8-63AC-41C5-B4D8-759259C1CF57}"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965C0C-1C8B-42CB-B5EC-9B5E89B03D18}" type="datetimeFigureOut">
              <a:rPr lang="en-AU" smtClean="0"/>
              <a:pPr/>
              <a:t>23/09/2013</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7ECD6A02-8454-4FD3-A732-F652CB885622}" type="slidenum">
              <a:rPr lang="en-AU" smtClean="0"/>
              <a:pPr/>
              <a:t>‹#›</a:t>
            </a:fld>
            <a:endParaRPr lang="en-A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8FA593-51DA-402D-B62B-F164A92FDB33}"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E7164F8-63AC-41C5-B4D8-759259C1CF57}"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C8FA593-51DA-402D-B62B-F164A92FDB33}" type="datetimeFigureOut">
              <a:rPr lang="en-AU" smtClean="0">
                <a:solidFill>
                  <a:prstClr val="black">
                    <a:tint val="75000"/>
                  </a:prstClr>
                </a:solidFill>
              </a:rPr>
              <a:pPr/>
              <a:t>23/09/2013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E7164F8-63AC-41C5-B4D8-759259C1CF57}"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C8FA593-51DA-402D-B62B-F164A92FDB33}" type="datetimeFigureOut">
              <a:rPr lang="en-AU" smtClean="0">
                <a:solidFill>
                  <a:prstClr val="black">
                    <a:tint val="75000"/>
                  </a:prstClr>
                </a:solidFill>
              </a:rPr>
              <a:pPr/>
              <a:t>23/09/2013</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2E7164F8-63AC-41C5-B4D8-759259C1CF57}"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C8FA593-51DA-402D-B62B-F164A92FDB33}" type="datetimeFigureOut">
              <a:rPr lang="en-AU" smtClean="0">
                <a:solidFill>
                  <a:prstClr val="black">
                    <a:tint val="75000"/>
                  </a:prstClr>
                </a:solidFill>
              </a:rPr>
              <a:pPr/>
              <a:t>23/09/2013</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2E7164F8-63AC-41C5-B4D8-759259C1CF57}"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FA593-51DA-402D-B62B-F164A92FDB33}" type="datetimeFigureOut">
              <a:rPr lang="en-AU" smtClean="0">
                <a:solidFill>
                  <a:prstClr val="black">
                    <a:tint val="75000"/>
                  </a:prstClr>
                </a:solidFill>
              </a:rPr>
              <a:pPr/>
              <a:t>23/09/2013</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2E7164F8-63AC-41C5-B4D8-759259C1CF57}"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8FA593-51DA-402D-B62B-F164A92FDB33}" type="datetimeFigureOut">
              <a:rPr lang="en-AU" smtClean="0">
                <a:solidFill>
                  <a:prstClr val="black">
                    <a:tint val="75000"/>
                  </a:prstClr>
                </a:solidFill>
              </a:rPr>
              <a:pPr/>
              <a:t>23/09/2013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E7164F8-63AC-41C5-B4D8-759259C1CF57}"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8FA593-51DA-402D-B62B-F164A92FDB33}" type="datetimeFigureOut">
              <a:rPr lang="en-AU" smtClean="0">
                <a:solidFill>
                  <a:prstClr val="black">
                    <a:tint val="75000"/>
                  </a:prstClr>
                </a:solidFill>
              </a:rPr>
              <a:pPr/>
              <a:t>23/09/2013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E7164F8-63AC-41C5-B4D8-759259C1CF57}"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C8FA593-51DA-402D-B62B-F164A92FDB33}"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E7164F8-63AC-41C5-B4D8-759259C1CF57}"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C8FA593-51DA-402D-B62B-F164A92FDB33}"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E7164F8-63AC-41C5-B4D8-759259C1CF57}"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450D052-906C-41DE-AE51-329ACD9F9C90}"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900D3B8-7DFF-45BB-B42D-D01D82790F19}"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D965C0C-1C8B-42CB-B5EC-9B5E89B03D18}" type="datetimeFigureOut">
              <a:rPr lang="en-AU" smtClean="0"/>
              <a:pPr/>
              <a:t>23/09/2013</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7ECD6A02-8454-4FD3-A732-F652CB885622}" type="slidenum">
              <a:rPr lang="en-AU" smtClean="0"/>
              <a:pPr/>
              <a:t>‹#›</a:t>
            </a:fld>
            <a:endParaRPr lang="en-AU"/>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450D052-906C-41DE-AE51-329ACD9F9C90}"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900D3B8-7DFF-45BB-B42D-D01D82790F19}"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50D052-906C-41DE-AE51-329ACD9F9C90}"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900D3B8-7DFF-45BB-B42D-D01D82790F19}"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450D052-906C-41DE-AE51-329ACD9F9C90}" type="datetimeFigureOut">
              <a:rPr lang="en-AU" smtClean="0">
                <a:solidFill>
                  <a:prstClr val="black">
                    <a:tint val="75000"/>
                  </a:prstClr>
                </a:solidFill>
              </a:rPr>
              <a:pPr/>
              <a:t>23/09/2013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900D3B8-7DFF-45BB-B42D-D01D82790F19}"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450D052-906C-41DE-AE51-329ACD9F9C90}" type="datetimeFigureOut">
              <a:rPr lang="en-AU" smtClean="0">
                <a:solidFill>
                  <a:prstClr val="black">
                    <a:tint val="75000"/>
                  </a:prstClr>
                </a:solidFill>
              </a:rPr>
              <a:pPr/>
              <a:t>23/09/2013</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C900D3B8-7DFF-45BB-B42D-D01D82790F19}"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450D052-906C-41DE-AE51-329ACD9F9C90}" type="datetimeFigureOut">
              <a:rPr lang="en-AU" smtClean="0">
                <a:solidFill>
                  <a:prstClr val="black">
                    <a:tint val="75000"/>
                  </a:prstClr>
                </a:solidFill>
              </a:rPr>
              <a:pPr/>
              <a:t>23/09/2013</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C900D3B8-7DFF-45BB-B42D-D01D82790F19}"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0D052-906C-41DE-AE51-329ACD9F9C90}" type="datetimeFigureOut">
              <a:rPr lang="en-AU" smtClean="0">
                <a:solidFill>
                  <a:prstClr val="black">
                    <a:tint val="75000"/>
                  </a:prstClr>
                </a:solidFill>
              </a:rPr>
              <a:pPr/>
              <a:t>23/09/2013</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C900D3B8-7DFF-45BB-B42D-D01D82790F19}"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50D052-906C-41DE-AE51-329ACD9F9C90}" type="datetimeFigureOut">
              <a:rPr lang="en-AU" smtClean="0">
                <a:solidFill>
                  <a:prstClr val="black">
                    <a:tint val="75000"/>
                  </a:prstClr>
                </a:solidFill>
              </a:rPr>
              <a:pPr/>
              <a:t>23/09/2013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900D3B8-7DFF-45BB-B42D-D01D82790F19}"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50D052-906C-41DE-AE51-329ACD9F9C90}" type="datetimeFigureOut">
              <a:rPr lang="en-AU" smtClean="0">
                <a:solidFill>
                  <a:prstClr val="black">
                    <a:tint val="75000"/>
                  </a:prstClr>
                </a:solidFill>
              </a:rPr>
              <a:pPr/>
              <a:t>23/09/2013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900D3B8-7DFF-45BB-B42D-D01D82790F19}"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450D052-906C-41DE-AE51-329ACD9F9C90}"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900D3B8-7DFF-45BB-B42D-D01D82790F19}"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450D052-906C-41DE-AE51-329ACD9F9C90}"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900D3B8-7DFF-45BB-B42D-D01D82790F19}"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6.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D965C0C-1C8B-42CB-B5EC-9B5E89B03D18}" type="datetimeFigureOut">
              <a:rPr lang="en-AU" smtClean="0"/>
              <a:pPr/>
              <a:t>23/09/2013</a:t>
            </a:fld>
            <a:endParaRPr lang="en-AU"/>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AU"/>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ECD6A02-8454-4FD3-A732-F652CB885622}"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F227F8C-6728-48F3-BBE9-EFAD3CB6BDE1}" type="datetimeFigureOut">
              <a:rPr lang="en-AU" smtClean="0">
                <a:solidFill>
                  <a:srgbClr val="FEFAC9"/>
                </a:solidFill>
              </a:rPr>
              <a:pPr/>
              <a:t>23/09/2013</a:t>
            </a:fld>
            <a:endParaRPr lang="en-AU" dirty="0">
              <a:solidFill>
                <a:srgbClr val="FEFAC9"/>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AU" dirty="0">
              <a:solidFill>
                <a:srgbClr val="FEFAC9"/>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1A933CF-98FD-4FC1-A198-2E660FDF95E8}" type="slidenum">
              <a:rPr lang="en-AU" smtClean="0">
                <a:solidFill>
                  <a:srgbClr val="FEFAC9"/>
                </a:solidFill>
              </a:rPr>
              <a:pPr/>
              <a:t>‹#›</a:t>
            </a:fld>
            <a:endParaRPr lang="en-AU" dirty="0">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05CA8-D86E-478D-9FB7-EF0BBBEF72C2}"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63162-A6D9-40E7-9842-FC019AD2467A}" type="slidenum">
              <a:rPr lang="en-AU" smtClean="0">
                <a:solidFill>
                  <a:prstClr val="black">
                    <a:tint val="75000"/>
                  </a:prstClr>
                </a:solidFill>
              </a:rPr>
              <a:pPr/>
              <a:t>‹#›</a:t>
            </a:fld>
            <a:endParaRPr lang="en-A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1595033-E3DE-4F6A-9969-BC93CBAD4D2A}" type="datetimeFigureOut">
              <a:rPr lang="en-AU" smtClean="0">
                <a:solidFill>
                  <a:srgbClr val="696464"/>
                </a:solidFill>
              </a:rPr>
              <a:pPr/>
              <a:t>23/09/2013</a:t>
            </a:fld>
            <a:endParaRPr lang="en-AU">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AU">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F39391E-4185-47B9-AC50-529D8D1F6AEA}"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D2FD1-EA05-49F0-A130-51BF6EF9D64C}"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72113-54D7-489F-B387-A7EC28514900}" type="slidenum">
              <a:rPr lang="en-AU" smtClean="0">
                <a:solidFill>
                  <a:prstClr val="black">
                    <a:tint val="75000"/>
                  </a:prstClr>
                </a:solidFill>
              </a:rPr>
              <a:pPr/>
              <a:t>‹#›</a:t>
            </a:fld>
            <a:endParaRPr lang="en-A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0C688E4-E914-47EF-AC64-9A1196249FE5}" type="datetimeFigureOut">
              <a:rPr lang="en-AU" smtClean="0">
                <a:solidFill>
                  <a:srgbClr val="666666">
                    <a:shade val="90000"/>
                  </a:srgbClr>
                </a:solidFill>
              </a:rPr>
              <a:pPr/>
              <a:t>23/09/2013</a:t>
            </a:fld>
            <a:endParaRPr lang="en-AU">
              <a:solidFill>
                <a:srgbClr val="666666">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AU">
              <a:solidFill>
                <a:srgbClr val="666666">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A3C1C25-AF25-4A06-9528-7C3CC11A888F}" type="slidenum">
              <a:rPr lang="en-AU" smtClean="0">
                <a:solidFill>
                  <a:srgbClr val="666666">
                    <a:shade val="90000"/>
                  </a:srgbClr>
                </a:solidFill>
              </a:rPr>
              <a:pPr/>
              <a:t>‹#›</a:t>
            </a:fld>
            <a:endParaRPr lang="en-AU">
              <a:solidFill>
                <a:srgbClr val="666666">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CCCC">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94AC2E-1093-4E13-BF0E-158BE2741A38}"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25A24-9235-4F56-8F96-1CB1E64DE200}" type="slidenum">
              <a:rPr lang="en-AU" smtClean="0">
                <a:solidFill>
                  <a:prstClr val="black">
                    <a:tint val="75000"/>
                  </a:prstClr>
                </a:solidFill>
              </a:rPr>
              <a:pPr/>
              <a:t>‹#›</a:t>
            </a:fld>
            <a:endParaRPr lang="en-A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18E23-4574-491F-85F9-50568B7B8182}" type="datetimeFigureOut">
              <a:rPr lang="en-AU" smtClean="0">
                <a:solidFill>
                  <a:prstClr val="black">
                    <a:tint val="75000"/>
                  </a:prstClr>
                </a:solidFill>
              </a:rPr>
              <a:pPr/>
              <a:t>23/09/2013</a:t>
            </a:fld>
            <a:endParaRPr lang="en-AU"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E5FFE-B3EC-4CA2-8AD2-4503AD7A2B96}" type="slidenum">
              <a:rPr lang="en-AU" smtClean="0">
                <a:solidFill>
                  <a:prstClr val="black">
                    <a:tint val="75000"/>
                  </a:prstClr>
                </a:solidFill>
              </a:rPr>
              <a:pPr/>
              <a:t>‹#›</a:t>
            </a:fld>
            <a:endParaRPr lang="en-AU"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36D1CB5-19AC-4D8D-B560-45592DEB8B7E}" type="datetimeFigureOut">
              <a:rPr lang="en-US" smtClean="0">
                <a:solidFill>
                  <a:prstClr val="white"/>
                </a:solidFill>
              </a:rPr>
              <a:pPr/>
              <a:t>9/23/2013</a:t>
            </a:fld>
            <a:endParaRPr lang="en-AU">
              <a:solidFill>
                <a:prstClr val="white"/>
              </a:solidFill>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AU">
              <a:solidFill>
                <a:prstClr val="white"/>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51BD206-D74D-4278-A9DA-80FD8F519E60}" type="slidenum">
              <a:rPr lang="en-AU" smtClean="0">
                <a:solidFill>
                  <a:prstClr val="white"/>
                </a:solidFill>
              </a:rPr>
              <a:pPr/>
              <a:t>‹#›</a:t>
            </a:fld>
            <a:endParaRPr lang="en-AU">
              <a:solidFill>
                <a:prstClr val="white"/>
              </a:solidFill>
            </a:endParaRPr>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pPr>
            <a:fld id="{08D9EF34-4E1B-4978-A157-57D861F8E249}" type="datetimeFigureOut">
              <a:rPr lang="en-AU" smtClean="0">
                <a:solidFill>
                  <a:srgbClr val="FEFAC9"/>
                </a:solidFill>
                <a:latin typeface="Arial" charset="0"/>
                <a:cs typeface="Arial" charset="0"/>
              </a:rPr>
              <a:pPr fontAlgn="base">
                <a:spcBef>
                  <a:spcPct val="0"/>
                </a:spcBef>
                <a:spcAft>
                  <a:spcPct val="0"/>
                </a:spcAft>
              </a:pPr>
              <a:t>23/09/2013</a:t>
            </a:fld>
            <a:endParaRPr lang="en-AU">
              <a:solidFill>
                <a:srgbClr val="FEFAC9"/>
              </a:solidFill>
              <a:latin typeface="Arial" charset="0"/>
              <a:cs typeface="Arial" charset="0"/>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pPr>
            <a:endParaRPr lang="en-AU">
              <a:solidFill>
                <a:srgbClr val="FEFAC9"/>
              </a:solidFill>
              <a:latin typeface="Arial" charset="0"/>
              <a:cs typeface="Arial" charset="0"/>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fontAlgn="base">
              <a:spcBef>
                <a:spcPct val="0"/>
              </a:spcBef>
              <a:spcAft>
                <a:spcPct val="0"/>
              </a:spcAft>
            </a:pPr>
            <a:fld id="{69B66DBB-F54B-421C-87B5-692EC8E88960}" type="slidenum">
              <a:rPr lang="en-AU" smtClean="0">
                <a:solidFill>
                  <a:srgbClr val="FEFAC9"/>
                </a:solidFill>
                <a:latin typeface="Arial" charset="0"/>
                <a:cs typeface="Arial" charset="0"/>
              </a:rPr>
              <a:pPr fontAlgn="base">
                <a:spcBef>
                  <a:spcPct val="0"/>
                </a:spcBef>
                <a:spcAft>
                  <a:spcPct val="0"/>
                </a:spcAft>
              </a:pPr>
              <a:t>‹#›</a:t>
            </a:fld>
            <a:endParaRPr lang="en-AU">
              <a:solidFill>
                <a:srgbClr val="FEFAC9"/>
              </a:solidFill>
              <a:latin typeface="Arial" charset="0"/>
              <a:cs typeface="Arial" charset="0"/>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FA593-51DA-402D-B62B-F164A92FDB33}"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164F8-63AC-41C5-B4D8-759259C1CF57}" type="slidenum">
              <a:rPr lang="en-AU" smtClean="0">
                <a:solidFill>
                  <a:prstClr val="black">
                    <a:tint val="75000"/>
                  </a:prstClr>
                </a:solidFill>
              </a:rPr>
              <a:pPr/>
              <a:t>‹#›</a:t>
            </a:fld>
            <a:endParaRPr lang="en-A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0D052-906C-41DE-AE51-329ACD9F9C90}" type="datetimeFigureOut">
              <a:rPr lang="en-AU" smtClean="0">
                <a:solidFill>
                  <a:prstClr val="black">
                    <a:tint val="75000"/>
                  </a:prstClr>
                </a:solidFill>
              </a:rPr>
              <a:pPr/>
              <a:t>23/09/2013</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0D3B8-7DFF-45BB-B42D-D01D82790F19}" type="slidenum">
              <a:rPr lang="en-AU" smtClean="0">
                <a:solidFill>
                  <a:prstClr val="black">
                    <a:tint val="75000"/>
                  </a:prstClr>
                </a:solidFill>
              </a:rPr>
              <a:pPr/>
              <a:t>‹#›</a:t>
            </a:fld>
            <a:endParaRPr lang="en-A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4.xml"/><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1.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upload.wikimedia.org/wikipedia/commons/5/52/%C5%8Cmiya_Hachiman_Shrine_Mikoshi.JPG" TargetMode="External"/><Relationship Id="rId1" Type="http://schemas.openxmlformats.org/officeDocument/2006/relationships/slideLayout" Target="../slideLayouts/slideLayout100.xml"/><Relationship Id="rId5" Type="http://schemas.openxmlformats.org/officeDocument/2006/relationships/image" Target="../media/image33.jpeg"/><Relationship Id="rId4" Type="http://schemas.openxmlformats.org/officeDocument/2006/relationships/hyperlink" Target="http://en.wikipedia.org/wiki/File:Mikoshii.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5.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18" Type="http://schemas.openxmlformats.org/officeDocument/2006/relationships/image" Target="../media/image53.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17" Type="http://schemas.openxmlformats.org/officeDocument/2006/relationships/image" Target="../media/image52.jpeg"/><Relationship Id="rId2" Type="http://schemas.openxmlformats.org/officeDocument/2006/relationships/image" Target="../media/image37.jpeg"/><Relationship Id="rId16" Type="http://schemas.openxmlformats.org/officeDocument/2006/relationships/image" Target="../media/image51.jpeg"/><Relationship Id="rId1" Type="http://schemas.openxmlformats.org/officeDocument/2006/relationships/slideLayout" Target="../slideLayouts/slideLayout45.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5" Type="http://schemas.openxmlformats.org/officeDocument/2006/relationships/image" Target="../media/image50.jpeg"/><Relationship Id="rId10" Type="http://schemas.openxmlformats.org/officeDocument/2006/relationships/image" Target="../media/image45.jpeg"/><Relationship Id="rId19" Type="http://schemas.openxmlformats.org/officeDocument/2006/relationships/image" Target="../media/image54.jpeg"/><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image" Target="../media/image4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4.bp.blogspot.com/_USzog_GOzyA/TSiTLdH9TmI/AAAAAAAAQ-E/w1mTP5AvUxg/s1600/seijin-6.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3.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980728"/>
            <a:ext cx="5616624" cy="1470025"/>
          </a:xfrm>
        </p:spPr>
        <p:txBody>
          <a:bodyPr/>
          <a:lstStyle/>
          <a:p>
            <a:r>
              <a:rPr lang="en-US" dirty="0" smtClean="0"/>
              <a:t>Japanese Festivals</a:t>
            </a:r>
            <a:br>
              <a:rPr lang="en-US" dirty="0" smtClean="0"/>
            </a:br>
            <a:r>
              <a:rPr lang="ja-JP" altLang="en-US"/>
              <a:t>日本</a:t>
            </a:r>
            <a:r>
              <a:rPr lang="ja-JP" altLang="en-US" smtClean="0"/>
              <a:t>語　まつり</a:t>
            </a:r>
            <a:endParaRPr lang="en-AU" dirty="0"/>
          </a:p>
        </p:txBody>
      </p:sp>
      <p:sp>
        <p:nvSpPr>
          <p:cNvPr id="3" name="Subtitle 2"/>
          <p:cNvSpPr>
            <a:spLocks noGrp="1"/>
          </p:cNvSpPr>
          <p:nvPr>
            <p:ph type="subTitle" idx="1"/>
          </p:nvPr>
        </p:nvSpPr>
        <p:spPr>
          <a:xfrm>
            <a:off x="1763688" y="2780928"/>
            <a:ext cx="6584776" cy="2353816"/>
          </a:xfrm>
        </p:spPr>
        <p:txBody>
          <a:bodyPr>
            <a:normAutofit lnSpcReduction="10000"/>
          </a:bodyPr>
          <a:lstStyle/>
          <a:p>
            <a:r>
              <a:rPr lang="en-US" altLang="ja-JP" dirty="0" smtClean="0">
                <a:solidFill>
                  <a:schemeClr val="accent4">
                    <a:lumMod val="75000"/>
                  </a:schemeClr>
                </a:solidFill>
              </a:rPr>
              <a:t>There are endless number of festivals in Japan.  Almost every shrine or district in Japan has it own festival or celebration. Festivals are seasonal, annually and held over a few days.</a:t>
            </a:r>
            <a:endParaRPr lang="en-AU" dirty="0">
              <a:solidFill>
                <a:schemeClr val="accent4">
                  <a:lumMod val="75000"/>
                </a:schemeClr>
              </a:solidFill>
            </a:endParaRPr>
          </a:p>
        </p:txBody>
      </p:sp>
      <p:pic>
        <p:nvPicPr>
          <p:cNvPr id="4" name="Picture 3" descr="display2.jpg"/>
          <p:cNvPicPr>
            <a:picLocks noChangeAspect="1"/>
          </p:cNvPicPr>
          <p:nvPr/>
        </p:nvPicPr>
        <p:blipFill>
          <a:blip r:embed="rId2" cstate="print"/>
          <a:stretch>
            <a:fillRect/>
          </a:stretch>
        </p:blipFill>
        <p:spPr>
          <a:xfrm>
            <a:off x="395536" y="404664"/>
            <a:ext cx="1845078" cy="24601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display1.jpg"/>
          <p:cNvPicPr>
            <a:picLocks noChangeAspect="1"/>
          </p:cNvPicPr>
          <p:nvPr/>
        </p:nvPicPr>
        <p:blipFill>
          <a:blip r:embed="rId3" cstate="print"/>
          <a:stretch>
            <a:fillRect/>
          </a:stretch>
        </p:blipFill>
        <p:spPr>
          <a:xfrm>
            <a:off x="6732240" y="332656"/>
            <a:ext cx="2196075" cy="1647056"/>
          </a:xfrm>
          <a:prstGeom prst="rect">
            <a:avLst/>
          </a:prstGeom>
          <a:ln>
            <a:noFill/>
          </a:ln>
          <a:effectLst>
            <a:softEdge rad="112500"/>
          </a:effectLst>
        </p:spPr>
      </p:pic>
      <p:pic>
        <p:nvPicPr>
          <p:cNvPr id="6" name="Picture 5" descr="shrine1.jpg"/>
          <p:cNvPicPr>
            <a:picLocks noChangeAspect="1"/>
          </p:cNvPicPr>
          <p:nvPr/>
        </p:nvPicPr>
        <p:blipFill>
          <a:blip r:embed="rId4" cstate="print"/>
          <a:stretch>
            <a:fillRect/>
          </a:stretch>
        </p:blipFill>
        <p:spPr>
          <a:xfrm>
            <a:off x="251520" y="4932040"/>
            <a:ext cx="1944216" cy="1458162"/>
          </a:xfrm>
          <a:prstGeom prst="rect">
            <a:avLst/>
          </a:prstGeom>
        </p:spPr>
      </p:pic>
      <p:pic>
        <p:nvPicPr>
          <p:cNvPr id="7" name="Picture 6" descr="shrine5.jpg"/>
          <p:cNvPicPr>
            <a:picLocks noChangeAspect="1"/>
          </p:cNvPicPr>
          <p:nvPr/>
        </p:nvPicPr>
        <p:blipFill>
          <a:blip r:embed="rId5" cstate="print"/>
          <a:stretch>
            <a:fillRect/>
          </a:stretch>
        </p:blipFill>
        <p:spPr>
          <a:xfrm>
            <a:off x="6767736" y="5075802"/>
            <a:ext cx="2376264" cy="178219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0" r="-20000"/>
          </a:stretch>
        </a:blipFill>
        <a:effectLst/>
      </p:bgPr>
    </p:bg>
    <p:spTree>
      <p:nvGrpSpPr>
        <p:cNvPr id="1" name=""/>
        <p:cNvGrpSpPr/>
        <p:nvPr/>
      </p:nvGrpSpPr>
      <p:grpSpPr>
        <a:xfrm>
          <a:off x="0" y="0"/>
          <a:ext cx="0" cy="0"/>
          <a:chOff x="0" y="0"/>
          <a:chExt cx="0" cy="0"/>
        </a:xfrm>
      </p:grpSpPr>
      <p:sp>
        <p:nvSpPr>
          <p:cNvPr id="5" name="Rectangle 4"/>
          <p:cNvSpPr/>
          <p:nvPr/>
        </p:nvSpPr>
        <p:spPr>
          <a:xfrm>
            <a:off x="2195736" y="-171400"/>
            <a:ext cx="4636911" cy="1323439"/>
          </a:xfrm>
          <a:prstGeom prst="rect">
            <a:avLst/>
          </a:prstGeom>
          <a:noFill/>
        </p:spPr>
        <p:txBody>
          <a:bodyPr wrap="square" lIns="91440" tIns="45720" rIns="91440" bIns="45720">
            <a:spAutoFit/>
          </a:bodyPr>
          <a:lstStyle/>
          <a:p>
            <a:pPr algn="ctr"/>
            <a:r>
              <a:rPr lang="en-US" sz="8000" dirty="0">
                <a:ln w="10160">
                  <a:solidFill>
                    <a:srgbClr val="4F81BD"/>
                  </a:solidFill>
                  <a:prstDash val="solid"/>
                </a:ln>
                <a:solidFill>
                  <a:srgbClr val="FFFFFF"/>
                </a:solidFill>
                <a:effectLst>
                  <a:outerShdw blurRad="38100" dist="32000" dir="5400000" algn="tl">
                    <a:srgbClr val="000000">
                      <a:alpha val="30000"/>
                    </a:srgbClr>
                  </a:outerShdw>
                </a:effectLst>
              </a:rPr>
              <a:t>Ocean day</a:t>
            </a:r>
          </a:p>
        </p:txBody>
      </p:sp>
      <p:sp>
        <p:nvSpPr>
          <p:cNvPr id="4" name="Rectangle 3"/>
          <p:cNvSpPr/>
          <p:nvPr/>
        </p:nvSpPr>
        <p:spPr>
          <a:xfrm>
            <a:off x="4427984" y="2060848"/>
            <a:ext cx="4499992" cy="1461939"/>
          </a:xfrm>
          <a:prstGeom prst="rect">
            <a:avLst/>
          </a:prstGeom>
          <a:ln>
            <a:noFill/>
          </a:ln>
          <a:effectLst/>
          <a:scene3d>
            <a:camera prst="orthographicFront">
              <a:rot lat="0" lon="0" rev="0"/>
            </a:camera>
            <a:lightRig rig="contrasting" dir="t">
              <a:rot lat="0" lon="0" rev="7800000"/>
            </a:lightRig>
          </a:scene3d>
          <a:sp3d>
            <a:bevelT w="139700" h="139700"/>
          </a:sp3d>
        </p:spPr>
        <p:txBody>
          <a:bodyPr wrap="square">
            <a:spAutoFit/>
          </a:bodyPr>
          <a:lstStyle/>
          <a:p>
            <a:r>
              <a:rPr lang="en-AU" sz="1500" dirty="0">
                <a:solidFill>
                  <a:prstClr val="black"/>
                </a:solidFill>
              </a:rPr>
              <a:t>the general understanding among the Japanese is that the holiday was made mainly because there was no holidays during June to August, and at the time the Japanese government was promoting people to take it easy on their working conditions. </a:t>
            </a:r>
          </a:p>
          <a:p>
            <a:endParaRPr lang="en-AU" sz="1400" dirty="0">
              <a:solidFill>
                <a:prstClr val="black"/>
              </a:solidFill>
            </a:endParaRPr>
          </a:p>
        </p:txBody>
      </p:sp>
      <p:sp>
        <p:nvSpPr>
          <p:cNvPr id="7" name="TextBox 6"/>
          <p:cNvSpPr txBox="1"/>
          <p:nvPr/>
        </p:nvSpPr>
        <p:spPr>
          <a:xfrm>
            <a:off x="1691680" y="1124744"/>
            <a:ext cx="6480720" cy="784830"/>
          </a:xfrm>
          <a:prstGeom prst="rect">
            <a:avLst/>
          </a:prstGeom>
          <a:noFill/>
        </p:spPr>
        <p:txBody>
          <a:bodyPr wrap="square" rtlCol="0">
            <a:spAutoFit/>
          </a:bodyPr>
          <a:lstStyle/>
          <a:p>
            <a:r>
              <a:rPr lang="en-AU" sz="1500" dirty="0">
                <a:solidFill>
                  <a:prstClr val="black"/>
                </a:solidFill>
              </a:rPr>
              <a:t>Ocean day (Umi No Hi) is a celebration of the sea and its relationship and importance to Japan.  Ocean day is a fairly new holiday, first being celebrated on July 20</a:t>
            </a:r>
            <a:r>
              <a:rPr lang="en-AU" sz="1500" baseline="30000" dirty="0">
                <a:solidFill>
                  <a:prstClr val="black"/>
                </a:solidFill>
              </a:rPr>
              <a:t>th</a:t>
            </a:r>
            <a:r>
              <a:rPr lang="en-AU" sz="1500" dirty="0">
                <a:solidFill>
                  <a:prstClr val="black"/>
                </a:solidFill>
              </a:rPr>
              <a:t>, 1996. before then, it was referred to as marine day.</a:t>
            </a:r>
          </a:p>
        </p:txBody>
      </p:sp>
      <p:sp>
        <p:nvSpPr>
          <p:cNvPr id="8" name="Rectangle 7"/>
          <p:cNvSpPr/>
          <p:nvPr/>
        </p:nvSpPr>
        <p:spPr>
          <a:xfrm>
            <a:off x="899592" y="5085184"/>
            <a:ext cx="7704856" cy="1015663"/>
          </a:xfrm>
          <a:prstGeom prst="rect">
            <a:avLst/>
          </a:prstGeom>
          <a:effectLst>
            <a:reflection blurRad="6350" stA="50000" endA="300" endPos="55500" dist="101600" dir="5400000" sy="-100000" algn="bl" rotWithShape="0"/>
          </a:effectLst>
        </p:spPr>
        <p:txBody>
          <a:bodyPr wrap="square">
            <a:spAutoFit/>
          </a:bodyPr>
          <a:lstStyle/>
          <a:p>
            <a:pPr fontAlgn="ctr"/>
            <a:r>
              <a:rPr lang="en-AU" sz="1500" dirty="0">
                <a:solidFill>
                  <a:prstClr val="black"/>
                </a:solidFill>
              </a:rPr>
              <a:t>As a national holiday, many Japanese take to the beaches to celebrate Ocean Day. While there are no real traditional customs, Ocean Day typically sees a wide variety of activities offered to take advantage of the nation’s aquariums and swimming areas. There is also a grand fireworks display held at the Port of Yokohama every year.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6"/>
            <a:ext cx="7772400" cy="1470025"/>
          </a:xfrm>
        </p:spPr>
        <p:txBody>
          <a:bodyPr/>
          <a:lstStyle/>
          <a:p>
            <a:r>
              <a:rPr lang="en-AU" dirty="0" err="1" smtClean="0"/>
              <a:t>Obon</a:t>
            </a:r>
            <a:r>
              <a:rPr lang="en-AU" dirty="0" smtClean="0"/>
              <a:t/>
            </a:r>
            <a:br>
              <a:rPr lang="en-AU" dirty="0" smtClean="0"/>
            </a:br>
            <a:r>
              <a:rPr lang="ja-JP" altLang="en-US" smtClean="0"/>
              <a:t>お盆</a:t>
            </a:r>
            <a:endParaRPr lang="en-AU" dirty="0"/>
          </a:p>
        </p:txBody>
      </p:sp>
      <p:sp>
        <p:nvSpPr>
          <p:cNvPr id="3" name="Subtitle 2"/>
          <p:cNvSpPr>
            <a:spLocks noGrp="1"/>
          </p:cNvSpPr>
          <p:nvPr>
            <p:ph type="subTitle" idx="1"/>
          </p:nvPr>
        </p:nvSpPr>
        <p:spPr>
          <a:xfrm>
            <a:off x="1259632" y="2060848"/>
            <a:ext cx="6984776" cy="4176464"/>
          </a:xfrm>
        </p:spPr>
        <p:txBody>
          <a:bodyPr>
            <a:normAutofit/>
          </a:bodyPr>
          <a:lstStyle/>
          <a:p>
            <a:r>
              <a:rPr lang="en-AU" sz="1600" dirty="0" err="1" smtClean="0">
                <a:solidFill>
                  <a:schemeClr val="tx1"/>
                </a:solidFill>
              </a:rPr>
              <a:t>Obon</a:t>
            </a:r>
            <a:r>
              <a:rPr lang="en-AU" sz="1600" dirty="0" smtClean="0">
                <a:solidFill>
                  <a:schemeClr val="tx1"/>
                </a:solidFill>
              </a:rPr>
              <a:t> is an annual Buddhist event for commemorating one's ancestors. It is believed that each year during </a:t>
            </a:r>
            <a:r>
              <a:rPr lang="en-AU" sz="1600" dirty="0" err="1" smtClean="0">
                <a:solidFill>
                  <a:schemeClr val="tx1"/>
                </a:solidFill>
              </a:rPr>
              <a:t>obon</a:t>
            </a:r>
            <a:r>
              <a:rPr lang="en-AU" sz="1600" dirty="0" smtClean="0">
                <a:solidFill>
                  <a:schemeClr val="tx1"/>
                </a:solidFill>
              </a:rPr>
              <a:t>, the ancestors' spirits return to this world in order to visit their relatives. Traditionally, lanterns are hung in front of houses to guide the ancestors' spirits, </a:t>
            </a:r>
            <a:r>
              <a:rPr lang="en-AU" sz="1600" dirty="0" err="1" smtClean="0">
                <a:solidFill>
                  <a:schemeClr val="tx1"/>
                </a:solidFill>
              </a:rPr>
              <a:t>obon</a:t>
            </a:r>
            <a:r>
              <a:rPr lang="en-AU" sz="1600" dirty="0" smtClean="0">
                <a:solidFill>
                  <a:schemeClr val="tx1"/>
                </a:solidFill>
              </a:rPr>
              <a:t> dances (bon </a:t>
            </a:r>
            <a:r>
              <a:rPr lang="en-AU" sz="1600" dirty="0" err="1" smtClean="0">
                <a:solidFill>
                  <a:schemeClr val="tx1"/>
                </a:solidFill>
              </a:rPr>
              <a:t>odori</a:t>
            </a:r>
            <a:r>
              <a:rPr lang="en-AU" sz="1600" dirty="0" smtClean="0">
                <a:solidFill>
                  <a:schemeClr val="tx1"/>
                </a:solidFill>
              </a:rPr>
              <a:t>) are performed, graves are visited and food offerings are made at house altars and temples. </a:t>
            </a:r>
          </a:p>
          <a:p>
            <a:r>
              <a:rPr lang="en-AU" sz="1600" dirty="0" smtClean="0">
                <a:solidFill>
                  <a:schemeClr val="tx1"/>
                </a:solidFill>
              </a:rPr>
              <a:t>At the end of </a:t>
            </a:r>
            <a:r>
              <a:rPr lang="en-AU" sz="1600" dirty="0" err="1" smtClean="0">
                <a:solidFill>
                  <a:schemeClr val="tx1"/>
                </a:solidFill>
              </a:rPr>
              <a:t>Obon</a:t>
            </a:r>
            <a:r>
              <a:rPr lang="en-AU" sz="1600" dirty="0" smtClean="0">
                <a:solidFill>
                  <a:schemeClr val="tx1"/>
                </a:solidFill>
              </a:rPr>
              <a:t>, floating lanterns are put into rivers, lakes and seas in order to guide the spirits back into their world. The customs followed vary strongly from region to region. </a:t>
            </a:r>
          </a:p>
          <a:p>
            <a:r>
              <a:rPr lang="en-AU" sz="1600" dirty="0" err="1" smtClean="0">
                <a:solidFill>
                  <a:schemeClr val="tx1"/>
                </a:solidFill>
              </a:rPr>
              <a:t>Obon</a:t>
            </a:r>
            <a:r>
              <a:rPr lang="en-AU" sz="1600" dirty="0" smtClean="0">
                <a:solidFill>
                  <a:schemeClr val="tx1"/>
                </a:solidFill>
              </a:rPr>
              <a:t> is celebrated from the 13th to the 15th day of the 7th month of the year, which is July according to the solar calendar. However, since the 7th month of the year roughly coincides with August rather than July according to the formerly used lunar calendar, </a:t>
            </a:r>
            <a:r>
              <a:rPr lang="en-AU" sz="1600" dirty="0" err="1" smtClean="0">
                <a:solidFill>
                  <a:schemeClr val="tx1"/>
                </a:solidFill>
              </a:rPr>
              <a:t>Obon</a:t>
            </a:r>
            <a:r>
              <a:rPr lang="en-AU" sz="1600" dirty="0" smtClean="0">
                <a:solidFill>
                  <a:schemeClr val="tx1"/>
                </a:solidFill>
              </a:rPr>
              <a:t> is still celebrated in mid August in many regions of Japan, while it is celebrated in mid July in other regions. </a:t>
            </a:r>
          </a:p>
          <a:p>
            <a:r>
              <a:rPr lang="en-AU" sz="1600" dirty="0" smtClean="0">
                <a:solidFill>
                  <a:schemeClr val="tx1"/>
                </a:solidFill>
              </a:rPr>
              <a:t>The </a:t>
            </a:r>
            <a:r>
              <a:rPr lang="en-AU" sz="1600" dirty="0" err="1" smtClean="0">
                <a:solidFill>
                  <a:schemeClr val="tx1"/>
                </a:solidFill>
              </a:rPr>
              <a:t>Obon</a:t>
            </a:r>
            <a:r>
              <a:rPr lang="en-AU" sz="1600" dirty="0" smtClean="0">
                <a:solidFill>
                  <a:schemeClr val="tx1"/>
                </a:solidFill>
              </a:rPr>
              <a:t> week in mid August is one of Japan's three major holiday seasons, accompanied by intensive domestic and international travel activities and increased accommodation rates. </a:t>
            </a:r>
          </a:p>
          <a:p>
            <a:endParaRPr lang="en-AU" sz="1200" dirty="0" smtClean="0"/>
          </a:p>
          <a:p>
            <a:endParaRPr lang="en-AU" sz="1200" dirty="0"/>
          </a:p>
        </p:txBody>
      </p:sp>
      <p:pic>
        <p:nvPicPr>
          <p:cNvPr id="4" name="Picture 2" descr="http://1.bp.blogspot.com/_nFO-Z3qN-Mw/TB-B6GrbVvI/AAAAAAAACOE/9jyApQHMWzw/s1600/bonOdori.jpg"/>
          <p:cNvPicPr>
            <a:picLocks noChangeAspect="1" noChangeArrowheads="1"/>
          </p:cNvPicPr>
          <p:nvPr/>
        </p:nvPicPr>
        <p:blipFill>
          <a:blip r:embed="rId2" cstate="print"/>
          <a:srcRect/>
          <a:stretch>
            <a:fillRect/>
          </a:stretch>
        </p:blipFill>
        <p:spPr bwMode="auto">
          <a:xfrm>
            <a:off x="251520" y="116632"/>
            <a:ext cx="2016224" cy="1839355"/>
          </a:xfrm>
          <a:prstGeom prst="rect">
            <a:avLst/>
          </a:prstGeom>
          <a:noFill/>
        </p:spPr>
      </p:pic>
      <p:sp>
        <p:nvSpPr>
          <p:cNvPr id="5" name="TextBox 4"/>
          <p:cNvSpPr txBox="1"/>
          <p:nvPr/>
        </p:nvSpPr>
        <p:spPr>
          <a:xfrm>
            <a:off x="5471592" y="692696"/>
            <a:ext cx="3672408" cy="1046440"/>
          </a:xfrm>
          <a:prstGeom prst="rect">
            <a:avLst/>
          </a:prstGeom>
          <a:noFill/>
        </p:spPr>
        <p:txBody>
          <a:bodyPr wrap="square" rtlCol="0">
            <a:spAutoFit/>
          </a:bodyPr>
          <a:lstStyle/>
          <a:p>
            <a:pPr algn="ctr"/>
            <a:r>
              <a:rPr lang="en-AU" dirty="0" smtClean="0">
                <a:solidFill>
                  <a:prstClr val="black"/>
                </a:solidFill>
              </a:rPr>
              <a:t>Bon Dancing </a:t>
            </a:r>
          </a:p>
          <a:p>
            <a:pPr algn="ctr"/>
            <a:r>
              <a:rPr lang="ja-JP" altLang="en-US" sz="4400" smtClean="0">
                <a:solidFill>
                  <a:prstClr val="black"/>
                </a:solidFill>
              </a:rPr>
              <a:t>盆踊り</a:t>
            </a:r>
            <a:endParaRPr lang="en-AU" sz="4400" dirty="0">
              <a:solidFill>
                <a:prstClr val="black"/>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08720"/>
            <a:ext cx="6300192" cy="1008112"/>
          </a:xfrm>
        </p:spPr>
        <p:txBody>
          <a:bodyPr>
            <a:normAutofit fontScale="90000"/>
          </a:bodyPr>
          <a:lstStyle/>
          <a:p>
            <a:r>
              <a:rPr lang="en-AU" u="sng" dirty="0" smtClean="0"/>
              <a:t>Autumn Takayama Festival </a:t>
            </a:r>
            <a:r>
              <a:rPr lang="en-AU" dirty="0" smtClean="0"/>
              <a:t/>
            </a:r>
            <a:br>
              <a:rPr lang="en-AU" dirty="0" smtClean="0"/>
            </a:br>
            <a:r>
              <a:rPr lang="en-AU" sz="2700" b="1" dirty="0" smtClean="0"/>
              <a:t>Akimatsuri Takayama</a:t>
            </a:r>
            <a:r>
              <a:rPr lang="en-AU" dirty="0" smtClean="0"/>
              <a:t/>
            </a:r>
            <a:br>
              <a:rPr lang="en-AU" dirty="0" smtClean="0"/>
            </a:br>
            <a:endParaRPr lang="en-AU" dirty="0"/>
          </a:p>
        </p:txBody>
      </p:sp>
      <p:pic>
        <p:nvPicPr>
          <p:cNvPr id="49156" name="Picture 4" descr="File:Ōmiya Hachiman Shrine Mikoshi.JPG">
            <a:hlinkClick r:id="rId2"/>
          </p:cNvPr>
          <p:cNvPicPr>
            <a:picLocks noChangeAspect="1" noChangeArrowheads="1"/>
          </p:cNvPicPr>
          <p:nvPr/>
        </p:nvPicPr>
        <p:blipFill>
          <a:blip r:embed="rId3" cstate="print"/>
          <a:srcRect/>
          <a:stretch>
            <a:fillRect/>
          </a:stretch>
        </p:blipFill>
        <p:spPr bwMode="auto">
          <a:xfrm>
            <a:off x="3347864" y="2132856"/>
            <a:ext cx="2232248" cy="29763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p:cNvSpPr txBox="1"/>
          <p:nvPr/>
        </p:nvSpPr>
        <p:spPr>
          <a:xfrm>
            <a:off x="251520" y="1268760"/>
            <a:ext cx="2952328" cy="1069524"/>
          </a:xfrm>
          <a:prstGeom prst="rect">
            <a:avLst/>
          </a:prstGeom>
          <a:noFill/>
          <a:ln>
            <a:solidFill>
              <a:schemeClr val="bg2">
                <a:lumMod val="40000"/>
                <a:lumOff val="60000"/>
              </a:schemeClr>
            </a:solidFill>
          </a:ln>
        </p:spPr>
        <p:txBody>
          <a:bodyPr wrap="square" rtlCol="0">
            <a:spAutoFit/>
          </a:bodyPr>
          <a:lstStyle/>
          <a:p>
            <a:r>
              <a:rPr lang="en-AU" sz="1050" dirty="0" smtClean="0">
                <a:solidFill>
                  <a:prstClr val="white"/>
                </a:solidFill>
                <a:latin typeface="Century Gothic" pitchFamily="34" charset="0"/>
              </a:rPr>
              <a:t>The Autumn festival is every year on October 9</a:t>
            </a:r>
            <a:r>
              <a:rPr lang="en-AU" sz="1050" baseline="30000" dirty="0" smtClean="0">
                <a:solidFill>
                  <a:prstClr val="white"/>
                </a:solidFill>
                <a:latin typeface="Century Gothic" pitchFamily="34" charset="0"/>
              </a:rPr>
              <a:t>th</a:t>
            </a:r>
            <a:r>
              <a:rPr lang="en-AU" sz="1050" dirty="0" smtClean="0">
                <a:solidFill>
                  <a:prstClr val="white"/>
                </a:solidFill>
                <a:latin typeface="Century Gothic" pitchFamily="34" charset="0"/>
              </a:rPr>
              <a:t> and 10</a:t>
            </a:r>
            <a:r>
              <a:rPr lang="en-AU" sz="1050" baseline="30000" dirty="0" smtClean="0">
                <a:solidFill>
                  <a:prstClr val="white"/>
                </a:solidFill>
                <a:latin typeface="Century Gothic" pitchFamily="34" charset="0"/>
              </a:rPr>
              <a:t>th</a:t>
            </a:r>
            <a:r>
              <a:rPr lang="en-AU" sz="1050" dirty="0" smtClean="0">
                <a:solidFill>
                  <a:prstClr val="white"/>
                </a:solidFill>
                <a:latin typeface="Century Gothic" pitchFamily="34" charset="0"/>
              </a:rPr>
              <a:t>,  they are held all throughout Japan, it is most celebrated to either pray for a good harvest or to celebrate the local Shinto gods, depending on where you are in Japan</a:t>
            </a:r>
            <a:r>
              <a:rPr lang="en-AU" sz="1100" dirty="0" smtClean="0">
                <a:solidFill>
                  <a:prstClr val="white"/>
                </a:solidFill>
                <a:latin typeface="Century Gothic" pitchFamily="34" charset="0"/>
              </a:rPr>
              <a:t>.</a:t>
            </a:r>
            <a:endParaRPr lang="en-AU" sz="1100" dirty="0">
              <a:solidFill>
                <a:prstClr val="white"/>
              </a:solidFill>
              <a:latin typeface="Century Gothic" pitchFamily="34" charset="0"/>
            </a:endParaRPr>
          </a:p>
        </p:txBody>
      </p:sp>
      <p:sp>
        <p:nvSpPr>
          <p:cNvPr id="7" name="TextBox 6"/>
          <p:cNvSpPr txBox="1"/>
          <p:nvPr/>
        </p:nvSpPr>
        <p:spPr>
          <a:xfrm>
            <a:off x="5652120" y="1268760"/>
            <a:ext cx="3168352" cy="1384995"/>
          </a:xfrm>
          <a:prstGeom prst="rect">
            <a:avLst/>
          </a:prstGeom>
          <a:noFill/>
        </p:spPr>
        <p:txBody>
          <a:bodyPr wrap="square" rtlCol="0">
            <a:spAutoFit/>
          </a:bodyPr>
          <a:lstStyle/>
          <a:p>
            <a:r>
              <a:rPr lang="en-AU" sz="1050" b="1" u="sng" dirty="0" smtClean="0">
                <a:solidFill>
                  <a:prstClr val="white"/>
                </a:solidFill>
                <a:latin typeface="Century Gothic" pitchFamily="34" charset="0"/>
              </a:rPr>
              <a:t>Takayama Autumn Festival October 9</a:t>
            </a:r>
            <a:r>
              <a:rPr lang="en-AU" sz="1050" b="1" u="sng" baseline="30000" dirty="0" smtClean="0">
                <a:solidFill>
                  <a:prstClr val="white"/>
                </a:solidFill>
                <a:latin typeface="Century Gothic" pitchFamily="34" charset="0"/>
              </a:rPr>
              <a:t>th</a:t>
            </a:r>
            <a:r>
              <a:rPr lang="en-AU" sz="1050" b="1" u="sng" dirty="0">
                <a:solidFill>
                  <a:prstClr val="white"/>
                </a:solidFill>
                <a:latin typeface="Century Gothic" pitchFamily="34" charset="0"/>
              </a:rPr>
              <a:t> </a:t>
            </a:r>
            <a:r>
              <a:rPr lang="en-AU" sz="1050" b="1" u="sng" dirty="0" smtClean="0">
                <a:solidFill>
                  <a:prstClr val="white"/>
                </a:solidFill>
                <a:latin typeface="Century Gothic" pitchFamily="34" charset="0"/>
              </a:rPr>
              <a:t>– 10</a:t>
            </a:r>
            <a:r>
              <a:rPr lang="en-AU" sz="1050" b="1" u="sng" baseline="30000" dirty="0" smtClean="0">
                <a:solidFill>
                  <a:prstClr val="white"/>
                </a:solidFill>
                <a:latin typeface="Century Gothic" pitchFamily="34" charset="0"/>
              </a:rPr>
              <a:t>th</a:t>
            </a:r>
            <a:r>
              <a:rPr lang="en-AU" sz="1050" b="1" u="sng" dirty="0" smtClean="0">
                <a:solidFill>
                  <a:prstClr val="white"/>
                </a:solidFill>
                <a:latin typeface="Century Gothic" pitchFamily="34" charset="0"/>
              </a:rPr>
              <a:t> </a:t>
            </a:r>
            <a:endParaRPr lang="en-AU" sz="1050" u="sng" dirty="0" smtClean="0">
              <a:solidFill>
                <a:prstClr val="white"/>
              </a:solidFill>
              <a:latin typeface="Century Gothic" pitchFamily="34" charset="0"/>
            </a:endParaRPr>
          </a:p>
          <a:p>
            <a:r>
              <a:rPr lang="en-AU" sz="1050" dirty="0" smtClean="0">
                <a:solidFill>
                  <a:prstClr val="white"/>
                </a:solidFill>
                <a:latin typeface="Century Gothic" pitchFamily="34" charset="0"/>
              </a:rPr>
              <a:t>The Takayama Autumn festival is a well-liked site for tourists, the festival is a very exciting time to visit japan. It all starts with a ceremony at the </a:t>
            </a:r>
            <a:r>
              <a:rPr lang="en-AU" sz="1050" u="sng" dirty="0" smtClean="0">
                <a:solidFill>
                  <a:prstClr val="white"/>
                </a:solidFill>
                <a:latin typeface="Century Gothic" pitchFamily="34" charset="0"/>
              </a:rPr>
              <a:t>Sakurayama Hachimangu </a:t>
            </a:r>
            <a:r>
              <a:rPr lang="en-AU" sz="1050" dirty="0" smtClean="0">
                <a:solidFill>
                  <a:prstClr val="white"/>
                </a:solidFill>
                <a:latin typeface="Century Gothic" pitchFamily="34" charset="0"/>
              </a:rPr>
              <a:t>Shrine. After the ceremony, a procession of 11 festival floats, or mikoshi, are pulled through town. The floats are lit with paper lanterns at night.</a:t>
            </a:r>
            <a:endParaRPr lang="en-AU" dirty="0">
              <a:solidFill>
                <a:prstClr val="white"/>
              </a:solidFill>
            </a:endParaRPr>
          </a:p>
        </p:txBody>
      </p:sp>
      <p:pic>
        <p:nvPicPr>
          <p:cNvPr id="49158" name="Picture 6" descr="http://upload.wikimedia.org/wikipedia/en/thumb/2/20/Mikoshii.jpg/220px-Mikoshii.jpg">
            <a:hlinkClick r:id="rId4"/>
          </p:cNvPr>
          <p:cNvPicPr>
            <a:picLocks noChangeAspect="1" noChangeArrowheads="1"/>
          </p:cNvPicPr>
          <p:nvPr/>
        </p:nvPicPr>
        <p:blipFill>
          <a:blip r:embed="rId5" cstate="print"/>
          <a:srcRect/>
          <a:stretch>
            <a:fillRect/>
          </a:stretch>
        </p:blipFill>
        <p:spPr bwMode="auto">
          <a:xfrm>
            <a:off x="683568" y="3933056"/>
            <a:ext cx="2095500" cy="15716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5796136" y="4077072"/>
            <a:ext cx="2520280" cy="1754326"/>
          </a:xfrm>
          <a:prstGeom prst="rect">
            <a:avLst/>
          </a:prstGeom>
          <a:noFill/>
        </p:spPr>
        <p:txBody>
          <a:bodyPr wrap="square" rtlCol="0">
            <a:spAutoFit/>
          </a:bodyPr>
          <a:lstStyle/>
          <a:p>
            <a:r>
              <a:rPr lang="en-AU" dirty="0">
                <a:solidFill>
                  <a:prstClr val="white"/>
                </a:solidFill>
              </a:rPr>
              <a:t>After the ceremony, a procession of 11 festival floats, or mikoshi, are pulled through town. The floats are lit with paper lanterns at night.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apan-Flag.jpg"/>
          <p:cNvPicPr>
            <a:picLocks noChangeAspect="1"/>
          </p:cNvPicPr>
          <p:nvPr/>
        </p:nvPicPr>
        <p:blipFill>
          <a:blip r:embed="rId2" cstate="print"/>
          <a:stretch>
            <a:fillRect/>
          </a:stretch>
        </p:blipFill>
        <p:spPr>
          <a:xfrm>
            <a:off x="1187624" y="1124744"/>
            <a:ext cx="6810811" cy="4534054"/>
          </a:xfrm>
          <a:prstGeom prst="rect">
            <a:avLst/>
          </a:prstGeom>
        </p:spPr>
      </p:pic>
      <p:sp>
        <p:nvSpPr>
          <p:cNvPr id="2" name="Title 1"/>
          <p:cNvSpPr>
            <a:spLocks noGrp="1"/>
          </p:cNvSpPr>
          <p:nvPr>
            <p:ph type="ctrTitle"/>
          </p:nvPr>
        </p:nvSpPr>
        <p:spPr>
          <a:xfrm>
            <a:off x="611560" y="188641"/>
            <a:ext cx="7772400" cy="720079"/>
          </a:xfrm>
        </p:spPr>
        <p:txBody>
          <a:bodyPr>
            <a:normAutofit/>
          </a:bodyPr>
          <a:lstStyle/>
          <a:p>
            <a:r>
              <a:rPr lang="en-AU" sz="1400" dirty="0" smtClean="0"/>
              <a:t>Emperor’s Birthday</a:t>
            </a:r>
            <a:endParaRPr lang="en-AU" sz="1400" dirty="0"/>
          </a:p>
        </p:txBody>
      </p:sp>
      <p:sp>
        <p:nvSpPr>
          <p:cNvPr id="3" name="Subtitle 2"/>
          <p:cNvSpPr>
            <a:spLocks noGrp="1"/>
          </p:cNvSpPr>
          <p:nvPr>
            <p:ph type="subTitle" idx="1"/>
          </p:nvPr>
        </p:nvSpPr>
        <p:spPr>
          <a:xfrm>
            <a:off x="683568" y="1052736"/>
            <a:ext cx="7776864" cy="5472608"/>
          </a:xfrm>
        </p:spPr>
        <p:txBody>
          <a:bodyPr>
            <a:normAutofit lnSpcReduction="10000"/>
          </a:bodyPr>
          <a:lstStyle/>
          <a:p>
            <a:pPr algn="l"/>
            <a:endParaRPr lang="en-AU" sz="1600" b="1" dirty="0" smtClean="0">
              <a:solidFill>
                <a:schemeClr val="tx1"/>
              </a:solidFill>
            </a:endParaRPr>
          </a:p>
          <a:p>
            <a:pPr algn="l"/>
            <a:endParaRPr lang="en-AU" sz="1600" b="1" dirty="0" smtClean="0">
              <a:solidFill>
                <a:schemeClr val="tx1"/>
              </a:solidFill>
            </a:endParaRPr>
          </a:p>
          <a:p>
            <a:pPr algn="l"/>
            <a:endParaRPr lang="en-AU" sz="1600" b="1" dirty="0" smtClean="0">
              <a:solidFill>
                <a:schemeClr val="tx1"/>
              </a:solidFill>
            </a:endParaRPr>
          </a:p>
          <a:p>
            <a:pPr algn="l"/>
            <a:endParaRPr lang="en-AU" sz="1600" b="1" dirty="0" smtClean="0">
              <a:solidFill>
                <a:schemeClr val="tx1"/>
              </a:solidFill>
            </a:endParaRPr>
          </a:p>
          <a:p>
            <a:pPr algn="l"/>
            <a:endParaRPr lang="en-AU" sz="1600" b="1" dirty="0" smtClean="0">
              <a:solidFill>
                <a:schemeClr val="tx1"/>
              </a:solidFill>
            </a:endParaRPr>
          </a:p>
          <a:p>
            <a:pPr algn="l"/>
            <a:r>
              <a:rPr lang="en-AU" sz="1800" b="1" dirty="0" smtClean="0">
                <a:solidFill>
                  <a:schemeClr val="tx1"/>
                </a:solidFill>
              </a:rPr>
              <a:t>The Emperor's Birthday</a:t>
            </a:r>
            <a:r>
              <a:rPr lang="en-AU" sz="1800" dirty="0" smtClean="0">
                <a:solidFill>
                  <a:schemeClr val="tx1"/>
                </a:solidFill>
              </a:rPr>
              <a:t> </a:t>
            </a:r>
            <a:r>
              <a:rPr lang="en-AU" sz="1800" b="0" dirty="0" smtClean="0">
                <a:solidFill>
                  <a:schemeClr val="tx1"/>
                </a:solidFill>
              </a:rPr>
              <a:t>(</a:t>
            </a:r>
            <a:r>
              <a:rPr lang="ja-JP" altLang="en-US" sz="1800" b="0" smtClean="0">
                <a:solidFill>
                  <a:schemeClr val="tx1"/>
                </a:solidFill>
              </a:rPr>
              <a:t>天皇誕生日</a:t>
            </a:r>
            <a:r>
              <a:rPr lang="en-US" altLang="ja-JP" sz="1800" b="0" dirty="0" smtClean="0">
                <a:solidFill>
                  <a:schemeClr val="tx1"/>
                </a:solidFill>
              </a:rPr>
              <a:t>, </a:t>
            </a:r>
            <a:r>
              <a:rPr lang="en-AU" sz="1800" b="0" i="1" dirty="0" smtClean="0">
                <a:solidFill>
                  <a:schemeClr val="tx1"/>
                </a:solidFill>
              </a:rPr>
              <a:t>Tennō tanjōbi</a:t>
            </a:r>
            <a:r>
              <a:rPr lang="en-AU" sz="1800" b="0" dirty="0" smtClean="0">
                <a:solidFill>
                  <a:schemeClr val="tx1"/>
                </a:solidFill>
              </a:rPr>
              <a:t>)</a:t>
            </a:r>
            <a:r>
              <a:rPr lang="en-AU" sz="1800" dirty="0" smtClean="0">
                <a:solidFill>
                  <a:schemeClr val="tx1"/>
                </a:solidFill>
              </a:rPr>
              <a:t> is a national holiday in Japanese culture. It is currently celebrated on the 23</a:t>
            </a:r>
            <a:r>
              <a:rPr lang="en-AU" sz="1800" baseline="30000" dirty="0" smtClean="0">
                <a:solidFill>
                  <a:schemeClr val="tx1"/>
                </a:solidFill>
              </a:rPr>
              <a:t>rd</a:t>
            </a:r>
            <a:r>
              <a:rPr lang="en-AU" sz="1800" dirty="0" smtClean="0">
                <a:solidFill>
                  <a:schemeClr val="tx1"/>
                </a:solidFill>
              </a:rPr>
              <a:t>  of December. The date is determined by the present Emperor's birth date.</a:t>
            </a:r>
            <a:r>
              <a:rPr lang="en-AU" sz="1800" baseline="30000" dirty="0" smtClean="0">
                <a:solidFill>
                  <a:schemeClr val="tx1"/>
                </a:solidFill>
              </a:rPr>
              <a:t> </a:t>
            </a:r>
            <a:r>
              <a:rPr lang="en-AU" sz="1800" dirty="0" smtClean="0">
                <a:solidFill>
                  <a:schemeClr val="tx1"/>
                </a:solidFill>
              </a:rPr>
              <a:t>Emperor Akihito was born on in 1933. On the 23</a:t>
            </a:r>
            <a:r>
              <a:rPr lang="en-AU" sz="1800" baseline="30000" dirty="0" smtClean="0">
                <a:solidFill>
                  <a:schemeClr val="tx1"/>
                </a:solidFill>
              </a:rPr>
              <a:t>rd</a:t>
            </a:r>
            <a:r>
              <a:rPr lang="en-AU" sz="1800" dirty="0">
                <a:solidFill>
                  <a:schemeClr val="tx1"/>
                </a:solidFill>
              </a:rPr>
              <a:t> </a:t>
            </a:r>
            <a:r>
              <a:rPr lang="en-AU" sz="1800" dirty="0" smtClean="0">
                <a:solidFill>
                  <a:schemeClr val="tx1"/>
                </a:solidFill>
              </a:rPr>
              <a:t>of December, a ceremony is held at the Imperial Palace which is normally off limits, opens its gates. The Emperor, accompanied by Empress Michiko and other members of the Imperial family, appear on a palace balcony to acknowledge the birthday wishes of crowds of  festive waving tiny Japanese flags. Only on this occasion and on 2</a:t>
            </a:r>
            <a:r>
              <a:rPr lang="en-AU" sz="1800" baseline="30000" dirty="0" smtClean="0">
                <a:solidFill>
                  <a:schemeClr val="tx1"/>
                </a:solidFill>
              </a:rPr>
              <a:t>nd</a:t>
            </a:r>
            <a:r>
              <a:rPr lang="en-AU" sz="1800" dirty="0" smtClean="0">
                <a:solidFill>
                  <a:schemeClr val="tx1"/>
                </a:solidFill>
              </a:rPr>
              <a:t> January may the general public enter the inner grounds of the Imperial Palace. </a:t>
            </a:r>
          </a:p>
          <a:p>
            <a:pPr algn="l"/>
            <a:r>
              <a:rPr lang="en-AU" sz="1800" dirty="0" smtClean="0">
                <a:solidFill>
                  <a:schemeClr val="tx1"/>
                </a:solidFill>
              </a:rPr>
              <a:t>When the Emperor stops greeting the people, the crowd waves back with Japanese flags, then the Imperial Family wave back.</a:t>
            </a:r>
          </a:p>
          <a:p>
            <a:pPr algn="l"/>
            <a:r>
              <a:rPr lang="en-AU" sz="1800" dirty="0" smtClean="0">
                <a:solidFill>
                  <a:schemeClr val="tx1"/>
                </a:solidFill>
              </a:rPr>
              <a:t>In contrast to the Queens birthday, Australians don’t really care for their sovereign, the Queen. They merely view it as merely a public holiday and do not care so much for the event, showing some contrast in national heritage appreciation.  </a:t>
            </a:r>
          </a:p>
          <a:p>
            <a:pPr algn="l"/>
            <a:endParaRPr lang="en-AU" sz="1600" dirty="0">
              <a:solidFill>
                <a:schemeClr val="tx1"/>
              </a:solidFill>
            </a:endParaRPr>
          </a:p>
          <a:p>
            <a:pPr algn="l"/>
            <a:endParaRPr lang="en-AU" sz="1600" dirty="0" smtClean="0">
              <a:solidFill>
                <a:schemeClr val="tx1"/>
              </a:solidFill>
            </a:endParaRPr>
          </a:p>
          <a:p>
            <a:endParaRPr lang="en-AU" dirty="0"/>
          </a:p>
        </p:txBody>
      </p:sp>
      <p:pic>
        <p:nvPicPr>
          <p:cNvPr id="1026" name="Picture 2" descr="http://thomasgittel.files.wordpress.com/2010/12/11-emperors-birthday.jpg"/>
          <p:cNvPicPr>
            <a:picLocks noChangeAspect="1" noChangeArrowheads="1"/>
          </p:cNvPicPr>
          <p:nvPr/>
        </p:nvPicPr>
        <p:blipFill>
          <a:blip r:embed="rId3" cstate="print"/>
          <a:srcRect/>
          <a:stretch>
            <a:fillRect/>
          </a:stretch>
        </p:blipFill>
        <p:spPr bwMode="auto">
          <a:xfrm>
            <a:off x="179512" y="188640"/>
            <a:ext cx="3240360" cy="2165062"/>
          </a:xfrm>
          <a:prstGeom prst="rect">
            <a:avLst/>
          </a:prstGeom>
          <a:noFill/>
        </p:spPr>
      </p:pic>
      <p:pic>
        <p:nvPicPr>
          <p:cNvPr id="1028" name="Picture 4" descr="http://static.flickr.com/4011/4208336932_8917ba8c13_z.jpg"/>
          <p:cNvPicPr>
            <a:picLocks noChangeAspect="1" noChangeArrowheads="1"/>
          </p:cNvPicPr>
          <p:nvPr/>
        </p:nvPicPr>
        <p:blipFill>
          <a:blip r:embed="rId4" cstate="print"/>
          <a:srcRect/>
          <a:stretch>
            <a:fillRect/>
          </a:stretch>
        </p:blipFill>
        <p:spPr bwMode="auto">
          <a:xfrm>
            <a:off x="5436096" y="188640"/>
            <a:ext cx="3240360" cy="216024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340768"/>
            <a:ext cx="3886200" cy="488032"/>
          </a:xfrm>
        </p:spPr>
        <p:txBody>
          <a:bodyPr>
            <a:normAutofit fontScale="90000"/>
          </a:bodyPr>
          <a:lstStyle/>
          <a:p>
            <a:r>
              <a:rPr lang="ja-JP" altLang="en-US" dirty="0" smtClean="0"/>
              <a:t>クリスマス</a:t>
            </a:r>
            <a:endParaRPr lang="ja-JP" altLang="en-US" dirty="0"/>
          </a:p>
        </p:txBody>
      </p:sp>
      <p:sp>
        <p:nvSpPr>
          <p:cNvPr id="3" name="Subtitle 2"/>
          <p:cNvSpPr>
            <a:spLocks noGrp="1"/>
          </p:cNvSpPr>
          <p:nvPr>
            <p:ph type="subTitle" idx="1"/>
          </p:nvPr>
        </p:nvSpPr>
        <p:spPr>
          <a:xfrm>
            <a:off x="2590800" y="1844824"/>
            <a:ext cx="3962400" cy="593576"/>
          </a:xfrm>
        </p:spPr>
        <p:txBody>
          <a:bodyPr>
            <a:normAutofit/>
          </a:bodyPr>
          <a:lstStyle/>
          <a:p>
            <a:r>
              <a:rPr lang="ja-JP" altLang="en-US" sz="1400" dirty="0" smtClean="0">
                <a:solidFill>
                  <a:schemeClr val="tx1"/>
                </a:solidFill>
              </a:rPr>
              <a:t>十二月二十五日</a:t>
            </a:r>
          </a:p>
        </p:txBody>
      </p:sp>
      <p:sp>
        <p:nvSpPr>
          <p:cNvPr id="8" name="TextBox 7"/>
          <p:cNvSpPr txBox="1"/>
          <p:nvPr/>
        </p:nvSpPr>
        <p:spPr>
          <a:xfrm>
            <a:off x="2771800" y="1916832"/>
            <a:ext cx="2562200" cy="3447098"/>
          </a:xfrm>
          <a:prstGeom prst="rect">
            <a:avLst/>
          </a:prstGeom>
          <a:noFill/>
        </p:spPr>
        <p:txBody>
          <a:bodyPr wrap="square" rtlCol="0">
            <a:spAutoFit/>
          </a:bodyPr>
          <a:lstStyle/>
          <a:p>
            <a:endParaRPr lang="en-AU" dirty="0" smtClean="0"/>
          </a:p>
          <a:p>
            <a:r>
              <a:rPr lang="en-AU" sz="1600" dirty="0" smtClean="0"/>
              <a:t>Christmas in Japan</a:t>
            </a:r>
          </a:p>
          <a:p>
            <a:r>
              <a:rPr lang="en-AU" sz="1600" dirty="0" smtClean="0"/>
              <a:t>24</a:t>
            </a:r>
            <a:r>
              <a:rPr lang="en-AU" sz="1600" baseline="30000" dirty="0" smtClean="0"/>
              <a:t>th</a:t>
            </a:r>
            <a:r>
              <a:rPr lang="en-AU" sz="1600" dirty="0" smtClean="0"/>
              <a:t>/25</a:t>
            </a:r>
            <a:r>
              <a:rPr lang="en-AU" sz="1600" baseline="30000" dirty="0" smtClean="0"/>
              <a:t>th</a:t>
            </a:r>
            <a:r>
              <a:rPr lang="en-AU" sz="1600" dirty="0" smtClean="0"/>
              <a:t> of December</a:t>
            </a:r>
          </a:p>
          <a:p>
            <a:endParaRPr lang="en-AU" sz="1600" dirty="0" smtClean="0"/>
          </a:p>
          <a:p>
            <a:pPr>
              <a:buFont typeface="Arial" pitchFamily="34" charset="0"/>
              <a:buChar char="•"/>
            </a:pPr>
            <a:r>
              <a:rPr lang="en-AU" sz="1900" dirty="0" smtClean="0"/>
              <a:t> Japanese Religion</a:t>
            </a:r>
          </a:p>
          <a:p>
            <a:pPr>
              <a:buFont typeface="Arial" pitchFamily="34" charset="0"/>
              <a:buChar char="•"/>
            </a:pPr>
            <a:endParaRPr lang="en-AU" sz="1900" dirty="0" smtClean="0"/>
          </a:p>
          <a:p>
            <a:pPr>
              <a:buFont typeface="Arial" pitchFamily="34" charset="0"/>
              <a:buChar char="•"/>
            </a:pPr>
            <a:r>
              <a:rPr lang="en-AU" sz="1900" dirty="0" smtClean="0"/>
              <a:t> Romance </a:t>
            </a:r>
          </a:p>
          <a:p>
            <a:pPr>
              <a:buFont typeface="Arial" pitchFamily="34" charset="0"/>
              <a:buChar char="•"/>
            </a:pPr>
            <a:endParaRPr lang="en-AU" sz="1900" dirty="0" smtClean="0"/>
          </a:p>
          <a:p>
            <a:pPr>
              <a:buFont typeface="Arial" pitchFamily="34" charset="0"/>
              <a:buChar char="•"/>
            </a:pPr>
            <a:r>
              <a:rPr lang="en-AU" sz="1900" dirty="0" smtClean="0"/>
              <a:t> Cute gifts</a:t>
            </a:r>
          </a:p>
          <a:p>
            <a:pPr>
              <a:buFont typeface="Arial" pitchFamily="34" charset="0"/>
              <a:buChar char="•"/>
            </a:pPr>
            <a:endParaRPr lang="en-AU" sz="1900" dirty="0" smtClean="0"/>
          </a:p>
          <a:p>
            <a:pPr>
              <a:buFont typeface="Arial" pitchFamily="34" charset="0"/>
              <a:buChar char="•"/>
            </a:pPr>
            <a:r>
              <a:rPr lang="en-AU" sz="1900" dirty="0" smtClean="0"/>
              <a:t> Christmas food</a:t>
            </a:r>
          </a:p>
          <a:p>
            <a:pPr>
              <a:buFont typeface="Arial" pitchFamily="34" charset="0"/>
              <a:buChar char="•"/>
            </a:pPr>
            <a:endParaRPr lang="en-AU" sz="1900" dirty="0" smtClean="0"/>
          </a:p>
        </p:txBody>
      </p:sp>
      <p:pic>
        <p:nvPicPr>
          <p:cNvPr id="11" name="Picture 10" descr="101210-Frosty-Burger-Bento2.jpg"/>
          <p:cNvPicPr>
            <a:picLocks noChangeAspect="1"/>
          </p:cNvPicPr>
          <p:nvPr/>
        </p:nvPicPr>
        <p:blipFill>
          <a:blip r:embed="rId2" cstate="print"/>
          <a:stretch>
            <a:fillRect/>
          </a:stretch>
        </p:blipFill>
        <p:spPr>
          <a:xfrm>
            <a:off x="6553200" y="3541192"/>
            <a:ext cx="1323629" cy="878408"/>
          </a:xfrm>
          <a:prstGeom prst="rect">
            <a:avLst/>
          </a:prstGeom>
        </p:spPr>
      </p:pic>
      <p:pic>
        <p:nvPicPr>
          <p:cNvPr id="13" name="Picture 12" descr="101215-Christmas-Bento2.jpg"/>
          <p:cNvPicPr>
            <a:picLocks noChangeAspect="1"/>
          </p:cNvPicPr>
          <p:nvPr/>
        </p:nvPicPr>
        <p:blipFill>
          <a:blip r:embed="rId3" cstate="print"/>
          <a:stretch>
            <a:fillRect/>
          </a:stretch>
        </p:blipFill>
        <p:spPr>
          <a:xfrm>
            <a:off x="6553200" y="4395771"/>
            <a:ext cx="1295400" cy="862029"/>
          </a:xfrm>
          <a:prstGeom prst="rect">
            <a:avLst/>
          </a:prstGeom>
        </p:spPr>
      </p:pic>
      <p:pic>
        <p:nvPicPr>
          <p:cNvPr id="1028" name="Picture 4" descr="http://www.japan-guide.com/g/2303_01.jpg"/>
          <p:cNvPicPr>
            <a:picLocks noChangeAspect="1" noChangeArrowheads="1"/>
          </p:cNvPicPr>
          <p:nvPr/>
        </p:nvPicPr>
        <p:blipFill>
          <a:blip r:embed="rId4" cstate="print"/>
          <a:srcRect/>
          <a:stretch>
            <a:fillRect/>
          </a:stretch>
        </p:blipFill>
        <p:spPr bwMode="auto">
          <a:xfrm>
            <a:off x="0" y="5054003"/>
            <a:ext cx="2362200" cy="1803997"/>
          </a:xfrm>
          <a:prstGeom prst="rect">
            <a:avLst/>
          </a:prstGeom>
          <a:noFill/>
        </p:spPr>
      </p:pic>
      <p:pic>
        <p:nvPicPr>
          <p:cNvPr id="16" name="Picture 15" descr="Chapel_Christmas_b.jpg"/>
          <p:cNvPicPr>
            <a:picLocks noChangeAspect="1"/>
          </p:cNvPicPr>
          <p:nvPr/>
        </p:nvPicPr>
        <p:blipFill>
          <a:blip r:embed="rId5" cstate="print"/>
          <a:stretch>
            <a:fillRect/>
          </a:stretch>
        </p:blipFill>
        <p:spPr>
          <a:xfrm>
            <a:off x="0" y="1752600"/>
            <a:ext cx="2590800" cy="1772107"/>
          </a:xfrm>
          <a:prstGeom prst="rect">
            <a:avLst/>
          </a:prstGeom>
        </p:spPr>
      </p:pic>
      <p:pic>
        <p:nvPicPr>
          <p:cNvPr id="18" name="Picture 17" descr="christmas-dorito1.jpg"/>
          <p:cNvPicPr>
            <a:picLocks noChangeAspect="1"/>
          </p:cNvPicPr>
          <p:nvPr/>
        </p:nvPicPr>
        <p:blipFill>
          <a:blip r:embed="rId6" cstate="print"/>
          <a:stretch>
            <a:fillRect/>
          </a:stretch>
        </p:blipFill>
        <p:spPr>
          <a:xfrm>
            <a:off x="7848600" y="3530600"/>
            <a:ext cx="1295400" cy="1727200"/>
          </a:xfrm>
          <a:prstGeom prst="rect">
            <a:avLst/>
          </a:prstGeom>
        </p:spPr>
      </p:pic>
      <p:pic>
        <p:nvPicPr>
          <p:cNvPr id="24" name="Picture 23" descr="Xmaskobe.jpg"/>
          <p:cNvPicPr>
            <a:picLocks noChangeAspect="1"/>
          </p:cNvPicPr>
          <p:nvPr/>
        </p:nvPicPr>
        <p:blipFill>
          <a:blip r:embed="rId7" cstate="print"/>
          <a:stretch>
            <a:fillRect/>
          </a:stretch>
        </p:blipFill>
        <p:spPr>
          <a:xfrm>
            <a:off x="2362200" y="5257800"/>
            <a:ext cx="2133600" cy="1600200"/>
          </a:xfrm>
          <a:prstGeom prst="rect">
            <a:avLst/>
          </a:prstGeom>
        </p:spPr>
      </p:pic>
      <p:pic>
        <p:nvPicPr>
          <p:cNvPr id="27" name="Picture 26" descr="work.6594964.3.flat,550x550,075,f.white-christmas-shirakawa-village-japan.jpg"/>
          <p:cNvPicPr>
            <a:picLocks noChangeAspect="1"/>
          </p:cNvPicPr>
          <p:nvPr/>
        </p:nvPicPr>
        <p:blipFill>
          <a:blip r:embed="rId8" cstate="print"/>
          <a:stretch>
            <a:fillRect/>
          </a:stretch>
        </p:blipFill>
        <p:spPr>
          <a:xfrm>
            <a:off x="-42886" y="0"/>
            <a:ext cx="2633686" cy="1752600"/>
          </a:xfrm>
          <a:prstGeom prst="rect">
            <a:avLst/>
          </a:prstGeom>
        </p:spPr>
      </p:pic>
      <p:pic>
        <p:nvPicPr>
          <p:cNvPr id="30" name="Picture 29" descr="snowman_5.jpg"/>
          <p:cNvPicPr>
            <a:picLocks noChangeAspect="1"/>
          </p:cNvPicPr>
          <p:nvPr/>
        </p:nvPicPr>
        <p:blipFill>
          <a:blip r:embed="rId9" cstate="print"/>
          <a:stretch>
            <a:fillRect/>
          </a:stretch>
        </p:blipFill>
        <p:spPr>
          <a:xfrm>
            <a:off x="-39216" y="3504456"/>
            <a:ext cx="2630016" cy="1753344"/>
          </a:xfrm>
          <a:prstGeom prst="rect">
            <a:avLst/>
          </a:prstGeom>
        </p:spPr>
      </p:pic>
      <p:pic>
        <p:nvPicPr>
          <p:cNvPr id="36" name="Picture 35" descr="4oa00l0000006ui9.jpg"/>
          <p:cNvPicPr>
            <a:picLocks noChangeAspect="1"/>
          </p:cNvPicPr>
          <p:nvPr/>
        </p:nvPicPr>
        <p:blipFill>
          <a:blip r:embed="rId10" cstate="print"/>
          <a:stretch>
            <a:fillRect/>
          </a:stretch>
        </p:blipFill>
        <p:spPr>
          <a:xfrm>
            <a:off x="3581400" y="0"/>
            <a:ext cx="1803400" cy="1201382"/>
          </a:xfrm>
          <a:prstGeom prst="rect">
            <a:avLst/>
          </a:prstGeom>
        </p:spPr>
      </p:pic>
      <p:pic>
        <p:nvPicPr>
          <p:cNvPr id="37" name="Picture 36" descr="cake1.jpg"/>
          <p:cNvPicPr>
            <a:picLocks noChangeAspect="1"/>
          </p:cNvPicPr>
          <p:nvPr/>
        </p:nvPicPr>
        <p:blipFill>
          <a:blip r:embed="rId11" cstate="print"/>
          <a:stretch>
            <a:fillRect/>
          </a:stretch>
        </p:blipFill>
        <p:spPr>
          <a:xfrm>
            <a:off x="5156200" y="0"/>
            <a:ext cx="1625600" cy="1219200"/>
          </a:xfrm>
          <a:prstGeom prst="rect">
            <a:avLst/>
          </a:prstGeom>
        </p:spPr>
      </p:pic>
      <p:pic>
        <p:nvPicPr>
          <p:cNvPr id="38" name="Picture 37" descr="Christmas Lights 30000 Bulbs.jpg"/>
          <p:cNvPicPr>
            <a:picLocks noChangeAspect="1"/>
          </p:cNvPicPr>
          <p:nvPr/>
        </p:nvPicPr>
        <p:blipFill>
          <a:blip r:embed="rId12" cstate="print"/>
          <a:stretch>
            <a:fillRect/>
          </a:stretch>
        </p:blipFill>
        <p:spPr>
          <a:xfrm>
            <a:off x="2590800" y="0"/>
            <a:ext cx="1219200" cy="1219200"/>
          </a:xfrm>
          <a:prstGeom prst="rect">
            <a:avLst/>
          </a:prstGeom>
        </p:spPr>
      </p:pic>
      <p:pic>
        <p:nvPicPr>
          <p:cNvPr id="40" name="Picture 39" descr="OsakaJapanXmas.jpg"/>
          <p:cNvPicPr>
            <a:picLocks noChangeAspect="1"/>
          </p:cNvPicPr>
          <p:nvPr/>
        </p:nvPicPr>
        <p:blipFill>
          <a:blip r:embed="rId13" cstate="print"/>
          <a:stretch>
            <a:fillRect/>
          </a:stretch>
        </p:blipFill>
        <p:spPr>
          <a:xfrm>
            <a:off x="6553200" y="3429000"/>
            <a:ext cx="2590800" cy="1855712"/>
          </a:xfrm>
          <a:prstGeom prst="rect">
            <a:avLst/>
          </a:prstGeom>
        </p:spPr>
      </p:pic>
      <p:pic>
        <p:nvPicPr>
          <p:cNvPr id="42" name="Picture 41" descr="Christmas-Coca-Cola-In-Japan-Small.jpg"/>
          <p:cNvPicPr>
            <a:picLocks noChangeAspect="1"/>
          </p:cNvPicPr>
          <p:nvPr/>
        </p:nvPicPr>
        <p:blipFill>
          <a:blip r:embed="rId14" cstate="print"/>
          <a:stretch>
            <a:fillRect/>
          </a:stretch>
        </p:blipFill>
        <p:spPr>
          <a:xfrm>
            <a:off x="6553200" y="1810347"/>
            <a:ext cx="2209800" cy="1847253"/>
          </a:xfrm>
          <a:prstGeom prst="rect">
            <a:avLst/>
          </a:prstGeom>
        </p:spPr>
      </p:pic>
      <p:pic>
        <p:nvPicPr>
          <p:cNvPr id="43" name="Picture 42" descr="news051101kfc01a.jpg"/>
          <p:cNvPicPr>
            <a:picLocks noChangeAspect="1"/>
          </p:cNvPicPr>
          <p:nvPr/>
        </p:nvPicPr>
        <p:blipFill>
          <a:blip r:embed="rId15" cstate="print"/>
          <a:stretch>
            <a:fillRect/>
          </a:stretch>
        </p:blipFill>
        <p:spPr>
          <a:xfrm>
            <a:off x="7696200" y="1904999"/>
            <a:ext cx="1447800" cy="1756229"/>
          </a:xfrm>
          <a:prstGeom prst="rect">
            <a:avLst/>
          </a:prstGeom>
        </p:spPr>
      </p:pic>
      <p:pic>
        <p:nvPicPr>
          <p:cNvPr id="44" name="Picture 43" descr="christmas_sanders_japan.jpg"/>
          <p:cNvPicPr>
            <a:picLocks noChangeAspect="1"/>
          </p:cNvPicPr>
          <p:nvPr/>
        </p:nvPicPr>
        <p:blipFill>
          <a:blip r:embed="rId16" cstate="print"/>
          <a:stretch>
            <a:fillRect/>
          </a:stretch>
        </p:blipFill>
        <p:spPr>
          <a:xfrm>
            <a:off x="6553200" y="0"/>
            <a:ext cx="2590800" cy="1943100"/>
          </a:xfrm>
          <a:prstGeom prst="rect">
            <a:avLst/>
          </a:prstGeom>
        </p:spPr>
      </p:pic>
      <p:pic>
        <p:nvPicPr>
          <p:cNvPr id="45" name="Picture 44" descr="xmas.jpg"/>
          <p:cNvPicPr>
            <a:picLocks noChangeAspect="1"/>
          </p:cNvPicPr>
          <p:nvPr/>
        </p:nvPicPr>
        <p:blipFill>
          <a:blip r:embed="rId17" cstate="print"/>
          <a:stretch>
            <a:fillRect/>
          </a:stretch>
        </p:blipFill>
        <p:spPr>
          <a:xfrm>
            <a:off x="6736151" y="5257800"/>
            <a:ext cx="2407849" cy="1600200"/>
          </a:xfrm>
          <a:prstGeom prst="rect">
            <a:avLst/>
          </a:prstGeom>
        </p:spPr>
      </p:pic>
      <p:pic>
        <p:nvPicPr>
          <p:cNvPr id="46" name="Picture 2" descr="http://www.japan-guide.com/g5/2303_05.jpg"/>
          <p:cNvPicPr>
            <a:picLocks noChangeAspect="1" noChangeArrowheads="1"/>
          </p:cNvPicPr>
          <p:nvPr/>
        </p:nvPicPr>
        <p:blipFill>
          <a:blip r:embed="rId18" cstate="print"/>
          <a:srcRect/>
          <a:stretch>
            <a:fillRect/>
          </a:stretch>
        </p:blipFill>
        <p:spPr bwMode="auto">
          <a:xfrm>
            <a:off x="4481513" y="5257800"/>
            <a:ext cx="2300287" cy="1600199"/>
          </a:xfrm>
          <a:prstGeom prst="rect">
            <a:avLst/>
          </a:prstGeom>
          <a:noFill/>
        </p:spPr>
      </p:pic>
      <p:pic>
        <p:nvPicPr>
          <p:cNvPr id="47" name="Picture 46" descr="5250523601.jpg"/>
          <p:cNvPicPr>
            <a:picLocks noChangeAspect="1"/>
          </p:cNvPicPr>
          <p:nvPr/>
        </p:nvPicPr>
        <p:blipFill>
          <a:blip r:embed="rId19" cstate="print"/>
          <a:stretch>
            <a:fillRect/>
          </a:stretch>
        </p:blipFill>
        <p:spPr>
          <a:xfrm>
            <a:off x="5029200" y="2515479"/>
            <a:ext cx="1267347" cy="252007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6851104" cy="868958"/>
          </a:xfrm>
        </p:spPr>
        <p:txBody>
          <a:bodyPr>
            <a:normAutofit/>
          </a:bodyPr>
          <a:lstStyle/>
          <a:p>
            <a:r>
              <a:rPr lang="en-AU" dirty="0" smtClean="0"/>
              <a:t>Japanese new year</a:t>
            </a:r>
            <a:endParaRPr lang="en-AU" dirty="0"/>
          </a:p>
        </p:txBody>
      </p:sp>
      <p:sp>
        <p:nvSpPr>
          <p:cNvPr id="6" name="TextBox 5"/>
          <p:cNvSpPr txBox="1"/>
          <p:nvPr/>
        </p:nvSpPr>
        <p:spPr>
          <a:xfrm>
            <a:off x="179512" y="2564904"/>
            <a:ext cx="4032448" cy="1477328"/>
          </a:xfrm>
          <a:prstGeom prst="rect">
            <a:avLst/>
          </a:prstGeom>
          <a:noFill/>
        </p:spPr>
        <p:txBody>
          <a:bodyPr wrap="square" rtlCol="0">
            <a:spAutoFit/>
          </a:bodyPr>
          <a:lstStyle/>
          <a:p>
            <a:r>
              <a:rPr lang="en-AU" dirty="0" smtClean="0">
                <a:solidFill>
                  <a:srgbClr val="60B5CC">
                    <a:lumMod val="75000"/>
                  </a:srgbClr>
                </a:solidFill>
              </a:rPr>
              <a:t> 1.                        </a:t>
            </a:r>
            <a:r>
              <a:rPr lang="en-AU" dirty="0" smtClean="0">
                <a:solidFill>
                  <a:srgbClr val="6BB76D">
                    <a:lumMod val="60000"/>
                    <a:lumOff val="40000"/>
                  </a:srgbClr>
                </a:solidFill>
              </a:rPr>
              <a:t>-visit family-</a:t>
            </a:r>
          </a:p>
          <a:p>
            <a:r>
              <a:rPr lang="en-AU" dirty="0" smtClean="0">
                <a:solidFill>
                  <a:srgbClr val="6BB76D">
                    <a:lumMod val="60000"/>
                    <a:lumOff val="40000"/>
                  </a:srgbClr>
                </a:solidFill>
              </a:rPr>
              <a:t>Japanese people often travel home to spend time with their own families.</a:t>
            </a:r>
          </a:p>
          <a:p>
            <a:endParaRPr lang="en-AU" dirty="0">
              <a:solidFill>
                <a:prstClr val="white"/>
              </a:solidFill>
            </a:endParaRPr>
          </a:p>
        </p:txBody>
      </p:sp>
      <p:sp>
        <p:nvSpPr>
          <p:cNvPr id="7" name="TextBox 6"/>
          <p:cNvSpPr txBox="1"/>
          <p:nvPr/>
        </p:nvSpPr>
        <p:spPr>
          <a:xfrm>
            <a:off x="4788024" y="2492896"/>
            <a:ext cx="4104456" cy="1477328"/>
          </a:xfrm>
          <a:prstGeom prst="rect">
            <a:avLst/>
          </a:prstGeom>
          <a:noFill/>
        </p:spPr>
        <p:txBody>
          <a:bodyPr wrap="square" rtlCol="0">
            <a:spAutoFit/>
          </a:bodyPr>
          <a:lstStyle/>
          <a:p>
            <a:r>
              <a:rPr lang="en-AU" dirty="0" smtClean="0">
                <a:solidFill>
                  <a:srgbClr val="60B5CC">
                    <a:lumMod val="75000"/>
                  </a:srgbClr>
                </a:solidFill>
              </a:rPr>
              <a:t>  2.                           </a:t>
            </a:r>
            <a:r>
              <a:rPr lang="en-AU" dirty="0" smtClean="0">
                <a:solidFill>
                  <a:srgbClr val="6BB76D">
                    <a:lumMod val="60000"/>
                    <a:lumOff val="40000"/>
                  </a:srgbClr>
                </a:solidFill>
              </a:rPr>
              <a:t>-shrines-</a:t>
            </a:r>
          </a:p>
          <a:p>
            <a:r>
              <a:rPr lang="en-AU" dirty="0" smtClean="0">
                <a:solidFill>
                  <a:srgbClr val="6BB76D">
                    <a:lumMod val="60000"/>
                    <a:lumOff val="40000"/>
                  </a:srgbClr>
                </a:solidFill>
              </a:rPr>
              <a:t>On new year’s day they visit local shrines and pray for good health and happiness for the coming year.</a:t>
            </a:r>
            <a:endParaRPr lang="en-AU" dirty="0">
              <a:solidFill>
                <a:srgbClr val="6BB76D">
                  <a:lumMod val="60000"/>
                  <a:lumOff val="40000"/>
                </a:srgbClr>
              </a:solidFill>
            </a:endParaRPr>
          </a:p>
        </p:txBody>
      </p:sp>
      <p:sp>
        <p:nvSpPr>
          <p:cNvPr id="8" name="TextBox 7"/>
          <p:cNvSpPr txBox="1"/>
          <p:nvPr/>
        </p:nvSpPr>
        <p:spPr>
          <a:xfrm>
            <a:off x="179512" y="4581128"/>
            <a:ext cx="3960440" cy="923330"/>
          </a:xfrm>
          <a:prstGeom prst="rect">
            <a:avLst/>
          </a:prstGeom>
          <a:noFill/>
        </p:spPr>
        <p:txBody>
          <a:bodyPr wrap="square" rtlCol="0">
            <a:spAutoFit/>
          </a:bodyPr>
          <a:lstStyle/>
          <a:p>
            <a:r>
              <a:rPr lang="en-AU" dirty="0" smtClean="0">
                <a:solidFill>
                  <a:srgbClr val="60B5CC">
                    <a:lumMod val="75000"/>
                  </a:srgbClr>
                </a:solidFill>
              </a:rPr>
              <a:t> 3.              </a:t>
            </a:r>
            <a:r>
              <a:rPr lang="en-AU" dirty="0" smtClean="0">
                <a:solidFill>
                  <a:srgbClr val="6BB76D">
                    <a:lumMod val="60000"/>
                    <a:lumOff val="40000"/>
                  </a:srgbClr>
                </a:solidFill>
              </a:rPr>
              <a:t>-happy new year card-</a:t>
            </a:r>
          </a:p>
          <a:p>
            <a:r>
              <a:rPr lang="en-AU" dirty="0" smtClean="0">
                <a:solidFill>
                  <a:srgbClr val="6BB76D">
                    <a:lumMod val="60000"/>
                    <a:lumOff val="40000"/>
                  </a:srgbClr>
                </a:solidFill>
              </a:rPr>
              <a:t>they send  new year cards to wish each other a happy new year.</a:t>
            </a:r>
            <a:endParaRPr lang="en-AU" dirty="0">
              <a:solidFill>
                <a:srgbClr val="6BB76D">
                  <a:lumMod val="60000"/>
                  <a:lumOff val="40000"/>
                </a:srgbClr>
              </a:solidFill>
            </a:endParaRPr>
          </a:p>
        </p:txBody>
      </p:sp>
      <p:sp>
        <p:nvSpPr>
          <p:cNvPr id="9" name="TextBox 8"/>
          <p:cNvSpPr txBox="1"/>
          <p:nvPr/>
        </p:nvSpPr>
        <p:spPr>
          <a:xfrm>
            <a:off x="4932040" y="4437112"/>
            <a:ext cx="3600400" cy="1754326"/>
          </a:xfrm>
          <a:prstGeom prst="rect">
            <a:avLst/>
          </a:prstGeom>
          <a:noFill/>
        </p:spPr>
        <p:txBody>
          <a:bodyPr wrap="square" rtlCol="0">
            <a:spAutoFit/>
          </a:bodyPr>
          <a:lstStyle/>
          <a:p>
            <a:r>
              <a:rPr lang="en-AU" dirty="0" smtClean="0">
                <a:solidFill>
                  <a:srgbClr val="60B5CC">
                    <a:lumMod val="75000"/>
                  </a:srgbClr>
                </a:solidFill>
              </a:rPr>
              <a:t>4.                      </a:t>
            </a:r>
            <a:r>
              <a:rPr lang="en-AU" dirty="0" smtClean="0">
                <a:solidFill>
                  <a:srgbClr val="6BB76D">
                    <a:lumMod val="60000"/>
                    <a:lumOff val="40000"/>
                  </a:srgbClr>
                </a:solidFill>
              </a:rPr>
              <a:t>-Rice cake-</a:t>
            </a:r>
          </a:p>
          <a:p>
            <a:r>
              <a:rPr lang="en-AU" dirty="0" smtClean="0">
                <a:solidFill>
                  <a:srgbClr val="6BB76D">
                    <a:lumMod val="60000"/>
                    <a:lumOff val="40000"/>
                  </a:srgbClr>
                </a:solidFill>
              </a:rPr>
              <a:t>This is traditionally a time to eat rice cake made at the end of the December by pounding hot rice in a wooden trough</a:t>
            </a:r>
            <a:endParaRPr lang="en-AU" dirty="0">
              <a:solidFill>
                <a:srgbClr val="6BB76D">
                  <a:lumMod val="60000"/>
                  <a:lumOff val="40000"/>
                </a:srgbClr>
              </a:solidFill>
            </a:endParaRPr>
          </a:p>
        </p:txBody>
      </p:sp>
      <p:sp>
        <p:nvSpPr>
          <p:cNvPr id="10" name="TextBox 9"/>
          <p:cNvSpPr txBox="1"/>
          <p:nvPr/>
        </p:nvSpPr>
        <p:spPr>
          <a:xfrm>
            <a:off x="0" y="1052736"/>
            <a:ext cx="6696744" cy="954107"/>
          </a:xfrm>
          <a:prstGeom prst="rect">
            <a:avLst/>
          </a:prstGeom>
          <a:noFill/>
        </p:spPr>
        <p:txBody>
          <a:bodyPr wrap="square" rtlCol="0">
            <a:spAutoFit/>
          </a:bodyPr>
          <a:lstStyle/>
          <a:p>
            <a:r>
              <a:rPr lang="en-AU" sz="2800" dirty="0" smtClean="0">
                <a:solidFill>
                  <a:srgbClr val="FFFF00"/>
                </a:solidFill>
              </a:rPr>
              <a:t>NEW YEAR in Japan is the most important celebration of the year</a:t>
            </a:r>
            <a:endParaRPr lang="en-AU" sz="28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7772400" cy="1470025"/>
          </a:xfrm>
        </p:spPr>
        <p:txBody>
          <a:bodyPr/>
          <a:lstStyle/>
          <a:p>
            <a:r>
              <a:rPr lang="ja-JP" altLang="en-US" smtClean="0">
                <a:solidFill>
                  <a:srgbClr val="E8EE00"/>
                </a:solidFill>
              </a:rPr>
              <a:t>大晦日</a:t>
            </a:r>
            <a:r>
              <a:rPr lang="en-AU" altLang="ja-JP" dirty="0" smtClean="0">
                <a:solidFill>
                  <a:srgbClr val="E8EE00"/>
                </a:solidFill>
              </a:rPr>
              <a:t> (</a:t>
            </a:r>
            <a:r>
              <a:rPr lang="en-AU" altLang="en-US" dirty="0" err="1" smtClean="0">
                <a:solidFill>
                  <a:srgbClr val="E8EE00"/>
                </a:solidFill>
              </a:rPr>
              <a:t>Omisoka</a:t>
            </a:r>
            <a:r>
              <a:rPr lang="en-AU" altLang="en-US" dirty="0" smtClean="0">
                <a:solidFill>
                  <a:srgbClr val="E8EE00"/>
                </a:solidFill>
              </a:rPr>
              <a:t>)</a:t>
            </a:r>
            <a:endParaRPr lang="en-AU" altLang="en-US" dirty="0">
              <a:solidFill>
                <a:srgbClr val="E8EE00"/>
              </a:solidFill>
            </a:endParaRPr>
          </a:p>
        </p:txBody>
      </p:sp>
      <p:sp>
        <p:nvSpPr>
          <p:cNvPr id="3" name="Subtitle 2"/>
          <p:cNvSpPr>
            <a:spLocks noGrp="1"/>
          </p:cNvSpPr>
          <p:nvPr>
            <p:ph type="subTitle" idx="1"/>
          </p:nvPr>
        </p:nvSpPr>
        <p:spPr>
          <a:xfrm>
            <a:off x="395536" y="980728"/>
            <a:ext cx="2552328" cy="1752600"/>
          </a:xfrm>
        </p:spPr>
        <p:txBody>
          <a:bodyPr>
            <a:normAutofit fontScale="47500" lnSpcReduction="20000"/>
          </a:bodyPr>
          <a:lstStyle/>
          <a:p>
            <a:r>
              <a:rPr lang="en-AU" dirty="0" err="1" smtClean="0">
                <a:solidFill>
                  <a:schemeClr val="accent1">
                    <a:lumMod val="50000"/>
                  </a:schemeClr>
                </a:solidFill>
              </a:rPr>
              <a:t>Omisoka</a:t>
            </a:r>
            <a:r>
              <a:rPr lang="en-AU" dirty="0" smtClean="0">
                <a:solidFill>
                  <a:schemeClr val="accent1">
                    <a:lumMod val="50000"/>
                  </a:schemeClr>
                </a:solidFill>
              </a:rPr>
              <a:t> is the celebration of New Year’s Eve. It is the second most important day in the Japanese calendar and thus is a national holiday unlike in Australia and most of the European settlements. There are many traditions that follow with this day.</a:t>
            </a:r>
            <a:endParaRPr lang="en-AU" dirty="0">
              <a:solidFill>
                <a:schemeClr val="accent1">
                  <a:lumMod val="50000"/>
                </a:schemeClr>
              </a:solidFill>
            </a:endParaRPr>
          </a:p>
        </p:txBody>
      </p:sp>
      <p:sp>
        <p:nvSpPr>
          <p:cNvPr id="4" name="TextBox 3"/>
          <p:cNvSpPr txBox="1"/>
          <p:nvPr/>
        </p:nvSpPr>
        <p:spPr>
          <a:xfrm>
            <a:off x="6012160" y="764704"/>
            <a:ext cx="3024336" cy="1708160"/>
          </a:xfrm>
          <a:prstGeom prst="rect">
            <a:avLst/>
          </a:prstGeom>
          <a:noFill/>
        </p:spPr>
        <p:txBody>
          <a:bodyPr wrap="square" rtlCol="0">
            <a:spAutoFit/>
          </a:bodyPr>
          <a:lstStyle/>
          <a:p>
            <a:pPr algn="ctr"/>
            <a:r>
              <a:rPr lang="en-AU" sz="1500" dirty="0">
                <a:solidFill>
                  <a:srgbClr val="1F497D">
                    <a:lumMod val="20000"/>
                    <a:lumOff val="80000"/>
                  </a:srgbClr>
                </a:solidFill>
              </a:rPr>
              <a:t>In Australia!!</a:t>
            </a:r>
          </a:p>
          <a:p>
            <a:r>
              <a:rPr lang="en-AU" sz="1500" dirty="0">
                <a:solidFill>
                  <a:srgbClr val="1F497D">
                    <a:lumMod val="20000"/>
                    <a:lumOff val="80000"/>
                  </a:srgbClr>
                </a:solidFill>
              </a:rPr>
              <a:t>New Year’s Eve is not a public holiday. Instead, many work at slack pace </a:t>
            </a:r>
            <a:r>
              <a:rPr lang="en-AU" sz="1500" dirty="0" smtClean="0">
                <a:solidFill>
                  <a:srgbClr val="1F497D">
                    <a:lumMod val="20000"/>
                    <a:lumOff val="80000"/>
                  </a:srgbClr>
                </a:solidFill>
              </a:rPr>
              <a:t>as </a:t>
            </a:r>
            <a:r>
              <a:rPr lang="en-AU" sz="1500" dirty="0">
                <a:solidFill>
                  <a:srgbClr val="1F497D">
                    <a:lumMod val="20000"/>
                    <a:lumOff val="80000"/>
                  </a:srgbClr>
                </a:solidFill>
              </a:rPr>
              <a:t>once the </a:t>
            </a:r>
            <a:r>
              <a:rPr lang="en-AU" sz="1500" dirty="0" smtClean="0">
                <a:solidFill>
                  <a:srgbClr val="1F497D">
                    <a:lumMod val="20000"/>
                    <a:lumOff val="80000"/>
                  </a:srgbClr>
                </a:solidFill>
              </a:rPr>
              <a:t>working day is over, </a:t>
            </a:r>
            <a:r>
              <a:rPr lang="en-AU" sz="1500" dirty="0">
                <a:solidFill>
                  <a:srgbClr val="1F497D">
                    <a:lumMod val="20000"/>
                    <a:lumOff val="80000"/>
                  </a:srgbClr>
                </a:solidFill>
              </a:rPr>
              <a:t>they begin the traditional </a:t>
            </a:r>
            <a:r>
              <a:rPr lang="en-AU" sz="1500" dirty="0">
                <a:solidFill>
                  <a:srgbClr val="EEECE1">
                    <a:lumMod val="10000"/>
                  </a:srgbClr>
                </a:solidFill>
              </a:rPr>
              <a:t>drinking and staying </a:t>
            </a:r>
            <a:r>
              <a:rPr lang="en-AU" sz="1500" dirty="0">
                <a:solidFill>
                  <a:srgbClr val="1F497D">
                    <a:lumMod val="20000"/>
                    <a:lumOff val="80000"/>
                  </a:srgbClr>
                </a:solidFill>
              </a:rPr>
              <a:t>up to welcome in the new </a:t>
            </a:r>
            <a:r>
              <a:rPr lang="en-AU" sz="1500" dirty="0" smtClean="0">
                <a:solidFill>
                  <a:srgbClr val="1F497D">
                    <a:lumMod val="20000"/>
                    <a:lumOff val="80000"/>
                  </a:srgbClr>
                </a:solidFill>
              </a:rPr>
              <a:t>year.</a:t>
            </a:r>
            <a:endParaRPr lang="en-AU" sz="1500" dirty="0">
              <a:solidFill>
                <a:srgbClr val="1F497D">
                  <a:lumMod val="20000"/>
                  <a:lumOff val="80000"/>
                </a:srgbClr>
              </a:solidFill>
            </a:endParaRPr>
          </a:p>
        </p:txBody>
      </p:sp>
      <p:sp>
        <p:nvSpPr>
          <p:cNvPr id="5" name="TextBox 4"/>
          <p:cNvSpPr txBox="1"/>
          <p:nvPr/>
        </p:nvSpPr>
        <p:spPr>
          <a:xfrm>
            <a:off x="3563888" y="980728"/>
            <a:ext cx="1944216" cy="369332"/>
          </a:xfrm>
          <a:prstGeom prst="rect">
            <a:avLst/>
          </a:prstGeom>
          <a:noFill/>
        </p:spPr>
        <p:txBody>
          <a:bodyPr wrap="square" rtlCol="0">
            <a:spAutoFit/>
          </a:bodyPr>
          <a:lstStyle/>
          <a:p>
            <a:r>
              <a:rPr lang="ja-JP" altLang="en-US" smtClean="0">
                <a:solidFill>
                  <a:srgbClr val="8064A2">
                    <a:lumMod val="20000"/>
                    <a:lumOff val="80000"/>
                  </a:srgbClr>
                </a:solidFill>
              </a:rPr>
              <a:t>十二月三十一日</a:t>
            </a:r>
            <a:endParaRPr lang="en-AU" dirty="0">
              <a:solidFill>
                <a:srgbClr val="8064A2">
                  <a:lumMod val="20000"/>
                  <a:lumOff val="80000"/>
                </a:srgbClr>
              </a:solidFill>
            </a:endParaRPr>
          </a:p>
        </p:txBody>
      </p:sp>
      <p:sp>
        <p:nvSpPr>
          <p:cNvPr id="6" name="TextBox 5"/>
          <p:cNvSpPr txBox="1"/>
          <p:nvPr/>
        </p:nvSpPr>
        <p:spPr>
          <a:xfrm>
            <a:off x="467544" y="3573016"/>
            <a:ext cx="2232248" cy="2169825"/>
          </a:xfrm>
          <a:prstGeom prst="rect">
            <a:avLst/>
          </a:prstGeom>
          <a:noFill/>
        </p:spPr>
        <p:txBody>
          <a:bodyPr wrap="square" rtlCol="0">
            <a:spAutoFit/>
          </a:bodyPr>
          <a:lstStyle/>
          <a:p>
            <a:r>
              <a:rPr lang="en-AU" sz="1500" dirty="0" smtClean="0">
                <a:solidFill>
                  <a:srgbClr val="C0504D">
                    <a:lumMod val="50000"/>
                  </a:srgbClr>
                </a:solidFill>
              </a:rPr>
              <a:t>As </a:t>
            </a:r>
            <a:r>
              <a:rPr lang="en-AU" sz="1500" dirty="0" err="1" smtClean="0">
                <a:solidFill>
                  <a:srgbClr val="C0504D">
                    <a:lumMod val="50000"/>
                  </a:srgbClr>
                </a:solidFill>
              </a:rPr>
              <a:t>Omisoka</a:t>
            </a:r>
            <a:r>
              <a:rPr lang="en-AU" sz="1500" dirty="0" smtClean="0">
                <a:solidFill>
                  <a:srgbClr val="C0504D">
                    <a:lumMod val="50000"/>
                  </a:srgbClr>
                </a:solidFill>
              </a:rPr>
              <a:t> occurs during Winter for Japan, they begin their spring cleaning </a:t>
            </a:r>
            <a:r>
              <a:rPr lang="en-AU" sz="1500" dirty="0" smtClean="0">
                <a:solidFill>
                  <a:srgbClr val="4F81BD">
                    <a:lumMod val="60000"/>
                    <a:lumOff val="40000"/>
                  </a:srgbClr>
                </a:solidFill>
              </a:rPr>
              <a:t>early. The ritual is called </a:t>
            </a:r>
            <a:r>
              <a:rPr lang="en-AU" sz="1500" i="1" dirty="0" err="1" smtClean="0">
                <a:solidFill>
                  <a:srgbClr val="4F81BD">
                    <a:lumMod val="60000"/>
                    <a:lumOff val="40000"/>
                  </a:srgbClr>
                </a:solidFill>
              </a:rPr>
              <a:t>Ôsouji</a:t>
            </a:r>
            <a:r>
              <a:rPr lang="en-AU" sz="1500" i="1" dirty="0" smtClean="0">
                <a:solidFill>
                  <a:srgbClr val="4F81BD">
                    <a:lumMod val="60000"/>
                    <a:lumOff val="40000"/>
                  </a:srgbClr>
                </a:solidFill>
              </a:rPr>
              <a:t> </a:t>
            </a:r>
            <a:r>
              <a:rPr lang="en-AU" sz="1500" dirty="0" smtClean="0">
                <a:solidFill>
                  <a:srgbClr val="4F81BD">
                    <a:lumMod val="60000"/>
                    <a:lumOff val="40000"/>
                  </a:srgbClr>
                </a:solidFill>
              </a:rPr>
              <a:t>or the big clean up. They clean their schools, homes, and </a:t>
            </a:r>
            <a:r>
              <a:rPr lang="en-AU" sz="1500" dirty="0" smtClean="0">
                <a:solidFill>
                  <a:srgbClr val="4F81BD">
                    <a:lumMod val="50000"/>
                  </a:srgbClr>
                </a:solidFill>
              </a:rPr>
              <a:t>businesses </a:t>
            </a:r>
            <a:r>
              <a:rPr lang="en-AU" sz="1500" dirty="0" smtClean="0">
                <a:solidFill>
                  <a:srgbClr val="C0504D">
                    <a:lumMod val="50000"/>
                  </a:srgbClr>
                </a:solidFill>
              </a:rPr>
              <a:t>and settle all debts and </a:t>
            </a:r>
            <a:r>
              <a:rPr lang="en-AU" sz="1500" dirty="0" smtClean="0">
                <a:solidFill>
                  <a:srgbClr val="4F81BD">
                    <a:lumMod val="60000"/>
                    <a:lumOff val="40000"/>
                  </a:srgbClr>
                </a:solidFill>
              </a:rPr>
              <a:t>relationship </a:t>
            </a:r>
            <a:r>
              <a:rPr lang="en-AU" sz="1500" dirty="0" smtClean="0">
                <a:solidFill>
                  <a:srgbClr val="4F81BD">
                    <a:lumMod val="50000"/>
                  </a:srgbClr>
                </a:solidFill>
              </a:rPr>
              <a:t>problems.</a:t>
            </a:r>
            <a:endParaRPr lang="en-AU" sz="1500" dirty="0">
              <a:solidFill>
                <a:srgbClr val="4F81BD">
                  <a:lumMod val="50000"/>
                </a:srgbClr>
              </a:solidFill>
            </a:endParaRPr>
          </a:p>
        </p:txBody>
      </p:sp>
      <p:sp>
        <p:nvSpPr>
          <p:cNvPr id="8" name="TextBox 7"/>
          <p:cNvSpPr txBox="1"/>
          <p:nvPr/>
        </p:nvSpPr>
        <p:spPr>
          <a:xfrm>
            <a:off x="5940152" y="3212976"/>
            <a:ext cx="2664296" cy="2400657"/>
          </a:xfrm>
          <a:prstGeom prst="rect">
            <a:avLst/>
          </a:prstGeom>
          <a:noFill/>
        </p:spPr>
        <p:txBody>
          <a:bodyPr wrap="square" rtlCol="0">
            <a:spAutoFit/>
          </a:bodyPr>
          <a:lstStyle/>
          <a:p>
            <a:r>
              <a:rPr lang="en-AU" sz="1500" dirty="0" smtClean="0">
                <a:solidFill>
                  <a:srgbClr val="4BACC6">
                    <a:lumMod val="20000"/>
                    <a:lumOff val="80000"/>
                  </a:srgbClr>
                </a:solidFill>
              </a:rPr>
              <a:t>Other small traditions occur like the sitting at home and watching </a:t>
            </a:r>
            <a:r>
              <a:rPr lang="en-AU" sz="1500" dirty="0" smtClean="0">
                <a:solidFill>
                  <a:srgbClr val="1F497D">
                    <a:lumMod val="75000"/>
                  </a:srgbClr>
                </a:solidFill>
              </a:rPr>
              <a:t>New Year’s </a:t>
            </a:r>
            <a:r>
              <a:rPr lang="en-AU" sz="1500" dirty="0" smtClean="0">
                <a:solidFill>
                  <a:srgbClr val="4F81BD">
                    <a:lumMod val="40000"/>
                    <a:lumOff val="60000"/>
                  </a:srgbClr>
                </a:solidFill>
              </a:rPr>
              <a:t>Specials.</a:t>
            </a:r>
            <a:r>
              <a:rPr lang="en-AU" sz="1500" dirty="0" smtClean="0">
                <a:solidFill>
                  <a:srgbClr val="4BACC6">
                    <a:lumMod val="20000"/>
                    <a:lumOff val="80000"/>
                  </a:srgbClr>
                </a:solidFill>
              </a:rPr>
              <a:t> </a:t>
            </a:r>
            <a:r>
              <a:rPr lang="en-AU" sz="1500" dirty="0" smtClean="0">
                <a:solidFill>
                  <a:srgbClr val="4F81BD">
                    <a:lumMod val="50000"/>
                  </a:srgbClr>
                </a:solidFill>
              </a:rPr>
              <a:t>This where </a:t>
            </a:r>
            <a:r>
              <a:rPr lang="en-AU" sz="1500" dirty="0" err="1" smtClean="0">
                <a:solidFill>
                  <a:srgbClr val="4BACC6">
                    <a:lumMod val="20000"/>
                    <a:lumOff val="80000"/>
                  </a:srgbClr>
                </a:solidFill>
              </a:rPr>
              <a:t>Omisoka</a:t>
            </a:r>
            <a:r>
              <a:rPr lang="en-AU" sz="1500" dirty="0" smtClean="0">
                <a:solidFill>
                  <a:srgbClr val="4BACC6">
                    <a:lumMod val="20000"/>
                    <a:lumOff val="80000"/>
                  </a:srgbClr>
                </a:solidFill>
              </a:rPr>
              <a:t> really </a:t>
            </a:r>
            <a:r>
              <a:rPr lang="en-AU" sz="1500" dirty="0" smtClean="0">
                <a:solidFill>
                  <a:srgbClr val="4F81BD">
                    <a:lumMod val="50000"/>
                  </a:srgbClr>
                </a:solidFill>
              </a:rPr>
              <a:t>begins. They </a:t>
            </a:r>
            <a:r>
              <a:rPr lang="en-AU" sz="1500" dirty="0" smtClean="0">
                <a:solidFill>
                  <a:srgbClr val="4BACC6">
                    <a:lumMod val="20000"/>
                    <a:lumOff val="80000"/>
                  </a:srgbClr>
                </a:solidFill>
              </a:rPr>
              <a:t>eat special food </a:t>
            </a:r>
            <a:r>
              <a:rPr lang="en-AU" sz="1500" dirty="0" smtClean="0">
                <a:solidFill>
                  <a:srgbClr val="4F81BD">
                    <a:lumMod val="50000"/>
                  </a:srgbClr>
                </a:solidFill>
              </a:rPr>
              <a:t>called</a:t>
            </a:r>
            <a:r>
              <a:rPr lang="en-AU" sz="1500" i="1" dirty="0" smtClean="0">
                <a:solidFill>
                  <a:srgbClr val="4BACC6">
                    <a:lumMod val="20000"/>
                    <a:lumOff val="80000"/>
                  </a:srgbClr>
                </a:solidFill>
              </a:rPr>
              <a:t> </a:t>
            </a:r>
            <a:r>
              <a:rPr lang="en-AU" sz="1500" i="1" dirty="0" err="1" smtClean="0">
                <a:solidFill>
                  <a:srgbClr val="C00000"/>
                </a:solidFill>
              </a:rPr>
              <a:t>toshikoshi</a:t>
            </a:r>
            <a:r>
              <a:rPr lang="en-AU" sz="1500" i="1" dirty="0" smtClean="0">
                <a:solidFill>
                  <a:srgbClr val="C00000"/>
                </a:solidFill>
              </a:rPr>
              <a:t>-soba.</a:t>
            </a:r>
            <a:r>
              <a:rPr lang="en-AU" sz="1500" i="1" dirty="0" smtClean="0">
                <a:solidFill>
                  <a:srgbClr val="4BACC6">
                    <a:lumMod val="20000"/>
                    <a:lumOff val="80000"/>
                  </a:srgbClr>
                </a:solidFill>
              </a:rPr>
              <a:t> </a:t>
            </a:r>
            <a:r>
              <a:rPr lang="en-AU" sz="1500" dirty="0" err="1" smtClean="0">
                <a:solidFill>
                  <a:srgbClr val="4BACC6">
                    <a:lumMod val="20000"/>
                    <a:lumOff val="80000"/>
                  </a:srgbClr>
                </a:solidFill>
              </a:rPr>
              <a:t>Toshikoshi</a:t>
            </a:r>
            <a:r>
              <a:rPr lang="en-AU" sz="1500" dirty="0" smtClean="0">
                <a:solidFill>
                  <a:srgbClr val="4BACC6">
                    <a:lumMod val="20000"/>
                    <a:lumOff val="80000"/>
                  </a:srgbClr>
                </a:solidFill>
              </a:rPr>
              <a:t>-soba  is a long thin noodle dish eaten only on </a:t>
            </a:r>
            <a:r>
              <a:rPr lang="en-AU" sz="1500" dirty="0" err="1" smtClean="0">
                <a:solidFill>
                  <a:srgbClr val="4BACC6">
                    <a:lumMod val="20000"/>
                    <a:lumOff val="80000"/>
                  </a:srgbClr>
                </a:solidFill>
              </a:rPr>
              <a:t>Omisoka</a:t>
            </a:r>
            <a:r>
              <a:rPr lang="en-AU" sz="1500" dirty="0" smtClean="0">
                <a:solidFill>
                  <a:srgbClr val="4BACC6">
                    <a:lumMod val="20000"/>
                    <a:lumOff val="80000"/>
                  </a:srgbClr>
                </a:solidFill>
              </a:rPr>
              <a:t>. The long noodles represent long life.</a:t>
            </a:r>
            <a:endParaRPr lang="en-AU" sz="1500" i="1" dirty="0">
              <a:solidFill>
                <a:srgbClr val="4BACC6">
                  <a:lumMod val="20000"/>
                  <a:lumOff val="80000"/>
                </a:srgbClr>
              </a:solidFill>
            </a:endParaRPr>
          </a:p>
        </p:txBody>
      </p:sp>
      <p:sp>
        <p:nvSpPr>
          <p:cNvPr id="9" name="TextBox 8"/>
          <p:cNvSpPr txBox="1"/>
          <p:nvPr/>
        </p:nvSpPr>
        <p:spPr>
          <a:xfrm>
            <a:off x="179512" y="6381328"/>
            <a:ext cx="3096344" cy="430887"/>
          </a:xfrm>
          <a:prstGeom prst="rect">
            <a:avLst/>
          </a:prstGeom>
          <a:noFill/>
        </p:spPr>
        <p:txBody>
          <a:bodyPr wrap="square" rtlCol="0">
            <a:spAutoFit/>
          </a:bodyPr>
          <a:lstStyle/>
          <a:p>
            <a:r>
              <a:rPr lang="en-AU" sz="1100" u="sng" dirty="0" smtClean="0">
                <a:solidFill>
                  <a:srgbClr val="FFFF00"/>
                </a:solidFill>
              </a:rPr>
              <a:t>http://www.mythicmaps.net/Festival_calendar/Dec/Omisoka.htm</a:t>
            </a:r>
            <a:endParaRPr lang="en-AU" sz="1100" dirty="0">
              <a:solidFill>
                <a:srgbClr val="FFFF00"/>
              </a:solidFill>
            </a:endParaRPr>
          </a:p>
        </p:txBody>
      </p:sp>
      <p:sp>
        <p:nvSpPr>
          <p:cNvPr id="10" name="TextBox 9"/>
          <p:cNvSpPr txBox="1"/>
          <p:nvPr/>
        </p:nvSpPr>
        <p:spPr>
          <a:xfrm>
            <a:off x="3275856" y="6453336"/>
            <a:ext cx="2520280" cy="261610"/>
          </a:xfrm>
          <a:prstGeom prst="rect">
            <a:avLst/>
          </a:prstGeom>
          <a:noFill/>
        </p:spPr>
        <p:txBody>
          <a:bodyPr wrap="square" rtlCol="0">
            <a:spAutoFit/>
          </a:bodyPr>
          <a:lstStyle/>
          <a:p>
            <a:r>
              <a:rPr lang="en-AU" sz="1100" dirty="0" smtClean="0">
                <a:solidFill>
                  <a:srgbClr val="FFFF00"/>
                </a:solidFill>
              </a:rPr>
              <a:t>http://en.wikipedia.org/wiki/Omisoka</a:t>
            </a:r>
            <a:endParaRPr lang="en-AU" sz="1100" dirty="0">
              <a:solidFill>
                <a:srgbClr val="FFFF00"/>
              </a:solidFill>
            </a:endParaRPr>
          </a:p>
        </p:txBody>
      </p:sp>
      <p:sp>
        <p:nvSpPr>
          <p:cNvPr id="11" name="TextBox 10"/>
          <p:cNvSpPr txBox="1"/>
          <p:nvPr/>
        </p:nvSpPr>
        <p:spPr>
          <a:xfrm>
            <a:off x="3203848" y="2924944"/>
            <a:ext cx="2160240" cy="1708160"/>
          </a:xfrm>
          <a:prstGeom prst="rect">
            <a:avLst/>
          </a:prstGeom>
          <a:noFill/>
        </p:spPr>
        <p:txBody>
          <a:bodyPr wrap="square" rtlCol="0">
            <a:spAutoFit/>
          </a:bodyPr>
          <a:lstStyle/>
          <a:p>
            <a:r>
              <a:rPr lang="en-AU" sz="1500" dirty="0" smtClean="0">
                <a:solidFill>
                  <a:srgbClr val="4BACC6">
                    <a:lumMod val="20000"/>
                    <a:lumOff val="80000"/>
                  </a:srgbClr>
                </a:solidFill>
              </a:rPr>
              <a:t>To see in the New Year, the Japanese visit temples at 12am on New Year’s Day. They wait to hear the bells ring 108 times to drive away all of </a:t>
            </a:r>
            <a:r>
              <a:rPr lang="en-AU" sz="1500" dirty="0" smtClean="0">
                <a:solidFill>
                  <a:srgbClr val="F79646">
                    <a:lumMod val="75000"/>
                  </a:srgbClr>
                </a:solidFill>
              </a:rPr>
              <a:t>the previous </a:t>
            </a:r>
            <a:r>
              <a:rPr lang="en-AU" sz="1500" dirty="0" smtClean="0">
                <a:solidFill>
                  <a:srgbClr val="4BACC6">
                    <a:lumMod val="20000"/>
                    <a:lumOff val="80000"/>
                  </a:srgbClr>
                </a:solidFill>
              </a:rPr>
              <a:t>year’s sins.</a:t>
            </a:r>
            <a:endParaRPr lang="en-AU" sz="1500" dirty="0">
              <a:solidFill>
                <a:srgbClr val="4BACC6">
                  <a:lumMod val="20000"/>
                  <a:lumOff val="80000"/>
                </a:srgbClr>
              </a:solidFill>
            </a:endParaRPr>
          </a:p>
        </p:txBody>
      </p:sp>
      <p:sp>
        <p:nvSpPr>
          <p:cNvPr id="12" name="TextBox 11"/>
          <p:cNvSpPr txBox="1"/>
          <p:nvPr/>
        </p:nvSpPr>
        <p:spPr>
          <a:xfrm>
            <a:off x="5940152" y="6257836"/>
            <a:ext cx="1800200" cy="600164"/>
          </a:xfrm>
          <a:prstGeom prst="rect">
            <a:avLst/>
          </a:prstGeom>
          <a:noFill/>
        </p:spPr>
        <p:txBody>
          <a:bodyPr wrap="square" rtlCol="0">
            <a:spAutoFit/>
          </a:bodyPr>
          <a:lstStyle/>
          <a:p>
            <a:r>
              <a:rPr lang="en-AU" sz="1100" dirty="0" smtClean="0">
                <a:solidFill>
                  <a:srgbClr val="FFFF00"/>
                </a:solidFill>
              </a:rPr>
              <a:t>http://www.foodbuzz.com/custom/photo/262/175/3106486-toshikoshi-soba.jpg</a:t>
            </a:r>
          </a:p>
        </p:txBody>
      </p:sp>
      <p:pic>
        <p:nvPicPr>
          <p:cNvPr id="3074" name="Picture 2" descr="http://www.google.com.au/url?source=imgres&amp;ct=img&amp;q=http://www.foodbuzz.com/custom/photo/262/175/3106486-toshikoshi-soba.jpg&amp;sa=X&amp;ei=nMcDTs7VCdHirAew2omZDA&amp;ved=0CAQQ8wc4KQ&amp;usg=AFQjCNGOPAsDsuZjolYqKbtjTIGiOu3cFg"/>
          <p:cNvPicPr>
            <a:picLocks noChangeAspect="1" noChangeArrowheads="1"/>
          </p:cNvPicPr>
          <p:nvPr/>
        </p:nvPicPr>
        <p:blipFill>
          <a:blip r:embed="rId3" cstate="print"/>
          <a:srcRect/>
          <a:stretch>
            <a:fillRect/>
          </a:stretch>
        </p:blipFill>
        <p:spPr bwMode="auto">
          <a:xfrm>
            <a:off x="7956376" y="5301208"/>
            <a:ext cx="1780494" cy="118926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0825" y="1340768"/>
            <a:ext cx="7201495" cy="5328320"/>
          </a:xfrm>
        </p:spPr>
        <p:txBody>
          <a:bodyPr>
            <a:normAutofit/>
          </a:bodyPr>
          <a:lstStyle/>
          <a:p>
            <a:pPr eaLnBrk="1" hangingPunct="1">
              <a:lnSpc>
                <a:spcPct val="90000"/>
              </a:lnSpc>
              <a:buFont typeface="Arial" charset="0"/>
              <a:buNone/>
            </a:pPr>
            <a:r>
              <a:rPr lang="ja-JP" altLang="en-US" sz="1500" smtClean="0"/>
              <a:t>せいじんの日</a:t>
            </a:r>
            <a:r>
              <a:rPr lang="en-AU" sz="1500" dirty="0" smtClean="0"/>
              <a:t>, also known as “Coming of Age Day”, is a national holiday celebrated annually in </a:t>
            </a:r>
            <a:r>
              <a:rPr lang="ja-JP" altLang="en-US" sz="1500" smtClean="0"/>
              <a:t>一月</a:t>
            </a:r>
            <a:r>
              <a:rPr lang="en-AU" sz="1500" dirty="0" smtClean="0"/>
              <a:t> on the second</a:t>
            </a:r>
            <a:r>
              <a:rPr lang="ja-JP" altLang="en-US" sz="1500" smtClean="0"/>
              <a:t>　げつようび</a:t>
            </a:r>
            <a:r>
              <a:rPr lang="en-AU" sz="1500" dirty="0" smtClean="0"/>
              <a:t>. It was first established in 1948 and originally celebrated on</a:t>
            </a:r>
            <a:r>
              <a:rPr lang="ja-JP" altLang="en-US" sz="1500" smtClean="0"/>
              <a:t>　一月十五日</a:t>
            </a:r>
            <a:r>
              <a:rPr lang="en-AU" sz="1500" dirty="0" smtClean="0"/>
              <a:t>  until the year 2000. The event is held to celebrate those who will be or have turned </a:t>
            </a:r>
            <a:r>
              <a:rPr lang="ja-JP" altLang="en-US" sz="1500" smtClean="0"/>
              <a:t>二十歳</a:t>
            </a:r>
            <a:r>
              <a:rPr lang="en-AU" sz="1500" dirty="0" smtClean="0"/>
              <a:t> (20 years old), the “age of majority”. In Japan, </a:t>
            </a:r>
            <a:r>
              <a:rPr lang="ja-JP" altLang="en-US" sz="1500" smtClean="0"/>
              <a:t>二十歳</a:t>
            </a:r>
            <a:r>
              <a:rPr lang="en-AU" sz="1500" dirty="0" smtClean="0"/>
              <a:t> is considered to be the start of adulthood and is the minimum legal age to drink alcohol, smoke and vote</a:t>
            </a:r>
            <a:r>
              <a:rPr lang="en-AU" sz="1500" b="1" dirty="0" smtClean="0"/>
              <a:t>.</a:t>
            </a:r>
            <a:r>
              <a:rPr lang="en-AU" sz="1500" dirty="0" smtClean="0"/>
              <a:t>  </a:t>
            </a:r>
          </a:p>
          <a:p>
            <a:pPr eaLnBrk="1" hangingPunct="1">
              <a:lnSpc>
                <a:spcPct val="90000"/>
              </a:lnSpc>
              <a:buFont typeface="Arial" charset="0"/>
              <a:buNone/>
            </a:pPr>
            <a:r>
              <a:rPr lang="en-AU" sz="1500" dirty="0" smtClean="0"/>
              <a:t>Festivities include coming of age ceremonies known as </a:t>
            </a:r>
            <a:r>
              <a:rPr lang="ja-JP" altLang="en-AU" sz="1500" smtClean="0"/>
              <a:t>成人式 </a:t>
            </a:r>
            <a:r>
              <a:rPr lang="en-AU" altLang="ja-JP" sz="1500" dirty="0" smtClean="0"/>
              <a:t>(</a:t>
            </a:r>
            <a:r>
              <a:rPr lang="en-AU" sz="1500" dirty="0" err="1" smtClean="0"/>
              <a:t>seijin</a:t>
            </a:r>
            <a:r>
              <a:rPr lang="en-AU" sz="1500" dirty="0" smtClean="0"/>
              <a:t> </a:t>
            </a:r>
            <a:r>
              <a:rPr lang="en-AU" sz="1500" dirty="0" err="1" smtClean="0"/>
              <a:t>shiki</a:t>
            </a:r>
            <a:r>
              <a:rPr lang="en-AU" sz="1500" dirty="0" smtClean="0"/>
              <a:t>)which is a formal gathering organized by the local government to honour the new adults, as well as after-parties amongst family and friends. During the ceremony the new adults listen to speeches giving them advice and explaining their responsibilities as adults in society.</a:t>
            </a:r>
          </a:p>
          <a:p>
            <a:pPr eaLnBrk="1" hangingPunct="1">
              <a:lnSpc>
                <a:spcPct val="90000"/>
              </a:lnSpc>
              <a:buFont typeface="Arial" charset="0"/>
              <a:buNone/>
            </a:pPr>
            <a:r>
              <a:rPr lang="en-AU" sz="1500" dirty="0" smtClean="0"/>
              <a:t>Women celebrate by wearing one of the most extravagant and formal kimono for unmarried women called “</a:t>
            </a:r>
            <a:r>
              <a:rPr lang="en-AU" sz="1500" dirty="0" err="1" smtClean="0"/>
              <a:t>furisode</a:t>
            </a:r>
            <a:r>
              <a:rPr lang="en-AU" sz="1500" dirty="0" smtClean="0"/>
              <a:t>”.  The </a:t>
            </a:r>
            <a:r>
              <a:rPr lang="en-AU" sz="1500" dirty="0" err="1" smtClean="0"/>
              <a:t>furisode</a:t>
            </a:r>
            <a:r>
              <a:rPr lang="en-AU" sz="1500" dirty="0" smtClean="0"/>
              <a:t> kimono is expensive and can cost as much as a car so often women rent one for the event. Women also spend a lot of time dressing up for the event at salons or hairdressers for their makeup and hair styles.</a:t>
            </a:r>
            <a:r>
              <a:rPr lang="ja-JP" altLang="en-US" sz="1500" smtClean="0"/>
              <a:t>　</a:t>
            </a:r>
            <a:endParaRPr lang="en-AU" sz="1500" dirty="0" smtClean="0"/>
          </a:p>
          <a:p>
            <a:pPr eaLnBrk="1" hangingPunct="1">
              <a:lnSpc>
                <a:spcPct val="90000"/>
              </a:lnSpc>
              <a:buFont typeface="Arial" charset="0"/>
              <a:buNone/>
            </a:pPr>
            <a:r>
              <a:rPr lang="en-AU" sz="1500" dirty="0" smtClean="0"/>
              <a:t>Men celebrate by wearing, nowadays, suits although some men still wear the traditional male kimono.  </a:t>
            </a:r>
          </a:p>
          <a:p>
            <a:pPr eaLnBrk="1" hangingPunct="1">
              <a:lnSpc>
                <a:spcPct val="90000"/>
              </a:lnSpc>
              <a:buFont typeface="Arial" charset="0"/>
              <a:buNone/>
            </a:pPr>
            <a:endParaRPr lang="en-AU" sz="800" dirty="0" smtClean="0"/>
          </a:p>
          <a:p>
            <a:pPr eaLnBrk="1" hangingPunct="1">
              <a:lnSpc>
                <a:spcPct val="90000"/>
              </a:lnSpc>
              <a:buFont typeface="Arial" charset="0"/>
              <a:buNone/>
            </a:pPr>
            <a:endParaRPr lang="en-AU" sz="800" dirty="0" smtClean="0"/>
          </a:p>
          <a:p>
            <a:pPr eaLnBrk="1" hangingPunct="1">
              <a:lnSpc>
                <a:spcPct val="90000"/>
              </a:lnSpc>
              <a:buFont typeface="Arial" charset="0"/>
              <a:buNone/>
            </a:pPr>
            <a:endParaRPr lang="en-AU" sz="800" dirty="0" smtClean="0"/>
          </a:p>
          <a:p>
            <a:pPr eaLnBrk="1" hangingPunct="1">
              <a:lnSpc>
                <a:spcPct val="90000"/>
              </a:lnSpc>
              <a:buFont typeface="Arial" charset="0"/>
              <a:buNone/>
            </a:pPr>
            <a:endParaRPr lang="en-AU" sz="1500" dirty="0" smtClean="0"/>
          </a:p>
        </p:txBody>
      </p:sp>
      <p:sp>
        <p:nvSpPr>
          <p:cNvPr id="2050" name="Title 3"/>
          <p:cNvSpPr>
            <a:spLocks noGrp="1"/>
          </p:cNvSpPr>
          <p:nvPr>
            <p:ph type="title"/>
          </p:nvPr>
        </p:nvSpPr>
        <p:spPr>
          <a:xfrm>
            <a:off x="539552" y="0"/>
            <a:ext cx="8229600" cy="1219200"/>
          </a:xfrm>
        </p:spPr>
        <p:txBody>
          <a:bodyPr>
            <a:normAutofit/>
          </a:bodyPr>
          <a:lstStyle/>
          <a:p>
            <a:pPr eaLnBrk="1" hangingPunct="1"/>
            <a:r>
              <a:rPr lang="ja-JP" altLang="en-US" smtClean="0">
                <a:effectLst/>
              </a:rPr>
              <a:t>せいじんの日</a:t>
            </a:r>
            <a:r>
              <a:rPr lang="en-AU" altLang="ja-JP" dirty="0" smtClean="0">
                <a:effectLst/>
              </a:rPr>
              <a:t>- </a:t>
            </a:r>
            <a:r>
              <a:rPr lang="en-AU" dirty="0" smtClean="0">
                <a:effectLst/>
              </a:rPr>
              <a:t>Coming of Age Day</a:t>
            </a:r>
          </a:p>
        </p:txBody>
      </p:sp>
      <p:pic>
        <p:nvPicPr>
          <p:cNvPr id="2055" name="Picture 7" descr="http://www.japan-talk.com/images/jt/Seijin1851412640148806444.jpeg"/>
          <p:cNvPicPr>
            <a:picLocks noChangeAspect="1" noChangeArrowheads="1"/>
          </p:cNvPicPr>
          <p:nvPr/>
        </p:nvPicPr>
        <p:blipFill>
          <a:blip r:embed="rId3" cstate="print"/>
          <a:srcRect/>
          <a:stretch>
            <a:fillRect/>
          </a:stretch>
        </p:blipFill>
        <p:spPr bwMode="auto">
          <a:xfrm>
            <a:off x="7308304" y="1556792"/>
            <a:ext cx="1584176" cy="2388558"/>
          </a:xfrm>
          <a:prstGeom prst="rect">
            <a:avLst/>
          </a:prstGeom>
          <a:ln>
            <a:noFill/>
          </a:ln>
          <a:effectLst>
            <a:softEdge rad="112500"/>
          </a:effectLst>
        </p:spPr>
      </p:pic>
      <p:pic>
        <p:nvPicPr>
          <p:cNvPr id="8" name="Picture 4" descr="http://4.bp.blogspot.com/_USzog_GOzyA/TSiTLdH9TmI/AAAAAAAAQ-E/w1mTP5AvUxg/s1600/seijin-6.jpg">
            <a:hlinkClick r:id="rId4"/>
          </p:cNvPr>
          <p:cNvPicPr>
            <a:picLocks noChangeAspect="1" noChangeArrowheads="1"/>
          </p:cNvPicPr>
          <p:nvPr/>
        </p:nvPicPr>
        <p:blipFill>
          <a:blip r:embed="rId5" cstate="print"/>
          <a:srcRect l="6781" t="6782" r="5062"/>
          <a:stretch>
            <a:fillRect/>
          </a:stretch>
        </p:blipFill>
        <p:spPr bwMode="auto">
          <a:xfrm>
            <a:off x="7020272" y="4509120"/>
            <a:ext cx="1872208" cy="1979712"/>
          </a:xfrm>
          <a:prstGeom prst="rect">
            <a:avLst/>
          </a:prstGeom>
          <a:ln>
            <a:noFill/>
          </a:ln>
          <a:effectLst>
            <a:softEdge rad="112500"/>
          </a:effectLst>
        </p:spPr>
      </p:pic>
      <p:pic>
        <p:nvPicPr>
          <p:cNvPr id="9" name="Picture 2" descr="http://www.japanwindow.com/gallery/seijin-no-hi/images/tn_kimono005.jpg"/>
          <p:cNvPicPr>
            <a:picLocks noChangeAspect="1" noChangeArrowheads="1"/>
          </p:cNvPicPr>
          <p:nvPr/>
        </p:nvPicPr>
        <p:blipFill>
          <a:blip r:embed="rId6" cstate="print"/>
          <a:srcRect/>
          <a:stretch>
            <a:fillRect/>
          </a:stretch>
        </p:blipFill>
        <p:spPr bwMode="auto">
          <a:xfrm>
            <a:off x="251520" y="5301208"/>
            <a:ext cx="1449001" cy="1412776"/>
          </a:xfrm>
          <a:prstGeom prst="rect">
            <a:avLst/>
          </a:prstGeom>
          <a:ln>
            <a:noFill/>
          </a:ln>
          <a:effectLst>
            <a:softEdge rad="112500"/>
          </a:effectLst>
        </p:spPr>
      </p:pic>
      <p:sp>
        <p:nvSpPr>
          <p:cNvPr id="10" name="TextBox 9"/>
          <p:cNvSpPr txBox="1"/>
          <p:nvPr/>
        </p:nvSpPr>
        <p:spPr>
          <a:xfrm>
            <a:off x="3923928" y="5661248"/>
            <a:ext cx="3096344" cy="1231106"/>
          </a:xfrm>
          <a:prstGeom prst="rect">
            <a:avLst/>
          </a:prstGeom>
          <a:noFill/>
        </p:spPr>
        <p:txBody>
          <a:bodyPr wrap="square" rtlCol="0">
            <a:spAutoFit/>
          </a:bodyPr>
          <a:lstStyle/>
          <a:p>
            <a:pPr marL="274320" indent="-274320">
              <a:lnSpc>
                <a:spcPct val="90000"/>
              </a:lnSpc>
              <a:spcBef>
                <a:spcPts val="600"/>
              </a:spcBef>
              <a:buClr>
                <a:srgbClr val="F3A447"/>
              </a:buClr>
              <a:buSzPct val="85000"/>
            </a:pPr>
            <a:r>
              <a:rPr lang="en-AU" sz="800" dirty="0">
                <a:solidFill>
                  <a:prstClr val="white"/>
                </a:solidFill>
                <a:cs typeface="Arial" charset="0"/>
              </a:rPr>
              <a:t>http://japanvisitor.blogspot.com/2011/01/seijin-no-hi.html</a:t>
            </a:r>
          </a:p>
          <a:p>
            <a:pPr marL="274320" indent="-274320">
              <a:lnSpc>
                <a:spcPct val="90000"/>
              </a:lnSpc>
              <a:spcBef>
                <a:spcPts val="600"/>
              </a:spcBef>
              <a:buClr>
                <a:srgbClr val="F3A447"/>
              </a:buClr>
              <a:buSzPct val="85000"/>
            </a:pPr>
            <a:r>
              <a:rPr lang="en-AU" sz="800" dirty="0">
                <a:solidFill>
                  <a:prstClr val="white"/>
                </a:solidFill>
                <a:cs typeface="Arial" charset="0"/>
              </a:rPr>
              <a:t>http://www.tokyotopia.com/seijin-no-hi.html</a:t>
            </a:r>
          </a:p>
          <a:p>
            <a:pPr marL="274320" indent="-274320">
              <a:lnSpc>
                <a:spcPct val="90000"/>
              </a:lnSpc>
              <a:spcBef>
                <a:spcPts val="600"/>
              </a:spcBef>
              <a:buClr>
                <a:srgbClr val="F3A447"/>
              </a:buClr>
              <a:buSzPct val="85000"/>
            </a:pPr>
            <a:r>
              <a:rPr lang="en-AU" sz="800" dirty="0">
                <a:solidFill>
                  <a:prstClr val="white"/>
                </a:solidFill>
                <a:cs typeface="Arial" charset="0"/>
              </a:rPr>
              <a:t>http://tanutech.com/japan/seijin1.html</a:t>
            </a:r>
          </a:p>
          <a:p>
            <a:pPr marL="274320" indent="-274320">
              <a:lnSpc>
                <a:spcPct val="90000"/>
              </a:lnSpc>
              <a:spcBef>
                <a:spcPts val="600"/>
              </a:spcBef>
              <a:buClr>
                <a:srgbClr val="F3A447"/>
              </a:buClr>
              <a:buSzPct val="85000"/>
            </a:pPr>
            <a:r>
              <a:rPr lang="en-AU" sz="800" dirty="0">
                <a:solidFill>
                  <a:prstClr val="white"/>
                </a:solidFill>
                <a:cs typeface="Arial" charset="0"/>
              </a:rPr>
              <a:t>http://</a:t>
            </a:r>
            <a:r>
              <a:rPr lang="en-AU" sz="800" dirty="0" smtClean="0">
                <a:solidFill>
                  <a:prstClr val="white"/>
                </a:solidFill>
                <a:cs typeface="Arial" charset="0"/>
              </a:rPr>
              <a:t>en.wikipedia.org/wiki/Coming_of_Age_Day</a:t>
            </a:r>
          </a:p>
          <a:p>
            <a:pPr marL="274320" indent="-274320">
              <a:lnSpc>
                <a:spcPct val="90000"/>
              </a:lnSpc>
              <a:spcBef>
                <a:spcPts val="600"/>
              </a:spcBef>
              <a:buClr>
                <a:srgbClr val="F3A447"/>
              </a:buClr>
              <a:buSzPct val="85000"/>
            </a:pPr>
            <a:r>
              <a:rPr lang="en-AU" sz="800" dirty="0" smtClean="0">
                <a:solidFill>
                  <a:prstClr val="white"/>
                </a:solidFill>
                <a:cs typeface="Arial" charset="0"/>
              </a:rPr>
              <a:t>http://youtu.be/FhuR2K0q_e4</a:t>
            </a:r>
            <a:endParaRPr lang="en-AU" sz="800" dirty="0">
              <a:solidFill>
                <a:prstClr val="white"/>
              </a:solidFill>
              <a:cs typeface="Arial" charset="0"/>
            </a:endParaRPr>
          </a:p>
          <a:p>
            <a:pPr fontAlgn="base">
              <a:spcBef>
                <a:spcPct val="0"/>
              </a:spcBef>
              <a:spcAft>
                <a:spcPct val="0"/>
              </a:spcAft>
            </a:pPr>
            <a:endParaRPr lang="en-AU" dirty="0">
              <a:solidFill>
                <a:prstClr val="white"/>
              </a:solidFill>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3808" y="0"/>
            <a:ext cx="2952328" cy="1916832"/>
          </a:xfrm>
        </p:spPr>
        <p:txBody>
          <a:bodyPr>
            <a:normAutofit/>
          </a:bodyPr>
          <a:lstStyle/>
          <a:p>
            <a:r>
              <a:rPr lang="ja-JP" altLang="en-US" smtClean="0"/>
              <a:t>節分</a:t>
            </a:r>
            <a:r>
              <a:rPr lang="en-AU" altLang="ja-JP" dirty="0" smtClean="0"/>
              <a:t/>
            </a:r>
            <a:br>
              <a:rPr lang="en-AU" altLang="ja-JP" dirty="0" smtClean="0"/>
            </a:br>
            <a:r>
              <a:rPr lang="en-AU" altLang="ja-JP" dirty="0" err="1" smtClean="0"/>
              <a:t>Setsubun</a:t>
            </a:r>
            <a:endParaRPr lang="en-AU" dirty="0"/>
          </a:p>
        </p:txBody>
      </p:sp>
      <p:sp>
        <p:nvSpPr>
          <p:cNvPr id="3" name="Subtitle 2"/>
          <p:cNvSpPr>
            <a:spLocks noGrp="1"/>
          </p:cNvSpPr>
          <p:nvPr>
            <p:ph type="subTitle" idx="1"/>
          </p:nvPr>
        </p:nvSpPr>
        <p:spPr>
          <a:xfrm>
            <a:off x="3131840" y="4581128"/>
            <a:ext cx="2808312" cy="1057672"/>
          </a:xfrm>
        </p:spPr>
        <p:txBody>
          <a:bodyPr>
            <a:normAutofit fontScale="92500" lnSpcReduction="10000"/>
          </a:bodyPr>
          <a:lstStyle/>
          <a:p>
            <a:r>
              <a:rPr lang="en-AU" dirty="0" smtClean="0"/>
              <a:t>Ni </a:t>
            </a:r>
            <a:r>
              <a:rPr lang="en-AU" dirty="0" err="1" smtClean="0"/>
              <a:t>gatsu</a:t>
            </a:r>
            <a:r>
              <a:rPr lang="en-AU" dirty="0"/>
              <a:t> </a:t>
            </a:r>
            <a:r>
              <a:rPr lang="en-AU" dirty="0" err="1" smtClean="0"/>
              <a:t>mikka</a:t>
            </a:r>
            <a:r>
              <a:rPr lang="en-AU" dirty="0" smtClean="0"/>
              <a:t>*</a:t>
            </a:r>
          </a:p>
          <a:p>
            <a:r>
              <a:rPr lang="en-AU" dirty="0" smtClean="0"/>
              <a:t>Ni </a:t>
            </a:r>
            <a:r>
              <a:rPr lang="en-AU" dirty="0" err="1" smtClean="0"/>
              <a:t>gatsu</a:t>
            </a:r>
            <a:r>
              <a:rPr lang="en-AU" dirty="0" smtClean="0"/>
              <a:t> </a:t>
            </a:r>
            <a:r>
              <a:rPr lang="en-AU" dirty="0" err="1" smtClean="0"/>
              <a:t>mikka</a:t>
            </a:r>
            <a:endParaRPr lang="en-AU" dirty="0"/>
          </a:p>
        </p:txBody>
      </p:sp>
      <p:pic>
        <p:nvPicPr>
          <p:cNvPr id="1026" name="Picture 2" descr="http://sabayounus.com/wp-content/uploads/2011/02/setsubun.jpg"/>
          <p:cNvPicPr>
            <a:picLocks noChangeAspect="1" noChangeArrowheads="1"/>
          </p:cNvPicPr>
          <p:nvPr/>
        </p:nvPicPr>
        <p:blipFill>
          <a:blip r:embed="rId2" cstate="print"/>
          <a:srcRect/>
          <a:stretch>
            <a:fillRect/>
          </a:stretch>
        </p:blipFill>
        <p:spPr bwMode="auto">
          <a:xfrm>
            <a:off x="3203848" y="1988840"/>
            <a:ext cx="2520280" cy="1621380"/>
          </a:xfrm>
          <a:prstGeom prst="rect">
            <a:avLst/>
          </a:prstGeom>
          <a:noFill/>
        </p:spPr>
      </p:pic>
      <p:sp>
        <p:nvSpPr>
          <p:cNvPr id="5" name="TextBox 4"/>
          <p:cNvSpPr txBox="1"/>
          <p:nvPr/>
        </p:nvSpPr>
        <p:spPr>
          <a:xfrm>
            <a:off x="0" y="0"/>
            <a:ext cx="3059832" cy="6740307"/>
          </a:xfrm>
          <a:prstGeom prst="rect">
            <a:avLst/>
          </a:prstGeom>
          <a:noFill/>
        </p:spPr>
        <p:txBody>
          <a:bodyPr wrap="square" rtlCol="0">
            <a:spAutoFit/>
          </a:bodyPr>
          <a:lstStyle/>
          <a:p>
            <a:r>
              <a:rPr lang="en-AU" dirty="0" smtClean="0">
                <a:solidFill>
                  <a:prstClr val="black"/>
                </a:solidFill>
              </a:rPr>
              <a:t>The Bean-throwing festival is held the day before the beginning of Spring </a:t>
            </a:r>
          </a:p>
          <a:p>
            <a:endParaRPr lang="en-AU" dirty="0" smtClean="0">
              <a:solidFill>
                <a:prstClr val="black"/>
              </a:solidFill>
            </a:endParaRPr>
          </a:p>
          <a:p>
            <a:r>
              <a:rPr lang="en-AU" dirty="0" smtClean="0">
                <a:solidFill>
                  <a:prstClr val="black"/>
                </a:solidFill>
              </a:rPr>
              <a:t>It is associated with the Lunar New Year, and is the equivalent of new year’s celebrations.</a:t>
            </a:r>
          </a:p>
          <a:p>
            <a:endParaRPr lang="en-AU" dirty="0" smtClean="0">
              <a:solidFill>
                <a:prstClr val="black"/>
              </a:solidFill>
            </a:endParaRPr>
          </a:p>
          <a:p>
            <a:r>
              <a:rPr lang="en-AU" dirty="0" smtClean="0">
                <a:solidFill>
                  <a:prstClr val="black"/>
                </a:solidFill>
              </a:rPr>
              <a:t>The Bean-Throwing ritual is called </a:t>
            </a:r>
            <a:r>
              <a:rPr lang="ja-JP" altLang="en-US" smtClean="0">
                <a:solidFill>
                  <a:prstClr val="black"/>
                </a:solidFill>
              </a:rPr>
              <a:t>豆撒き </a:t>
            </a:r>
            <a:r>
              <a:rPr lang="en-AU" altLang="ja-JP" dirty="0" smtClean="0">
                <a:solidFill>
                  <a:prstClr val="black"/>
                </a:solidFill>
              </a:rPr>
              <a:t>(</a:t>
            </a:r>
            <a:r>
              <a:rPr lang="en-AU" altLang="ja-JP" dirty="0" err="1" smtClean="0">
                <a:solidFill>
                  <a:prstClr val="black"/>
                </a:solidFill>
              </a:rPr>
              <a:t>mamemaki</a:t>
            </a:r>
            <a:r>
              <a:rPr lang="en-AU" altLang="ja-JP" dirty="0" smtClean="0">
                <a:solidFill>
                  <a:prstClr val="black"/>
                </a:solidFill>
              </a:rPr>
              <a:t> – this literally translates to “been throwing”), and is performed to cleanse evil spirits and bad luck from the previous year, and to promote good health for the following year.</a:t>
            </a:r>
          </a:p>
          <a:p>
            <a:endParaRPr lang="en-AU" dirty="0" smtClean="0">
              <a:solidFill>
                <a:prstClr val="black"/>
              </a:solidFill>
            </a:endParaRPr>
          </a:p>
          <a:p>
            <a:r>
              <a:rPr lang="en-AU" altLang="ja-JP" dirty="0" smtClean="0">
                <a:solidFill>
                  <a:prstClr val="black"/>
                </a:solidFill>
              </a:rPr>
              <a:t>The </a:t>
            </a:r>
            <a:r>
              <a:rPr lang="ja-JP" altLang="en-US" smtClean="0">
                <a:solidFill>
                  <a:prstClr val="black"/>
                </a:solidFill>
              </a:rPr>
              <a:t>豆撒き </a:t>
            </a:r>
            <a:r>
              <a:rPr lang="en-AU" altLang="ja-JP" dirty="0" smtClean="0">
                <a:solidFill>
                  <a:prstClr val="black"/>
                </a:solidFill>
              </a:rPr>
              <a:t>is usually performed by the </a:t>
            </a:r>
            <a:r>
              <a:rPr lang="en-AU" altLang="ja-JP" dirty="0" err="1" smtClean="0">
                <a:solidFill>
                  <a:prstClr val="black"/>
                </a:solidFill>
              </a:rPr>
              <a:t>toshiotoko</a:t>
            </a:r>
            <a:r>
              <a:rPr lang="en-AU" altLang="ja-JP" dirty="0" smtClean="0">
                <a:solidFill>
                  <a:prstClr val="black"/>
                </a:solidFill>
              </a:rPr>
              <a:t>*, or else the male head of the household.</a:t>
            </a:r>
          </a:p>
          <a:p>
            <a:endParaRPr lang="en-AU" dirty="0" smtClean="0">
              <a:solidFill>
                <a:prstClr val="black"/>
              </a:solidFill>
            </a:endParaRPr>
          </a:p>
        </p:txBody>
      </p:sp>
      <p:sp>
        <p:nvSpPr>
          <p:cNvPr id="10" name="TextBox 9"/>
          <p:cNvSpPr txBox="1"/>
          <p:nvPr/>
        </p:nvSpPr>
        <p:spPr>
          <a:xfrm>
            <a:off x="6156176" y="0"/>
            <a:ext cx="2987824" cy="6463308"/>
          </a:xfrm>
          <a:prstGeom prst="rect">
            <a:avLst/>
          </a:prstGeom>
          <a:noFill/>
        </p:spPr>
        <p:txBody>
          <a:bodyPr wrap="square" rtlCol="0">
            <a:spAutoFit/>
          </a:bodyPr>
          <a:lstStyle/>
          <a:p>
            <a:r>
              <a:rPr lang="en-AU" altLang="ja-JP" dirty="0" smtClean="0">
                <a:solidFill>
                  <a:prstClr val="black"/>
                </a:solidFill>
              </a:rPr>
              <a:t>The </a:t>
            </a:r>
            <a:r>
              <a:rPr lang="ja-JP" altLang="en-US" smtClean="0">
                <a:solidFill>
                  <a:prstClr val="black"/>
                </a:solidFill>
              </a:rPr>
              <a:t>豆撒き </a:t>
            </a:r>
            <a:r>
              <a:rPr lang="en-AU" altLang="ja-JP" dirty="0" smtClean="0">
                <a:solidFill>
                  <a:prstClr val="black"/>
                </a:solidFill>
              </a:rPr>
              <a:t>is usually performed by the </a:t>
            </a:r>
            <a:r>
              <a:rPr lang="en-AU" altLang="ja-JP" dirty="0" err="1" smtClean="0">
                <a:solidFill>
                  <a:prstClr val="black"/>
                </a:solidFill>
              </a:rPr>
              <a:t>toshiotoko</a:t>
            </a:r>
            <a:r>
              <a:rPr lang="en-AU" altLang="ja-JP" dirty="0" smtClean="0">
                <a:solidFill>
                  <a:prstClr val="black"/>
                </a:solidFill>
              </a:rPr>
              <a:t>*, or else the male head of the household.</a:t>
            </a:r>
          </a:p>
          <a:p>
            <a:endParaRPr lang="en-AU" dirty="0" smtClean="0">
              <a:solidFill>
                <a:prstClr val="black"/>
              </a:solidFill>
            </a:endParaRPr>
          </a:p>
          <a:p>
            <a:r>
              <a:rPr lang="en-AU" dirty="0" smtClean="0">
                <a:solidFill>
                  <a:prstClr val="black"/>
                </a:solidFill>
              </a:rPr>
              <a:t>The </a:t>
            </a:r>
            <a:r>
              <a:rPr lang="en-AU" dirty="0" err="1" smtClean="0">
                <a:solidFill>
                  <a:prstClr val="black"/>
                </a:solidFill>
              </a:rPr>
              <a:t>toshiotoko</a:t>
            </a:r>
            <a:r>
              <a:rPr lang="en-AU" dirty="0" smtClean="0">
                <a:solidFill>
                  <a:prstClr val="black"/>
                </a:solidFill>
              </a:rPr>
              <a:t>* is the male who was born on the corresponding animal year on the </a:t>
            </a:r>
            <a:r>
              <a:rPr lang="en-AU" dirty="0" err="1" smtClean="0">
                <a:solidFill>
                  <a:prstClr val="black"/>
                </a:solidFill>
              </a:rPr>
              <a:t>chinese</a:t>
            </a:r>
            <a:r>
              <a:rPr lang="en-AU" dirty="0" smtClean="0">
                <a:solidFill>
                  <a:prstClr val="black"/>
                </a:solidFill>
              </a:rPr>
              <a:t> zodiac.</a:t>
            </a:r>
          </a:p>
          <a:p>
            <a:endParaRPr lang="en-AU" dirty="0" smtClean="0">
              <a:solidFill>
                <a:prstClr val="black"/>
              </a:solidFill>
            </a:endParaRPr>
          </a:p>
          <a:p>
            <a:r>
              <a:rPr lang="en-AU" dirty="0" smtClean="0">
                <a:solidFill>
                  <a:prstClr val="black"/>
                </a:solidFill>
              </a:rPr>
              <a:t>Roasted soybeans (</a:t>
            </a:r>
            <a:r>
              <a:rPr lang="ja-JP" altLang="en-US" smtClean="0">
                <a:solidFill>
                  <a:prstClr val="black"/>
                </a:solidFill>
              </a:rPr>
              <a:t>福豆 </a:t>
            </a:r>
            <a:r>
              <a:rPr lang="en-AU" altLang="ja-JP" dirty="0" err="1" smtClean="0">
                <a:solidFill>
                  <a:prstClr val="black"/>
                </a:solidFill>
              </a:rPr>
              <a:t>fuku</a:t>
            </a:r>
            <a:r>
              <a:rPr lang="en-AU" altLang="ja-JP" dirty="0" smtClean="0">
                <a:solidFill>
                  <a:prstClr val="black"/>
                </a:solidFill>
              </a:rPr>
              <a:t> </a:t>
            </a:r>
            <a:r>
              <a:rPr lang="en-AU" altLang="ja-JP" dirty="0" err="1" smtClean="0">
                <a:solidFill>
                  <a:prstClr val="black"/>
                </a:solidFill>
              </a:rPr>
              <a:t>mame</a:t>
            </a:r>
            <a:r>
              <a:rPr lang="en-AU" altLang="ja-JP" dirty="0" smtClean="0">
                <a:solidFill>
                  <a:prstClr val="black"/>
                </a:solidFill>
              </a:rPr>
              <a:t>) or “fortune beans” are thrown while the people say “Demons out! Luck in!”, although this is no longer widely practiced. Most people attend a ritual at a local temple or shrine.</a:t>
            </a:r>
          </a:p>
          <a:p>
            <a:endParaRPr lang="en-AU" altLang="ja-JP" dirty="0" smtClean="0">
              <a:solidFill>
                <a:prstClr val="black"/>
              </a:solidFill>
            </a:endParaRPr>
          </a:p>
          <a:p>
            <a:r>
              <a:rPr lang="en-AU" altLang="ja-JP" dirty="0" smtClean="0">
                <a:solidFill>
                  <a:prstClr val="black"/>
                </a:solidFill>
              </a:rPr>
              <a:t>To bring luck in, it is customary to eat one roasted soybean for each year of one’s life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propertypeye.com.au/wp-content/uploads/2010/11/chocolateBOX72ppi.jpg"/>
          <p:cNvPicPr>
            <a:picLocks noChangeAspect="1" noChangeArrowheads="1"/>
          </p:cNvPicPr>
          <p:nvPr/>
        </p:nvPicPr>
        <p:blipFill>
          <a:blip r:embed="rId2" cstate="print"/>
          <a:srcRect/>
          <a:stretch>
            <a:fillRect/>
          </a:stretch>
        </p:blipFill>
        <p:spPr bwMode="auto">
          <a:xfrm>
            <a:off x="6948264" y="4797152"/>
            <a:ext cx="1944215" cy="1944215"/>
          </a:xfrm>
          <a:prstGeom prst="rect">
            <a:avLst/>
          </a:prstGeom>
          <a:noFill/>
        </p:spPr>
      </p:pic>
      <p:sp>
        <p:nvSpPr>
          <p:cNvPr id="2" name="Title 1"/>
          <p:cNvSpPr>
            <a:spLocks noGrp="1"/>
          </p:cNvSpPr>
          <p:nvPr>
            <p:ph type="title"/>
          </p:nvPr>
        </p:nvSpPr>
        <p:spPr/>
        <p:txBody>
          <a:bodyPr/>
          <a:lstStyle/>
          <a:p>
            <a:r>
              <a:rPr lang="en-AU" dirty="0" smtClean="0">
                <a:solidFill>
                  <a:srgbClr val="FF0000"/>
                </a:solidFill>
              </a:rPr>
              <a:t>           	</a:t>
            </a:r>
            <a:r>
              <a:rPr lang="en-AU" dirty="0" smtClean="0">
                <a:solidFill>
                  <a:schemeClr val="accent1">
                    <a:lumMod val="40000"/>
                    <a:lumOff val="60000"/>
                  </a:schemeClr>
                </a:solidFill>
                <a:effectLst>
                  <a:glow rad="139700">
                    <a:schemeClr val="accent1">
                      <a:satMod val="175000"/>
                      <a:alpha val="40000"/>
                    </a:schemeClr>
                  </a:glow>
                </a:effectLst>
              </a:rPr>
              <a:t>Valentines Day </a:t>
            </a:r>
            <a:endParaRPr lang="en-AU" dirty="0">
              <a:solidFill>
                <a:schemeClr val="accent1">
                  <a:lumMod val="40000"/>
                  <a:lumOff val="60000"/>
                </a:schemeClr>
              </a:solidFill>
              <a:effectLst>
                <a:glow rad="139700">
                  <a:schemeClr val="accent1">
                    <a:satMod val="175000"/>
                    <a:alpha val="40000"/>
                  </a:schemeClr>
                </a:glow>
              </a:effectLst>
            </a:endParaRPr>
          </a:p>
        </p:txBody>
      </p:sp>
      <p:sp>
        <p:nvSpPr>
          <p:cNvPr id="5" name="Content Placeholder 4"/>
          <p:cNvSpPr>
            <a:spLocks noGrp="1"/>
          </p:cNvSpPr>
          <p:nvPr>
            <p:ph idx="1"/>
          </p:nvPr>
        </p:nvSpPr>
        <p:spPr/>
        <p:txBody>
          <a:bodyPr>
            <a:normAutofit/>
          </a:bodyPr>
          <a:lstStyle/>
          <a:p>
            <a:r>
              <a:rPr lang="ja-JP" altLang="en-US" sz="2400" smtClean="0">
                <a:latin typeface="French Script MT" pitchFamily="66" charset="0"/>
              </a:rPr>
              <a:t>二月　十四日</a:t>
            </a:r>
            <a:r>
              <a:rPr lang="ja-JP" altLang="en-US" sz="2800" smtClean="0">
                <a:latin typeface="French Script MT" pitchFamily="66" charset="0"/>
              </a:rPr>
              <a:t>　</a:t>
            </a:r>
            <a:endParaRPr lang="en-US" altLang="ja-JP" sz="2800" dirty="0" smtClean="0">
              <a:latin typeface="French Script MT" pitchFamily="66" charset="0"/>
            </a:endParaRPr>
          </a:p>
          <a:p>
            <a:r>
              <a:rPr lang="en-AU" sz="2800" dirty="0" smtClean="0">
                <a:latin typeface="French Script MT" pitchFamily="66" charset="0"/>
              </a:rPr>
              <a:t>February 14</a:t>
            </a:r>
            <a:r>
              <a:rPr lang="en-AU" sz="2800" baseline="30000" dirty="0" smtClean="0">
                <a:latin typeface="French Script MT" pitchFamily="66" charset="0"/>
              </a:rPr>
              <a:t>th</a:t>
            </a:r>
            <a:r>
              <a:rPr lang="en-AU" sz="2800" dirty="0" smtClean="0">
                <a:latin typeface="French Script MT" pitchFamily="66" charset="0"/>
              </a:rPr>
              <a:t> (Annually)</a:t>
            </a:r>
          </a:p>
          <a:p>
            <a:r>
              <a:rPr lang="en-AU" sz="2800" dirty="0" smtClean="0">
                <a:latin typeface="French Script MT" pitchFamily="66" charset="0"/>
              </a:rPr>
              <a:t>In </a:t>
            </a:r>
            <a:r>
              <a:rPr lang="en-AU" sz="2800" dirty="0">
                <a:latin typeface="French Script MT" pitchFamily="66" charset="0"/>
              </a:rPr>
              <a:t>J</a:t>
            </a:r>
            <a:r>
              <a:rPr lang="en-AU" sz="2800" dirty="0" smtClean="0">
                <a:latin typeface="French Script MT" pitchFamily="66" charset="0"/>
              </a:rPr>
              <a:t>apan it’s women that give presents to the men (Usually chocolates </a:t>
            </a:r>
            <a:r>
              <a:rPr lang="en-AU" sz="2800" dirty="0" smtClean="0">
                <a:latin typeface="French Script MT" pitchFamily="66" charset="0"/>
                <a:sym typeface="Wingdings" pitchFamily="2" charset="2"/>
              </a:rPr>
              <a:t>)</a:t>
            </a:r>
          </a:p>
          <a:p>
            <a:r>
              <a:rPr lang="en-AU" sz="2800" dirty="0" smtClean="0">
                <a:latin typeface="French Script MT" pitchFamily="66" charset="0"/>
              </a:rPr>
              <a:t>aishite imasu 愛しています (I love you)</a:t>
            </a:r>
          </a:p>
          <a:p>
            <a:r>
              <a:rPr lang="en-AU" sz="2800" dirty="0" smtClean="0">
                <a:latin typeface="French Script MT" pitchFamily="66" charset="0"/>
              </a:rPr>
              <a:t>Giri-choko 義理チョコ(Obligation chocolate) is presented to un-loved males.</a:t>
            </a:r>
          </a:p>
          <a:p>
            <a:r>
              <a:rPr lang="en-AU" sz="2800" dirty="0" smtClean="0">
                <a:latin typeface="French Script MT" pitchFamily="66" charset="0"/>
              </a:rPr>
              <a:t>Honmei-choco </a:t>
            </a:r>
            <a:r>
              <a:rPr lang="ja-JP" altLang="en-US" sz="2800" smtClean="0">
                <a:latin typeface="French Script MT" pitchFamily="66" charset="0"/>
              </a:rPr>
              <a:t>本命チョコ </a:t>
            </a:r>
            <a:r>
              <a:rPr lang="en-AU" sz="2800" dirty="0" smtClean="0">
                <a:latin typeface="French Script MT" pitchFamily="66" charset="0"/>
              </a:rPr>
              <a:t>(A true love chocolate)</a:t>
            </a:r>
          </a:p>
          <a:p>
            <a:r>
              <a:rPr lang="en-AU" sz="2800" dirty="0" smtClean="0">
                <a:latin typeface="French Script MT" pitchFamily="66" charset="0"/>
              </a:rPr>
              <a:t>Grocery stores make profit off chocolates</a:t>
            </a:r>
            <a:r>
              <a:rPr lang="en-AU" sz="2800" dirty="0" smtClean="0"/>
              <a:t> </a:t>
            </a:r>
          </a:p>
          <a:p>
            <a:endParaRPr lang="en-AU" sz="2800" dirty="0" smtClean="0">
              <a:latin typeface="French Script MT" pitchFamily="66" charset="0"/>
            </a:endParaRPr>
          </a:p>
        </p:txBody>
      </p:sp>
      <p:pic>
        <p:nvPicPr>
          <p:cNvPr id="11268" name="Picture 4" descr="http://francais.istockphoto.com/file_thumbview_approve/10272299/2/istockphoto_10272299-valentine-s-day-kids-lovers-holding-hands-cartoon.jpg"/>
          <p:cNvPicPr>
            <a:picLocks noChangeAspect="1" noChangeArrowheads="1"/>
          </p:cNvPicPr>
          <p:nvPr/>
        </p:nvPicPr>
        <p:blipFill>
          <a:blip r:embed="rId3" cstate="print"/>
          <a:srcRect l="9947" t="14149" r="6496" b="9039"/>
          <a:stretch>
            <a:fillRect/>
          </a:stretch>
        </p:blipFill>
        <p:spPr bwMode="auto">
          <a:xfrm>
            <a:off x="539552" y="548680"/>
            <a:ext cx="1512168" cy="1368152"/>
          </a:xfrm>
          <a:prstGeom prst="rect">
            <a:avLst/>
          </a:prstGeom>
          <a:noFill/>
        </p:spPr>
      </p:pic>
      <p:sp>
        <p:nvSpPr>
          <p:cNvPr id="8" name="Heart 7"/>
          <p:cNvSpPr/>
          <p:nvPr/>
        </p:nvSpPr>
        <p:spPr>
          <a:xfrm>
            <a:off x="6300192" y="1196752"/>
            <a:ext cx="648072" cy="576064"/>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CCCC">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0648"/>
            <a:ext cx="7772400" cy="1470025"/>
          </a:xfrm>
        </p:spPr>
        <p:txBody>
          <a:bodyPr/>
          <a:lstStyle/>
          <a:p>
            <a:r>
              <a:rPr lang="en-AU" dirty="0" smtClean="0"/>
              <a:t>   White Day (</a:t>
            </a:r>
            <a:r>
              <a:rPr lang="ja-JP" b="0" smtClean="0"/>
              <a:t>ホワイトデー</a:t>
            </a:r>
            <a:r>
              <a:rPr lang="en-AU" dirty="0" smtClean="0"/>
              <a:t>)</a:t>
            </a:r>
            <a:endParaRPr lang="en-AU" dirty="0"/>
          </a:p>
        </p:txBody>
      </p:sp>
      <p:sp>
        <p:nvSpPr>
          <p:cNvPr id="3" name="Subtitle 2"/>
          <p:cNvSpPr>
            <a:spLocks noGrp="1"/>
          </p:cNvSpPr>
          <p:nvPr>
            <p:ph type="subTitle" idx="1"/>
          </p:nvPr>
        </p:nvSpPr>
        <p:spPr>
          <a:xfrm>
            <a:off x="611560" y="1988840"/>
            <a:ext cx="6984776" cy="4608512"/>
          </a:xfrm>
        </p:spPr>
        <p:txBody>
          <a:bodyPr>
            <a:normAutofit/>
          </a:bodyPr>
          <a:lstStyle/>
          <a:p>
            <a:pPr algn="l">
              <a:buFont typeface="Arial" pitchFamily="34" charset="0"/>
              <a:buChar char="•"/>
            </a:pPr>
            <a:r>
              <a:rPr lang="en-AU" sz="2400" dirty="0" smtClean="0">
                <a:solidFill>
                  <a:srgbClr val="ED7FF9"/>
                </a:solidFill>
              </a:rPr>
              <a:t>Started in 1978 </a:t>
            </a:r>
            <a:r>
              <a:rPr lang="ja-JP" altLang="en-US" sz="2400" smtClean="0">
                <a:solidFill>
                  <a:srgbClr val="ED7FF9"/>
                </a:solidFill>
              </a:rPr>
              <a:t>年</a:t>
            </a:r>
            <a:endParaRPr lang="en-AU" sz="2400" dirty="0" smtClean="0">
              <a:solidFill>
                <a:srgbClr val="ED7FF9"/>
              </a:solidFill>
            </a:endParaRPr>
          </a:p>
          <a:p>
            <a:pPr algn="l">
              <a:buFont typeface="Arial" pitchFamily="34" charset="0"/>
              <a:buChar char="•"/>
            </a:pPr>
            <a:r>
              <a:rPr lang="en-AU" sz="2400" dirty="0" smtClean="0">
                <a:solidFill>
                  <a:schemeClr val="accent4">
                    <a:lumMod val="75000"/>
                  </a:schemeClr>
                </a:solidFill>
              </a:rPr>
              <a:t>Celebrate on </a:t>
            </a:r>
            <a:r>
              <a:rPr lang="ja-JP" altLang="en-US" sz="2400" smtClean="0">
                <a:solidFill>
                  <a:schemeClr val="accent4">
                    <a:lumMod val="75000"/>
                  </a:schemeClr>
                </a:solidFill>
              </a:rPr>
              <a:t>三月　じゅうよっか</a:t>
            </a:r>
            <a:endParaRPr lang="en-AU" sz="2400" dirty="0" smtClean="0">
              <a:solidFill>
                <a:schemeClr val="accent4">
                  <a:lumMod val="75000"/>
                </a:schemeClr>
              </a:solidFill>
            </a:endParaRPr>
          </a:p>
          <a:p>
            <a:pPr algn="l">
              <a:buFont typeface="Arial" pitchFamily="34" charset="0"/>
              <a:buChar char="•"/>
            </a:pPr>
            <a:r>
              <a:rPr lang="en-AU" sz="2400" dirty="0" smtClean="0">
                <a:solidFill>
                  <a:srgbClr val="ED7FF9"/>
                </a:solidFill>
              </a:rPr>
              <a:t>Created by the Japanese chocolate industry</a:t>
            </a:r>
          </a:p>
          <a:p>
            <a:pPr algn="l">
              <a:buFont typeface="Arial" pitchFamily="34" charset="0"/>
              <a:buChar char="•"/>
            </a:pPr>
            <a:r>
              <a:rPr lang="en-AU" sz="2400" dirty="0" smtClean="0">
                <a:solidFill>
                  <a:srgbClr val="ED7FF9"/>
                </a:solidFill>
              </a:rPr>
              <a:t>Male repay female gifts to their lover, friend or family.</a:t>
            </a:r>
          </a:p>
          <a:p>
            <a:pPr algn="l">
              <a:buFont typeface="Arial" pitchFamily="34" charset="0"/>
              <a:buChar char="•"/>
            </a:pPr>
            <a:r>
              <a:rPr lang="en-AU" sz="2400" dirty="0" smtClean="0">
                <a:solidFill>
                  <a:schemeClr val="accent4">
                    <a:lumMod val="75000"/>
                  </a:schemeClr>
                </a:solidFill>
              </a:rPr>
              <a:t>The chocolate made by white sugar</a:t>
            </a:r>
          </a:p>
          <a:p>
            <a:pPr algn="l">
              <a:buFont typeface="Arial" pitchFamily="34" charset="0"/>
              <a:buChar char="•"/>
            </a:pPr>
            <a:r>
              <a:rPr lang="en-AU" sz="2400" dirty="0" smtClean="0">
                <a:solidFill>
                  <a:srgbClr val="ED7FF9"/>
                </a:solidFill>
              </a:rPr>
              <a:t>Cookie means ‘I love you’; candies mean ‘I like you’; white chocolate means ‘ let’s be friend’</a:t>
            </a:r>
          </a:p>
          <a:p>
            <a:pPr algn="l">
              <a:buFont typeface="Arial" pitchFamily="34" charset="0"/>
              <a:buChar char="•"/>
            </a:pPr>
            <a:r>
              <a:rPr lang="en-AU" sz="2400" dirty="0" smtClean="0">
                <a:solidFill>
                  <a:srgbClr val="7030A0"/>
                </a:solidFill>
              </a:rPr>
              <a:t>Have a rule called ‘</a:t>
            </a:r>
            <a:r>
              <a:rPr lang="ja-JP" altLang="en-US" sz="2400" smtClean="0">
                <a:solidFill>
                  <a:srgbClr val="7030A0"/>
                </a:solidFill>
              </a:rPr>
              <a:t>さんばいーがいしいん</a:t>
            </a:r>
            <a:r>
              <a:rPr lang="en-AU" sz="2400" dirty="0" smtClean="0">
                <a:solidFill>
                  <a:srgbClr val="7030A0"/>
                </a:solidFill>
              </a:rPr>
              <a:t>’, the male needed to return the Valentine's Day gift that they received from the girl three times the cost</a:t>
            </a:r>
          </a:p>
          <a:p>
            <a:pPr algn="l">
              <a:buFont typeface="Arial" pitchFamily="34" charset="0"/>
              <a:buChar char="•"/>
            </a:pPr>
            <a:endParaRPr lang="en-AU" dirty="0" smtClean="0"/>
          </a:p>
          <a:p>
            <a:pPr algn="l">
              <a:buFont typeface="Arial" pitchFamily="34" charset="0"/>
              <a:buChar char="•"/>
            </a:pPr>
            <a:endParaRPr lang="en-AU" dirty="0" smtClean="0"/>
          </a:p>
        </p:txBody>
      </p:sp>
      <p:pic>
        <p:nvPicPr>
          <p:cNvPr id="4" name="Picture 3" descr="candy1.jpg"/>
          <p:cNvPicPr>
            <a:picLocks noChangeAspect="1"/>
          </p:cNvPicPr>
          <p:nvPr/>
        </p:nvPicPr>
        <p:blipFill>
          <a:blip r:embed="rId2" cstate="print"/>
          <a:srcRect l="6270" t="4200" r="1331" b="11801"/>
          <a:stretch>
            <a:fillRect/>
          </a:stretch>
        </p:blipFill>
        <p:spPr>
          <a:xfrm>
            <a:off x="107504" y="260648"/>
            <a:ext cx="1584176" cy="1440160"/>
          </a:xfrm>
          <a:prstGeom prst="rect">
            <a:avLst/>
          </a:prstGeom>
          <a:ln>
            <a:noFill/>
          </a:ln>
          <a:effectLst>
            <a:softEdge rad="112500"/>
          </a:effectLst>
        </p:spPr>
      </p:pic>
      <p:pic>
        <p:nvPicPr>
          <p:cNvPr id="5" name="Picture 4" descr="raspberry_white_hero.jpg"/>
          <p:cNvPicPr>
            <a:picLocks noChangeAspect="1"/>
          </p:cNvPicPr>
          <p:nvPr/>
        </p:nvPicPr>
        <p:blipFill>
          <a:blip r:embed="rId3" cstate="print"/>
          <a:stretch>
            <a:fillRect/>
          </a:stretch>
        </p:blipFill>
        <p:spPr>
          <a:xfrm>
            <a:off x="7596336" y="404664"/>
            <a:ext cx="1547664" cy="1460061"/>
          </a:xfrm>
          <a:prstGeom prst="rect">
            <a:avLst/>
          </a:prstGeom>
          <a:ln>
            <a:noFill/>
          </a:ln>
          <a:effectLst>
            <a:softEdge rad="112500"/>
          </a:effectLst>
        </p:spPr>
      </p:pic>
      <p:pic>
        <p:nvPicPr>
          <p:cNvPr id="7" name="Picture 6" descr="7423f_Jumbo-Cookie-Gift-Box.jpg"/>
          <p:cNvPicPr>
            <a:picLocks noChangeAspect="1"/>
          </p:cNvPicPr>
          <p:nvPr/>
        </p:nvPicPr>
        <p:blipFill>
          <a:blip r:embed="rId4" cstate="print"/>
          <a:srcRect t="7696" b="3805"/>
          <a:stretch>
            <a:fillRect/>
          </a:stretch>
        </p:blipFill>
        <p:spPr>
          <a:xfrm>
            <a:off x="7415808" y="5201816"/>
            <a:ext cx="1728192" cy="165618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04664"/>
            <a:ext cx="1296144" cy="3785652"/>
          </a:xfrm>
          <a:prstGeom prst="rect">
            <a:avLst/>
          </a:prstGeom>
          <a:noFill/>
        </p:spPr>
        <p:txBody>
          <a:bodyPr wrap="square" lIns="91440" tIns="45720" rIns="91440" bIns="45720">
            <a:spAutoFit/>
          </a:bodyPr>
          <a:lstStyle/>
          <a:p>
            <a:pPr algn="ctr"/>
            <a:r>
              <a:rPr lang="ja-JP" altLang="en-US" sz="4000" b="1" smtClean="0">
                <a:ln w="12700">
                  <a:solidFill>
                    <a:schemeClr val="tx2">
                      <a:satMod val="155000"/>
                    </a:schemeClr>
                  </a:solidFill>
                  <a:prstDash val="solid"/>
                </a:ln>
                <a:gradFill flip="none" rotWithShape="1">
                  <a:gsLst>
                    <a:gs pos="0">
                      <a:srgbClr val="CCCCFF"/>
                    </a:gs>
                    <a:gs pos="17999">
                      <a:srgbClr val="99CCFF"/>
                    </a:gs>
                    <a:gs pos="36000">
                      <a:srgbClr val="9966FF"/>
                    </a:gs>
                    <a:gs pos="61000">
                      <a:srgbClr val="CC99FF"/>
                    </a:gs>
                    <a:gs pos="82001">
                      <a:srgbClr val="99CCFF"/>
                    </a:gs>
                    <a:gs pos="100000">
                      <a:srgbClr val="CCCCFF"/>
                    </a:gs>
                  </a:gsLst>
                  <a:path path="rect">
                    <a:fillToRect l="100000" t="100000"/>
                  </a:path>
                  <a:tileRect r="-100000" b="-100000"/>
                </a:gradFill>
                <a:effectLst>
                  <a:outerShdw blurRad="41275" dist="20320" dir="1800000" algn="tl" rotWithShape="0">
                    <a:srgbClr val="000000">
                      <a:alpha val="40000"/>
                    </a:srgbClr>
                  </a:outerShdw>
                </a:effectLst>
              </a:rPr>
              <a:t>ひ</a:t>
            </a:r>
            <a:endParaRPr lang="en-US" altLang="ja-JP" sz="4000" b="1" dirty="0" smtClean="0">
              <a:ln w="12700">
                <a:solidFill>
                  <a:schemeClr val="tx2">
                    <a:satMod val="155000"/>
                  </a:schemeClr>
                </a:solidFill>
                <a:prstDash val="solid"/>
              </a:ln>
              <a:gradFill flip="none" rotWithShape="1">
                <a:gsLst>
                  <a:gs pos="0">
                    <a:srgbClr val="CCCCFF"/>
                  </a:gs>
                  <a:gs pos="17999">
                    <a:srgbClr val="99CCFF"/>
                  </a:gs>
                  <a:gs pos="36000">
                    <a:srgbClr val="9966FF"/>
                  </a:gs>
                  <a:gs pos="61000">
                    <a:srgbClr val="CC99FF"/>
                  </a:gs>
                  <a:gs pos="82001">
                    <a:srgbClr val="99CCFF"/>
                  </a:gs>
                  <a:gs pos="100000">
                    <a:srgbClr val="CCCCFF"/>
                  </a:gs>
                </a:gsLst>
                <a:path path="rect">
                  <a:fillToRect l="100000" t="100000"/>
                </a:path>
                <a:tileRect r="-100000" b="-100000"/>
              </a:gradFill>
              <a:effectLst>
                <a:outerShdw blurRad="41275" dist="20320" dir="1800000" algn="tl" rotWithShape="0">
                  <a:srgbClr val="000000">
                    <a:alpha val="40000"/>
                  </a:srgbClr>
                </a:outerShdw>
              </a:effectLst>
            </a:endParaRPr>
          </a:p>
          <a:p>
            <a:pPr algn="ctr"/>
            <a:r>
              <a:rPr lang="ja-JP" altLang="en-US" sz="4000" b="1" cap="none" spc="0" smtClean="0">
                <a:ln w="12700">
                  <a:solidFill>
                    <a:schemeClr val="tx2">
                      <a:satMod val="155000"/>
                    </a:schemeClr>
                  </a:solidFill>
                  <a:prstDash val="solid"/>
                </a:ln>
                <a:gradFill flip="none" rotWithShape="1">
                  <a:gsLst>
                    <a:gs pos="0">
                      <a:srgbClr val="CCCCFF"/>
                    </a:gs>
                    <a:gs pos="17999">
                      <a:srgbClr val="99CCFF"/>
                    </a:gs>
                    <a:gs pos="36000">
                      <a:srgbClr val="9966FF"/>
                    </a:gs>
                    <a:gs pos="61000">
                      <a:srgbClr val="CC99FF"/>
                    </a:gs>
                    <a:gs pos="82001">
                      <a:srgbClr val="99CCFF"/>
                    </a:gs>
                    <a:gs pos="100000">
                      <a:srgbClr val="CCCCFF"/>
                    </a:gs>
                  </a:gsLst>
                  <a:path path="rect">
                    <a:fillToRect l="100000" t="100000"/>
                  </a:path>
                  <a:tileRect r="-100000" b="-100000"/>
                </a:gradFill>
                <a:effectLst>
                  <a:outerShdw blurRad="41275" dist="20320" dir="1800000" algn="tl" rotWithShape="0">
                    <a:srgbClr val="000000">
                      <a:alpha val="40000"/>
                    </a:srgbClr>
                  </a:outerShdw>
                </a:effectLst>
              </a:rPr>
              <a:t>な</a:t>
            </a:r>
            <a:endParaRPr lang="en-US" altLang="ja-JP" sz="4000" b="1" cap="none" spc="0" dirty="0" smtClean="0">
              <a:ln w="12700">
                <a:solidFill>
                  <a:schemeClr val="tx2">
                    <a:satMod val="155000"/>
                  </a:schemeClr>
                </a:solidFill>
                <a:prstDash val="solid"/>
              </a:ln>
              <a:gradFill flip="none" rotWithShape="1">
                <a:gsLst>
                  <a:gs pos="0">
                    <a:srgbClr val="CCCCFF"/>
                  </a:gs>
                  <a:gs pos="17999">
                    <a:srgbClr val="99CCFF"/>
                  </a:gs>
                  <a:gs pos="36000">
                    <a:srgbClr val="9966FF"/>
                  </a:gs>
                  <a:gs pos="61000">
                    <a:srgbClr val="CC99FF"/>
                  </a:gs>
                  <a:gs pos="82001">
                    <a:srgbClr val="99CCFF"/>
                  </a:gs>
                  <a:gs pos="100000">
                    <a:srgbClr val="CCCCFF"/>
                  </a:gs>
                </a:gsLst>
                <a:path path="rect">
                  <a:fillToRect l="100000" t="100000"/>
                </a:path>
                <a:tileRect r="-100000" b="-100000"/>
              </a:gradFill>
              <a:effectLst>
                <a:outerShdw blurRad="41275" dist="20320" dir="1800000" algn="tl" rotWithShape="0">
                  <a:srgbClr val="000000">
                    <a:alpha val="40000"/>
                  </a:srgbClr>
                </a:outerShdw>
              </a:effectLst>
            </a:endParaRPr>
          </a:p>
          <a:p>
            <a:pPr algn="ctr"/>
            <a:r>
              <a:rPr lang="ja-JP" altLang="en-US" sz="4000" b="1" smtClean="0">
                <a:ln w="12700">
                  <a:solidFill>
                    <a:schemeClr val="tx2">
                      <a:satMod val="155000"/>
                    </a:schemeClr>
                  </a:solidFill>
                  <a:prstDash val="solid"/>
                </a:ln>
                <a:gradFill flip="none" rotWithShape="1">
                  <a:gsLst>
                    <a:gs pos="0">
                      <a:srgbClr val="CCCCFF"/>
                    </a:gs>
                    <a:gs pos="17999">
                      <a:srgbClr val="99CCFF"/>
                    </a:gs>
                    <a:gs pos="36000">
                      <a:srgbClr val="9966FF"/>
                    </a:gs>
                    <a:gs pos="61000">
                      <a:srgbClr val="CC99FF"/>
                    </a:gs>
                    <a:gs pos="82001">
                      <a:srgbClr val="99CCFF"/>
                    </a:gs>
                    <a:gs pos="100000">
                      <a:srgbClr val="CCCCFF"/>
                    </a:gs>
                  </a:gsLst>
                  <a:path path="rect">
                    <a:fillToRect l="100000" t="100000"/>
                  </a:path>
                  <a:tileRect r="-100000" b="-100000"/>
                </a:gradFill>
                <a:effectLst>
                  <a:outerShdw blurRad="41275" dist="20320" dir="1800000" algn="tl" rotWithShape="0">
                    <a:srgbClr val="000000">
                      <a:alpha val="40000"/>
                    </a:srgbClr>
                  </a:outerShdw>
                </a:effectLst>
              </a:rPr>
              <a:t>ま</a:t>
            </a:r>
            <a:endParaRPr lang="en-US" altLang="ja-JP" sz="4000" b="1" dirty="0" smtClean="0">
              <a:ln w="12700">
                <a:solidFill>
                  <a:schemeClr val="tx2">
                    <a:satMod val="155000"/>
                  </a:schemeClr>
                </a:solidFill>
                <a:prstDash val="solid"/>
              </a:ln>
              <a:gradFill flip="none" rotWithShape="1">
                <a:gsLst>
                  <a:gs pos="0">
                    <a:srgbClr val="CCCCFF"/>
                  </a:gs>
                  <a:gs pos="17999">
                    <a:srgbClr val="99CCFF"/>
                  </a:gs>
                  <a:gs pos="36000">
                    <a:srgbClr val="9966FF"/>
                  </a:gs>
                  <a:gs pos="61000">
                    <a:srgbClr val="CC99FF"/>
                  </a:gs>
                  <a:gs pos="82001">
                    <a:srgbClr val="99CCFF"/>
                  </a:gs>
                  <a:gs pos="100000">
                    <a:srgbClr val="CCCCFF"/>
                  </a:gs>
                </a:gsLst>
                <a:path path="rect">
                  <a:fillToRect l="100000" t="100000"/>
                </a:path>
                <a:tileRect r="-100000" b="-100000"/>
              </a:gradFill>
              <a:effectLst>
                <a:outerShdw blurRad="41275" dist="20320" dir="1800000" algn="tl" rotWithShape="0">
                  <a:srgbClr val="000000">
                    <a:alpha val="40000"/>
                  </a:srgbClr>
                </a:outerShdw>
              </a:effectLst>
            </a:endParaRPr>
          </a:p>
          <a:p>
            <a:pPr algn="ctr"/>
            <a:r>
              <a:rPr lang="ja-JP" altLang="en-US" sz="4000" b="1" cap="none" spc="0" smtClean="0">
                <a:ln w="12700">
                  <a:solidFill>
                    <a:schemeClr val="tx2">
                      <a:satMod val="155000"/>
                    </a:schemeClr>
                  </a:solidFill>
                  <a:prstDash val="solid"/>
                </a:ln>
                <a:gradFill flip="none" rotWithShape="1">
                  <a:gsLst>
                    <a:gs pos="0">
                      <a:srgbClr val="CCCCFF"/>
                    </a:gs>
                    <a:gs pos="17999">
                      <a:srgbClr val="99CCFF"/>
                    </a:gs>
                    <a:gs pos="36000">
                      <a:srgbClr val="9966FF"/>
                    </a:gs>
                    <a:gs pos="61000">
                      <a:srgbClr val="CC99FF"/>
                    </a:gs>
                    <a:gs pos="82001">
                      <a:srgbClr val="99CCFF"/>
                    </a:gs>
                    <a:gs pos="100000">
                      <a:srgbClr val="CCCCFF"/>
                    </a:gs>
                  </a:gsLst>
                  <a:path path="rect">
                    <a:fillToRect l="100000" t="100000"/>
                  </a:path>
                  <a:tileRect r="-100000" b="-100000"/>
                </a:gradFill>
                <a:effectLst>
                  <a:outerShdw blurRad="41275" dist="20320" dir="1800000" algn="tl" rotWithShape="0">
                    <a:srgbClr val="000000">
                      <a:alpha val="40000"/>
                    </a:srgbClr>
                  </a:outerShdw>
                </a:effectLst>
              </a:rPr>
              <a:t>つ</a:t>
            </a:r>
            <a:endParaRPr lang="en-US" altLang="ja-JP" sz="4000" b="1" cap="none" spc="0" dirty="0" smtClean="0">
              <a:ln w="12700">
                <a:solidFill>
                  <a:schemeClr val="tx2">
                    <a:satMod val="155000"/>
                  </a:schemeClr>
                </a:solidFill>
                <a:prstDash val="solid"/>
              </a:ln>
              <a:gradFill flip="none" rotWithShape="1">
                <a:gsLst>
                  <a:gs pos="0">
                    <a:srgbClr val="CCCCFF"/>
                  </a:gs>
                  <a:gs pos="17999">
                    <a:srgbClr val="99CCFF"/>
                  </a:gs>
                  <a:gs pos="36000">
                    <a:srgbClr val="9966FF"/>
                  </a:gs>
                  <a:gs pos="61000">
                    <a:srgbClr val="CC99FF"/>
                  </a:gs>
                  <a:gs pos="82001">
                    <a:srgbClr val="99CCFF"/>
                  </a:gs>
                  <a:gs pos="100000">
                    <a:srgbClr val="CCCCFF"/>
                  </a:gs>
                </a:gsLst>
                <a:path path="rect">
                  <a:fillToRect l="100000" t="100000"/>
                </a:path>
                <a:tileRect r="-100000" b="-100000"/>
              </a:gradFill>
              <a:effectLst>
                <a:outerShdw blurRad="41275" dist="20320" dir="1800000" algn="tl" rotWithShape="0">
                  <a:srgbClr val="000000">
                    <a:alpha val="40000"/>
                  </a:srgbClr>
                </a:outerShdw>
              </a:effectLst>
            </a:endParaRPr>
          </a:p>
          <a:p>
            <a:pPr algn="ctr"/>
            <a:r>
              <a:rPr lang="ja-JP" altLang="en-US" sz="4000" b="1" smtClean="0">
                <a:ln w="12700">
                  <a:solidFill>
                    <a:schemeClr val="tx2">
                      <a:satMod val="155000"/>
                    </a:schemeClr>
                  </a:solidFill>
                  <a:prstDash val="solid"/>
                </a:ln>
                <a:gradFill flip="none" rotWithShape="1">
                  <a:gsLst>
                    <a:gs pos="0">
                      <a:srgbClr val="CCCCFF"/>
                    </a:gs>
                    <a:gs pos="17999">
                      <a:srgbClr val="99CCFF"/>
                    </a:gs>
                    <a:gs pos="36000">
                      <a:srgbClr val="9966FF"/>
                    </a:gs>
                    <a:gs pos="61000">
                      <a:srgbClr val="CC99FF"/>
                    </a:gs>
                    <a:gs pos="82001">
                      <a:srgbClr val="99CCFF"/>
                    </a:gs>
                    <a:gs pos="100000">
                      <a:srgbClr val="CCCCFF"/>
                    </a:gs>
                  </a:gsLst>
                  <a:path path="rect">
                    <a:fillToRect l="100000" t="100000"/>
                  </a:path>
                  <a:tileRect r="-100000" b="-100000"/>
                </a:gradFill>
                <a:effectLst>
                  <a:outerShdw blurRad="41275" dist="20320" dir="1800000" algn="tl" rotWithShape="0">
                    <a:srgbClr val="000000">
                      <a:alpha val="40000"/>
                    </a:srgbClr>
                  </a:outerShdw>
                </a:effectLst>
              </a:rPr>
              <a:t>り</a:t>
            </a:r>
            <a:endParaRPr lang="en-US" altLang="ja-JP" sz="4000" b="1" dirty="0" smtClean="0">
              <a:ln w="12700">
                <a:solidFill>
                  <a:schemeClr val="tx2">
                    <a:satMod val="155000"/>
                  </a:schemeClr>
                </a:solidFill>
                <a:prstDash val="solid"/>
              </a:ln>
              <a:gradFill flip="none" rotWithShape="1">
                <a:gsLst>
                  <a:gs pos="0">
                    <a:srgbClr val="CCCCFF"/>
                  </a:gs>
                  <a:gs pos="17999">
                    <a:srgbClr val="99CCFF"/>
                  </a:gs>
                  <a:gs pos="36000">
                    <a:srgbClr val="9966FF"/>
                  </a:gs>
                  <a:gs pos="61000">
                    <a:srgbClr val="CC99FF"/>
                  </a:gs>
                  <a:gs pos="82001">
                    <a:srgbClr val="99CCFF"/>
                  </a:gs>
                  <a:gs pos="100000">
                    <a:srgbClr val="CCCCFF"/>
                  </a:gs>
                </a:gsLst>
                <a:path path="rect">
                  <a:fillToRect l="100000" t="100000"/>
                </a:path>
                <a:tileRect r="-100000" b="-100000"/>
              </a:gradFill>
              <a:effectLst>
                <a:outerShdw blurRad="41275" dist="20320" dir="1800000" algn="tl" rotWithShape="0">
                  <a:srgbClr val="000000">
                    <a:alpha val="40000"/>
                  </a:srgbClr>
                </a:outerShdw>
              </a:effectLst>
            </a:endParaRPr>
          </a:p>
          <a:p>
            <a:pPr algn="ctr"/>
            <a:endParaRPr lang="en-US" sz="4000" b="1" cap="none" spc="0" dirty="0" smtClean="0">
              <a:ln w="12700">
                <a:solidFill>
                  <a:schemeClr val="tx2">
                    <a:satMod val="155000"/>
                  </a:schemeClr>
                </a:solidFill>
                <a:prstDash val="solid"/>
              </a:ln>
              <a:gradFill flip="none" rotWithShape="1">
                <a:gsLst>
                  <a:gs pos="0">
                    <a:srgbClr val="CCCCFF"/>
                  </a:gs>
                  <a:gs pos="17999">
                    <a:srgbClr val="99CCFF"/>
                  </a:gs>
                  <a:gs pos="36000">
                    <a:srgbClr val="9966FF"/>
                  </a:gs>
                  <a:gs pos="61000">
                    <a:srgbClr val="CC99FF"/>
                  </a:gs>
                  <a:gs pos="82001">
                    <a:srgbClr val="99CCFF"/>
                  </a:gs>
                  <a:gs pos="100000">
                    <a:srgbClr val="CCCCFF"/>
                  </a:gs>
                </a:gsLst>
                <a:path path="rect">
                  <a:fillToRect l="100000" t="100000"/>
                </a:path>
                <a:tileRect r="-100000" b="-100000"/>
              </a:gradFill>
              <a:effectLst>
                <a:outerShdw blurRad="41275" dist="20320" dir="1800000" algn="tl" rotWithShape="0">
                  <a:srgbClr val="000000">
                    <a:alpha val="40000"/>
                  </a:srgbClr>
                </a:outerShdw>
              </a:effectLst>
            </a:endParaRPr>
          </a:p>
        </p:txBody>
      </p:sp>
      <p:sp>
        <p:nvSpPr>
          <p:cNvPr id="6" name="Rectangle 5"/>
          <p:cNvSpPr/>
          <p:nvPr/>
        </p:nvSpPr>
        <p:spPr>
          <a:xfrm>
            <a:off x="179512" y="5229200"/>
            <a:ext cx="2376264" cy="1200329"/>
          </a:xfrm>
          <a:prstGeom prst="rect">
            <a:avLst/>
          </a:prstGeom>
          <a:noFill/>
        </p:spPr>
        <p:txBody>
          <a:bodyPr wrap="square" lIns="91440" tIns="45720" rIns="91440" bIns="45720">
            <a:spAutoFit/>
          </a:bodyPr>
          <a:lstStyle/>
          <a:p>
            <a:pPr algn="ctr"/>
            <a:r>
              <a:rPr lang="ja-JP" altLang="en-US" sz="3600" b="1" smtClean="0">
                <a:ln w="12700">
                  <a:solidFill>
                    <a:schemeClr val="tx2">
                      <a:satMod val="155000"/>
                    </a:schemeClr>
                  </a:solidFill>
                  <a:prstDash val="solid"/>
                </a:ln>
                <a:gradFill flip="none" rotWithShape="1">
                  <a:gsLst>
                    <a:gs pos="0">
                      <a:srgbClr val="CCCCFF"/>
                    </a:gs>
                    <a:gs pos="17999">
                      <a:srgbClr val="99CCFF"/>
                    </a:gs>
                    <a:gs pos="36000">
                      <a:srgbClr val="9966FF"/>
                    </a:gs>
                    <a:gs pos="61000">
                      <a:srgbClr val="CC99FF"/>
                    </a:gs>
                    <a:gs pos="82001">
                      <a:srgbClr val="99CCFF"/>
                    </a:gs>
                    <a:gs pos="100000">
                      <a:srgbClr val="CCCCFF"/>
                    </a:gs>
                  </a:gsLst>
                  <a:path path="rect">
                    <a:fillToRect l="100000" t="100000"/>
                  </a:path>
                  <a:tileRect r="-100000" b="-100000"/>
                </a:gradFill>
                <a:effectLst>
                  <a:outerShdw blurRad="41275" dist="20320" dir="1800000" algn="tl" rotWithShape="0">
                    <a:srgbClr val="000000">
                      <a:alpha val="40000"/>
                    </a:srgbClr>
                  </a:outerShdw>
                </a:effectLst>
              </a:rPr>
              <a:t>さんがつ</a:t>
            </a:r>
            <a:r>
              <a:rPr lang="en-US" sz="3600" b="1" cap="none" spc="0" dirty="0" smtClean="0">
                <a:ln w="12700">
                  <a:solidFill>
                    <a:schemeClr val="tx2">
                      <a:satMod val="155000"/>
                    </a:schemeClr>
                  </a:solidFill>
                  <a:prstDash val="solid"/>
                </a:ln>
                <a:gradFill flip="none" rotWithShape="1">
                  <a:gsLst>
                    <a:gs pos="0">
                      <a:srgbClr val="CCCCFF"/>
                    </a:gs>
                    <a:gs pos="17999">
                      <a:srgbClr val="99CCFF"/>
                    </a:gs>
                    <a:gs pos="36000">
                      <a:srgbClr val="9966FF"/>
                    </a:gs>
                    <a:gs pos="61000">
                      <a:srgbClr val="CC99FF"/>
                    </a:gs>
                    <a:gs pos="82001">
                      <a:srgbClr val="99CCFF"/>
                    </a:gs>
                    <a:gs pos="100000">
                      <a:srgbClr val="CCCCFF"/>
                    </a:gs>
                  </a:gsLst>
                  <a:path path="rect">
                    <a:fillToRect l="100000" t="100000"/>
                  </a:path>
                  <a:tileRect r="-100000" b="-100000"/>
                </a:gradFill>
                <a:effectLst>
                  <a:outerShdw blurRad="41275" dist="20320" dir="1800000" algn="tl" rotWithShape="0">
                    <a:srgbClr val="000000">
                      <a:alpha val="40000"/>
                    </a:srgbClr>
                  </a:outerShdw>
                </a:effectLst>
              </a:rPr>
              <a:t> </a:t>
            </a:r>
          </a:p>
          <a:p>
            <a:pPr algn="ctr"/>
            <a:r>
              <a:rPr lang="ja-JP" altLang="en-US" sz="3600" b="1" smtClean="0">
                <a:ln w="12700">
                  <a:solidFill>
                    <a:schemeClr val="tx2">
                      <a:satMod val="155000"/>
                    </a:schemeClr>
                  </a:solidFill>
                  <a:prstDash val="solid"/>
                </a:ln>
                <a:gradFill flip="none" rotWithShape="1">
                  <a:gsLst>
                    <a:gs pos="0">
                      <a:srgbClr val="CCCCFF"/>
                    </a:gs>
                    <a:gs pos="17999">
                      <a:srgbClr val="99CCFF"/>
                    </a:gs>
                    <a:gs pos="36000">
                      <a:srgbClr val="9966FF"/>
                    </a:gs>
                    <a:gs pos="61000">
                      <a:srgbClr val="CC99FF"/>
                    </a:gs>
                    <a:gs pos="82001">
                      <a:srgbClr val="99CCFF"/>
                    </a:gs>
                    <a:gs pos="100000">
                      <a:srgbClr val="CCCCFF"/>
                    </a:gs>
                  </a:gsLst>
                  <a:path path="rect">
                    <a:fillToRect l="100000" t="100000"/>
                  </a:path>
                  <a:tileRect r="-100000" b="-100000"/>
                </a:gradFill>
                <a:effectLst>
                  <a:outerShdw blurRad="41275" dist="20320" dir="1800000" algn="tl" rotWithShape="0">
                    <a:srgbClr val="000000">
                      <a:alpha val="40000"/>
                    </a:srgbClr>
                  </a:outerShdw>
                </a:effectLst>
              </a:rPr>
              <a:t>みっか</a:t>
            </a:r>
            <a:endParaRPr lang="en-US" sz="3600" b="1" cap="none" spc="0" dirty="0" smtClean="0">
              <a:ln w="12700">
                <a:solidFill>
                  <a:schemeClr val="tx2">
                    <a:satMod val="155000"/>
                  </a:schemeClr>
                </a:solidFill>
                <a:prstDash val="solid"/>
              </a:ln>
              <a:gradFill flip="none" rotWithShape="1">
                <a:gsLst>
                  <a:gs pos="0">
                    <a:srgbClr val="CCCCFF"/>
                  </a:gs>
                  <a:gs pos="17999">
                    <a:srgbClr val="99CCFF"/>
                  </a:gs>
                  <a:gs pos="36000">
                    <a:srgbClr val="9966FF"/>
                  </a:gs>
                  <a:gs pos="61000">
                    <a:srgbClr val="CC99FF"/>
                  </a:gs>
                  <a:gs pos="82001">
                    <a:srgbClr val="99CCFF"/>
                  </a:gs>
                  <a:gs pos="100000">
                    <a:srgbClr val="CCCCFF"/>
                  </a:gs>
                </a:gsLst>
                <a:path path="rect">
                  <a:fillToRect l="100000" t="100000"/>
                </a:path>
                <a:tileRect r="-100000" b="-100000"/>
              </a:gradFill>
              <a:effectLst>
                <a:outerShdw blurRad="41275" dist="20320" dir="1800000" algn="tl" rotWithShape="0">
                  <a:srgbClr val="000000">
                    <a:alpha val="40000"/>
                  </a:srgbClr>
                </a:outerShdw>
              </a:effectLst>
            </a:endParaRPr>
          </a:p>
        </p:txBody>
      </p:sp>
      <p:sp>
        <p:nvSpPr>
          <p:cNvPr id="7" name="TextBox 6"/>
          <p:cNvSpPr txBox="1"/>
          <p:nvPr/>
        </p:nvSpPr>
        <p:spPr>
          <a:xfrm>
            <a:off x="2771800" y="188640"/>
            <a:ext cx="5976664" cy="6032421"/>
          </a:xfrm>
          <a:prstGeom prst="rect">
            <a:avLst/>
          </a:prstGeom>
          <a:noFill/>
        </p:spPr>
        <p:txBody>
          <a:bodyPr wrap="square" rtlCol="0">
            <a:spAutoFit/>
          </a:bodyPr>
          <a:lstStyle/>
          <a:p>
            <a:r>
              <a:rPr lang="ja-JP" altLang="en-US" sz="1200" b="1" smtClean="0">
                <a:solidFill>
                  <a:schemeClr val="bg1"/>
                </a:solidFill>
              </a:rPr>
              <a:t>ひな　まつり（</a:t>
            </a:r>
            <a:r>
              <a:rPr lang="en-AU" sz="1200" b="1" dirty="0" err="1" smtClean="0">
                <a:solidFill>
                  <a:schemeClr val="bg1"/>
                </a:solidFill>
              </a:rPr>
              <a:t>Hina-matsuri</a:t>
            </a:r>
            <a:r>
              <a:rPr lang="en-AU" sz="1200" b="1" dirty="0" smtClean="0">
                <a:solidFill>
                  <a:schemeClr val="bg1"/>
                </a:solidFill>
              </a:rPr>
              <a:t>) is the Dolls Festival, but also known as ‘Girls Day’.</a:t>
            </a:r>
          </a:p>
          <a:p>
            <a:endParaRPr lang="en-AU" sz="1200" b="1" dirty="0" smtClean="0">
              <a:solidFill>
                <a:schemeClr val="bg1"/>
              </a:solidFill>
            </a:endParaRPr>
          </a:p>
          <a:p>
            <a:r>
              <a:rPr lang="en-AU" sz="1200" b="1" dirty="0" smtClean="0">
                <a:solidFill>
                  <a:schemeClr val="bg1"/>
                </a:solidFill>
              </a:rPr>
              <a:t>It was said to have originated in Ancient China, where people gathered at the river once a year to float a straw doll, it was said to was away all illnesses and bad luck. The festival was established in Japan as a girls festival during the Edo* period (1603- 1867). </a:t>
            </a:r>
          </a:p>
          <a:p>
            <a:endParaRPr lang="en-AU" sz="1200" b="1" dirty="0" smtClean="0">
              <a:solidFill>
                <a:schemeClr val="bg1"/>
              </a:solidFill>
            </a:endParaRPr>
          </a:p>
          <a:p>
            <a:r>
              <a:rPr lang="en-AU" sz="1200" b="1" dirty="0" smtClean="0">
                <a:solidFill>
                  <a:schemeClr val="bg1"/>
                </a:solidFill>
              </a:rPr>
              <a:t>During the week leading up to </a:t>
            </a:r>
            <a:r>
              <a:rPr lang="ja-JP" altLang="en-US" sz="1200" b="1" smtClean="0">
                <a:solidFill>
                  <a:schemeClr val="bg1"/>
                </a:solidFill>
              </a:rPr>
              <a:t>ひな　まつり</a:t>
            </a:r>
            <a:r>
              <a:rPr lang="en-AU" sz="1200" b="1" dirty="0" smtClean="0">
                <a:solidFill>
                  <a:schemeClr val="bg1"/>
                </a:solidFill>
              </a:rPr>
              <a:t>*  displays of </a:t>
            </a:r>
            <a:r>
              <a:rPr lang="en-AU" sz="1200" b="1" dirty="0" err="1" smtClean="0">
                <a:solidFill>
                  <a:schemeClr val="bg1"/>
                </a:solidFill>
              </a:rPr>
              <a:t>Hina</a:t>
            </a:r>
            <a:r>
              <a:rPr lang="en-AU" sz="1200" b="1" dirty="0" smtClean="0">
                <a:solidFill>
                  <a:schemeClr val="bg1"/>
                </a:solidFill>
              </a:rPr>
              <a:t> dolls are set up in shop displays all around Japan to begin the festivals celebrations. The correct complete set of </a:t>
            </a:r>
            <a:r>
              <a:rPr lang="en-AU" sz="1200" b="1" dirty="0" err="1" smtClean="0">
                <a:solidFill>
                  <a:schemeClr val="bg1"/>
                </a:solidFill>
              </a:rPr>
              <a:t>Hina</a:t>
            </a:r>
            <a:r>
              <a:rPr lang="en-AU" sz="1200" b="1" dirty="0" smtClean="0">
                <a:solidFill>
                  <a:schemeClr val="bg1"/>
                </a:solidFill>
              </a:rPr>
              <a:t> Dolls traditionally includes a prince and princess (or alternatively emperor and empress), three court ladies, five musicians, two ministers, and three servants. The appearance is usually arranged in a tiered display with the prince and princess on top. The dolls are dressed from traditional clothing from the </a:t>
            </a:r>
            <a:r>
              <a:rPr lang="ja-JP" altLang="en-US" sz="1200" b="1" smtClean="0">
                <a:solidFill>
                  <a:schemeClr val="bg1"/>
                </a:solidFill>
              </a:rPr>
              <a:t>へじぇん</a:t>
            </a:r>
            <a:r>
              <a:rPr lang="en-AU" sz="1200" b="1" dirty="0" smtClean="0">
                <a:solidFill>
                  <a:schemeClr val="bg1"/>
                </a:solidFill>
              </a:rPr>
              <a:t>* period (794- 1192). The kimono worn by the princess includes twelve layers of fabric and is now only used in royal wedding ceremonies. After the festival the dolls must be packed and stored away instantly or the girl is said to be doomed to marry late. The dolls themselves are quite expensive, costing up to 1 million yen ( 11, 778. 74 AUD) and most are inherited from mothers or grandmothers. </a:t>
            </a:r>
          </a:p>
          <a:p>
            <a:endParaRPr lang="en-AU" sz="1200" b="1" dirty="0" smtClean="0">
              <a:solidFill>
                <a:schemeClr val="bg1"/>
              </a:solidFill>
            </a:endParaRPr>
          </a:p>
          <a:p>
            <a:r>
              <a:rPr lang="en-AU" sz="1200" b="1" dirty="0" smtClean="0">
                <a:solidFill>
                  <a:schemeClr val="bg1"/>
                </a:solidFill>
              </a:rPr>
              <a:t>The traditions include sharing a family meal of </a:t>
            </a:r>
            <a:r>
              <a:rPr lang="ja-JP" altLang="en-US" sz="1200" b="1" smtClean="0">
                <a:solidFill>
                  <a:schemeClr val="bg1"/>
                </a:solidFill>
              </a:rPr>
              <a:t>ひしもち</a:t>
            </a:r>
            <a:r>
              <a:rPr lang="en-AU" sz="1200" b="1" dirty="0" smtClean="0">
                <a:solidFill>
                  <a:schemeClr val="bg1"/>
                </a:solidFill>
              </a:rPr>
              <a:t>(a sweet made of three to seven multicoloured layers, it is </a:t>
            </a:r>
          </a:p>
          <a:p>
            <a:r>
              <a:rPr lang="en-AU" sz="1200" b="1" dirty="0" smtClean="0">
                <a:solidFill>
                  <a:schemeClr val="bg1"/>
                </a:solidFill>
              </a:rPr>
              <a:t>said to represent fertility), </a:t>
            </a:r>
            <a:r>
              <a:rPr lang="ja-JP" altLang="en-US" sz="1200" b="1" smtClean="0">
                <a:solidFill>
                  <a:schemeClr val="bg1"/>
                </a:solidFill>
              </a:rPr>
              <a:t>しろさけ</a:t>
            </a:r>
            <a:endParaRPr lang="en-AU" sz="1200" b="1" dirty="0" smtClean="0">
              <a:solidFill>
                <a:schemeClr val="bg1"/>
              </a:solidFill>
            </a:endParaRPr>
          </a:p>
          <a:p>
            <a:r>
              <a:rPr lang="en-AU" sz="1200" b="1" dirty="0" smtClean="0">
                <a:solidFill>
                  <a:schemeClr val="bg1"/>
                </a:solidFill>
              </a:rPr>
              <a:t> (a sweet tasting white sake) and a main </a:t>
            </a:r>
          </a:p>
          <a:p>
            <a:r>
              <a:rPr lang="en-AU" sz="1200" b="1" dirty="0" smtClean="0">
                <a:solidFill>
                  <a:schemeClr val="bg1"/>
                </a:solidFill>
              </a:rPr>
              <a:t>dish including clams as clams are </a:t>
            </a:r>
          </a:p>
          <a:p>
            <a:r>
              <a:rPr lang="en-AU" sz="1200" b="1" dirty="0" smtClean="0">
                <a:solidFill>
                  <a:schemeClr val="bg1"/>
                </a:solidFill>
              </a:rPr>
              <a:t>associated with chastity. The most</a:t>
            </a:r>
          </a:p>
          <a:p>
            <a:r>
              <a:rPr lang="en-AU" sz="1200" b="1" dirty="0" smtClean="0">
                <a:solidFill>
                  <a:schemeClr val="bg1"/>
                </a:solidFill>
              </a:rPr>
              <a:t> traditional Clam dish is a clam soup </a:t>
            </a:r>
          </a:p>
          <a:p>
            <a:r>
              <a:rPr lang="en-AU" sz="1200" b="1" dirty="0" smtClean="0">
                <a:solidFill>
                  <a:schemeClr val="bg1"/>
                </a:solidFill>
              </a:rPr>
              <a:t>with spring herbs. </a:t>
            </a:r>
          </a:p>
          <a:p>
            <a:endParaRPr lang="en-AU" sz="1200" b="1" dirty="0" smtClean="0">
              <a:solidFill>
                <a:schemeClr val="bg1"/>
              </a:solidFill>
            </a:endParaRPr>
          </a:p>
          <a:p>
            <a:endParaRPr lang="en-AU" sz="1200" b="1" dirty="0" smtClean="0">
              <a:solidFill>
                <a:schemeClr val="bg1"/>
              </a:solidFill>
            </a:endParaRPr>
          </a:p>
          <a:p>
            <a:endParaRPr lang="en-AU" sz="1400" b="1" dirty="0">
              <a:solidFill>
                <a:schemeClr val="bg1"/>
              </a:solidFill>
            </a:endParaRPr>
          </a:p>
        </p:txBody>
      </p:sp>
      <p:pic>
        <p:nvPicPr>
          <p:cNvPr id="13314" name="Picture 2" descr="http://www.metro-parent.com/wp-content/uploads/2011/02/doll-festival_doll.tn_.jpg"/>
          <p:cNvPicPr>
            <a:picLocks noChangeAspect="1" noChangeArrowheads="1"/>
          </p:cNvPicPr>
          <p:nvPr/>
        </p:nvPicPr>
        <p:blipFill>
          <a:blip r:embed="rId2" cstate="print"/>
          <a:srcRect/>
          <a:stretch>
            <a:fillRect/>
          </a:stretch>
        </p:blipFill>
        <p:spPr bwMode="auto">
          <a:xfrm>
            <a:off x="5940152" y="4149080"/>
            <a:ext cx="2857500" cy="2533651"/>
          </a:xfrm>
          <a:prstGeom prst="rect">
            <a:avLst/>
          </a:prstGeom>
          <a:noFill/>
        </p:spPr>
      </p:pic>
      <p:sp>
        <p:nvSpPr>
          <p:cNvPr id="9" name="Rectangle 8"/>
          <p:cNvSpPr/>
          <p:nvPr/>
        </p:nvSpPr>
        <p:spPr>
          <a:xfrm>
            <a:off x="5796136" y="6381328"/>
            <a:ext cx="1224136" cy="246221"/>
          </a:xfrm>
          <a:prstGeom prst="rect">
            <a:avLst/>
          </a:prstGeom>
        </p:spPr>
        <p:txBody>
          <a:bodyPr wrap="square">
            <a:spAutoFit/>
          </a:bodyPr>
          <a:lstStyle/>
          <a:p>
            <a:r>
              <a:rPr lang="en-AU" sz="1000" dirty="0">
                <a:solidFill>
                  <a:schemeClr val="bg1"/>
                </a:solidFill>
              </a:rPr>
              <a:t>M</a:t>
            </a:r>
            <a:r>
              <a:rPr lang="en-AU" sz="1000" dirty="0" smtClean="0">
                <a:solidFill>
                  <a:schemeClr val="bg1"/>
                </a:solidFill>
              </a:rPr>
              <a:t>etro-parent.com</a:t>
            </a:r>
            <a:endParaRPr lang="en-AU" sz="1000" dirty="0">
              <a:solidFill>
                <a:schemeClr val="bg1"/>
              </a:solidFill>
            </a:endParaRPr>
          </a:p>
        </p:txBody>
      </p:sp>
      <p:sp>
        <p:nvSpPr>
          <p:cNvPr id="8" name="Rectangle 7"/>
          <p:cNvSpPr/>
          <p:nvPr/>
        </p:nvSpPr>
        <p:spPr>
          <a:xfrm>
            <a:off x="2699792" y="6453336"/>
            <a:ext cx="3024336" cy="246221"/>
          </a:xfrm>
          <a:prstGeom prst="rect">
            <a:avLst/>
          </a:prstGeom>
        </p:spPr>
        <p:txBody>
          <a:bodyPr wrap="square">
            <a:spAutoFit/>
          </a:bodyPr>
          <a:lstStyle/>
          <a:p>
            <a:r>
              <a:rPr lang="en-AU" sz="1000" dirty="0" smtClean="0">
                <a:solidFill>
                  <a:schemeClr val="bg1"/>
                </a:solidFill>
              </a:rPr>
              <a:t>http://aurachan.faithweb.com/hinamatsuri.html</a:t>
            </a:r>
            <a:endParaRPr lang="en-AU" sz="10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3933056"/>
            <a:ext cx="8229600" cy="2625155"/>
          </a:xfrm>
        </p:spPr>
        <p:txBody>
          <a:bodyPr/>
          <a:lstStyle/>
          <a:p>
            <a:r>
              <a:rPr lang="en-AU" dirty="0" smtClean="0">
                <a:latin typeface="Berlin Sans FB" pitchFamily="34" charset="0"/>
              </a:rPr>
              <a:t>Children’s day is public holiday.</a:t>
            </a:r>
          </a:p>
          <a:p>
            <a:r>
              <a:rPr lang="en-AU" dirty="0" smtClean="0">
                <a:latin typeface="Berlin Sans FB" pitchFamily="34" charset="0"/>
              </a:rPr>
              <a:t>And that day is made for younger boy. </a:t>
            </a:r>
          </a:p>
          <a:p>
            <a:r>
              <a:rPr lang="en-AU" dirty="0" smtClean="0">
                <a:latin typeface="Berlin Sans FB" pitchFamily="34" charset="0"/>
              </a:rPr>
              <a:t>Date is 5</a:t>
            </a:r>
            <a:r>
              <a:rPr lang="en-AU" baseline="30000" dirty="0" smtClean="0">
                <a:latin typeface="Berlin Sans FB" pitchFamily="34" charset="0"/>
              </a:rPr>
              <a:t>th</a:t>
            </a:r>
            <a:r>
              <a:rPr lang="en-AU" dirty="0" smtClean="0">
                <a:latin typeface="Berlin Sans FB" pitchFamily="34" charset="0"/>
              </a:rPr>
              <a:t> may.</a:t>
            </a:r>
          </a:p>
          <a:p>
            <a:r>
              <a:rPr lang="en-AU" dirty="0" smtClean="0">
                <a:latin typeface="Berlin Sans FB" pitchFamily="34" charset="0"/>
              </a:rPr>
              <a:t>that called golden week.</a:t>
            </a:r>
          </a:p>
        </p:txBody>
      </p:sp>
      <p:pic>
        <p:nvPicPr>
          <p:cNvPr id="1026" name="Picture 2" descr="http://b5media_b4.s3.amazonaws.com/83/files/2008/04/image4.png"/>
          <p:cNvPicPr>
            <a:picLocks noChangeAspect="1" noChangeArrowheads="1"/>
          </p:cNvPicPr>
          <p:nvPr/>
        </p:nvPicPr>
        <p:blipFill>
          <a:blip r:embed="rId2" cstate="print"/>
          <a:srcRect/>
          <a:stretch>
            <a:fillRect/>
          </a:stretch>
        </p:blipFill>
        <p:spPr bwMode="auto">
          <a:xfrm>
            <a:off x="1475656" y="548680"/>
            <a:ext cx="6192688" cy="320992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499992" y="477909"/>
            <a:ext cx="4032448" cy="5886400"/>
          </a:xfrm>
        </p:spPr>
        <p:txBody>
          <a:bodyPr/>
          <a:lstStyle/>
          <a:p>
            <a:pPr>
              <a:buNone/>
            </a:pPr>
            <a:endParaRPr lang="en-AU" dirty="0" smtClean="0">
              <a:latin typeface="Britannic Bold" pitchFamily="34" charset="0"/>
            </a:endParaRPr>
          </a:p>
          <a:p>
            <a:pPr>
              <a:buNone/>
            </a:pPr>
            <a:r>
              <a:rPr lang="en-AU" dirty="0" smtClean="0">
                <a:latin typeface="Britannic Bold" pitchFamily="34" charset="0"/>
              </a:rPr>
              <a:t>the </a:t>
            </a:r>
            <a:r>
              <a:rPr lang="en-AU" dirty="0">
                <a:latin typeface="Britannic Bold" pitchFamily="34" charset="0"/>
              </a:rPr>
              <a:t>carp streamers have come </a:t>
            </a:r>
            <a:r>
              <a:rPr lang="en-AU" dirty="0" smtClean="0">
                <a:latin typeface="Britannic Bold" pitchFamily="34" charset="0"/>
              </a:rPr>
              <a:t>to symbolize </a:t>
            </a:r>
            <a:r>
              <a:rPr lang="en-AU" dirty="0">
                <a:latin typeface="Britannic Bold" pitchFamily="34" charset="0"/>
              </a:rPr>
              <a:t>this day and almost every home and business will be </a:t>
            </a:r>
            <a:r>
              <a:rPr lang="en-AU" dirty="0" smtClean="0">
                <a:latin typeface="Britannic Bold" pitchFamily="34" charset="0"/>
              </a:rPr>
              <a:t>flying </a:t>
            </a:r>
            <a:r>
              <a:rPr lang="en-AU" dirty="0">
                <a:latin typeface="Britannic Bold" pitchFamily="34" charset="0"/>
              </a:rPr>
              <a:t>a koi-</a:t>
            </a:r>
            <a:r>
              <a:rPr lang="en-AU" dirty="0" err="1">
                <a:latin typeface="Britannic Bold" pitchFamily="34" charset="0"/>
              </a:rPr>
              <a:t>nobori</a:t>
            </a:r>
            <a:r>
              <a:rPr lang="en-AU" dirty="0" smtClean="0">
                <a:latin typeface="Britannic Bold" pitchFamily="34" charset="0"/>
              </a:rPr>
              <a:t>.</a:t>
            </a:r>
          </a:p>
          <a:p>
            <a:pPr>
              <a:buNone/>
            </a:pPr>
            <a:endParaRPr lang="en-AU" dirty="0" smtClean="0">
              <a:latin typeface="Britannic Bold" pitchFamily="34" charset="0"/>
            </a:endParaRPr>
          </a:p>
          <a:p>
            <a:pPr>
              <a:buNone/>
            </a:pPr>
            <a:r>
              <a:rPr lang="en-AU" dirty="0" smtClean="0">
                <a:latin typeface="Britannic Bold" pitchFamily="34" charset="0"/>
              </a:rPr>
              <a:t>And that represents </a:t>
            </a:r>
            <a:r>
              <a:rPr lang="en-AU" dirty="0">
                <a:latin typeface="Britannic Bold" pitchFamily="34" charset="0"/>
              </a:rPr>
              <a:t>strength and the courage needed to overcome hardships in life</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476672"/>
            <a:ext cx="3031231"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6839" y="4078309"/>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1-background.com/images/stars-1/star-space-ti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179512" y="116632"/>
            <a:ext cx="2520280" cy="2677656"/>
          </a:xfrm>
          <a:prstGeom prst="rect">
            <a:avLst/>
          </a:prstGeom>
          <a:noFill/>
        </p:spPr>
        <p:txBody>
          <a:bodyPr wrap="square" rtlCol="0">
            <a:spAutoFit/>
          </a:bodyPr>
          <a:lstStyle/>
          <a:p>
            <a:r>
              <a:rPr lang="ja-JP" altLang="en-US" sz="1200">
                <a:solidFill>
                  <a:schemeClr val="bg1"/>
                </a:solidFill>
              </a:rPr>
              <a:t>たなばた</a:t>
            </a:r>
            <a:r>
              <a:rPr lang="en-AU" sz="1200" dirty="0" smtClean="0">
                <a:solidFill>
                  <a:schemeClr val="bg1"/>
                </a:solidFill>
              </a:rPr>
              <a:t> is a Japanese tradition where people write their wishes on tanzaku papers (colourful, small strips of papers) and hang them on bamboo branches. People also decorate bamboo branches and place them outside their houses. The most common decorations are colourful streamers. Streamers are said to symbolize the weaving of threads. Others are toami (casting net), which means good luck for fishing and farming and kinchaku (hand bag), </a:t>
            </a:r>
            <a:r>
              <a:rPr lang="en-AU" sz="1200" dirty="0" smtClean="0"/>
              <a:t>which means wealth. </a:t>
            </a:r>
            <a:endParaRPr lang="en-AU" sz="1200" dirty="0"/>
          </a:p>
        </p:txBody>
      </p:sp>
      <p:sp>
        <p:nvSpPr>
          <p:cNvPr id="5" name="TextBox 4"/>
          <p:cNvSpPr txBox="1"/>
          <p:nvPr/>
        </p:nvSpPr>
        <p:spPr>
          <a:xfrm>
            <a:off x="6300192" y="116632"/>
            <a:ext cx="2664296" cy="2677656"/>
          </a:xfrm>
          <a:prstGeom prst="rect">
            <a:avLst/>
          </a:prstGeom>
          <a:noFill/>
        </p:spPr>
        <p:txBody>
          <a:bodyPr wrap="square" rtlCol="0">
            <a:spAutoFit/>
          </a:bodyPr>
          <a:lstStyle/>
          <a:p>
            <a:r>
              <a:rPr lang="ja-JP" altLang="en-US" sz="1200">
                <a:solidFill>
                  <a:schemeClr val="bg1"/>
                </a:solidFill>
              </a:rPr>
              <a:t>たなばた</a:t>
            </a:r>
            <a:r>
              <a:rPr lang="en-AU" sz="1200" dirty="0" smtClean="0">
                <a:solidFill>
                  <a:schemeClr val="bg1"/>
                </a:solidFill>
              </a:rPr>
              <a:t> originated more than 2,000 years ago with an old Chinese tale called </a:t>
            </a:r>
            <a:r>
              <a:rPr lang="en-AU" sz="1200" dirty="0" err="1" smtClean="0">
                <a:solidFill>
                  <a:schemeClr val="bg1"/>
                </a:solidFill>
              </a:rPr>
              <a:t>Kikkoden</a:t>
            </a:r>
            <a:r>
              <a:rPr lang="en-AU" sz="1200" dirty="0" smtClean="0">
                <a:solidFill>
                  <a:schemeClr val="bg1"/>
                </a:solidFill>
              </a:rPr>
              <a:t>. Once there was a weaver princess named </a:t>
            </a:r>
            <a:r>
              <a:rPr lang="en-AU" sz="1200" dirty="0" err="1" smtClean="0">
                <a:solidFill>
                  <a:schemeClr val="bg1"/>
                </a:solidFill>
              </a:rPr>
              <a:t>Orihime</a:t>
            </a:r>
            <a:r>
              <a:rPr lang="en-AU" sz="1200" dirty="0" smtClean="0">
                <a:solidFill>
                  <a:schemeClr val="bg1"/>
                </a:solidFill>
              </a:rPr>
              <a:t> and a cow herder prince named </a:t>
            </a:r>
            <a:r>
              <a:rPr lang="en-AU" sz="1200" dirty="0" err="1" smtClean="0">
                <a:solidFill>
                  <a:schemeClr val="bg1"/>
                </a:solidFill>
              </a:rPr>
              <a:t>Hikoboshi</a:t>
            </a:r>
            <a:r>
              <a:rPr lang="en-AU" sz="1200" dirty="0" smtClean="0">
                <a:solidFill>
                  <a:schemeClr val="bg1"/>
                </a:solidFill>
              </a:rPr>
              <a:t> living in space. After they got together, they were playing all the time and forgot about their jobs. The king was angry at them and separated them on opposite sides of the </a:t>
            </a:r>
            <a:r>
              <a:rPr lang="en-AU" sz="1200" dirty="0" err="1" smtClean="0">
                <a:solidFill>
                  <a:schemeClr val="bg1"/>
                </a:solidFill>
              </a:rPr>
              <a:t>Amanogawa</a:t>
            </a:r>
            <a:r>
              <a:rPr lang="en-AU" sz="1200" dirty="0" smtClean="0">
                <a:solidFill>
                  <a:schemeClr val="bg1"/>
                </a:solidFill>
              </a:rPr>
              <a:t> River (Milky Way). The king allowed them to meet only once a year on the seventh day of the seventh month in the lunar calendar. </a:t>
            </a:r>
            <a:endParaRPr lang="en-AU" sz="1200" dirty="0">
              <a:solidFill>
                <a:schemeClr val="bg1"/>
              </a:solidFill>
            </a:endParaRPr>
          </a:p>
        </p:txBody>
      </p:sp>
      <p:pic>
        <p:nvPicPr>
          <p:cNvPr id="11272" name="Picture 8" descr="http://t0.gstatic.com/images?q=tbn:ANd9GcTHBzzvffFWJHOgLPC7I9ZJrLZaLu_jtAurgiiDdiPvH9V9CBAo0g"/>
          <p:cNvPicPr>
            <a:picLocks noChangeAspect="1" noChangeArrowheads="1"/>
          </p:cNvPicPr>
          <p:nvPr/>
        </p:nvPicPr>
        <p:blipFill>
          <a:blip r:embed="rId3" cstate="print"/>
          <a:srcRect/>
          <a:stretch>
            <a:fillRect/>
          </a:stretch>
        </p:blipFill>
        <p:spPr bwMode="auto">
          <a:xfrm>
            <a:off x="2771800" y="1340767"/>
            <a:ext cx="3384376" cy="1965805"/>
          </a:xfrm>
          <a:prstGeom prst="rect">
            <a:avLst/>
          </a:prstGeom>
          <a:noFill/>
        </p:spPr>
      </p:pic>
      <p:sp>
        <p:nvSpPr>
          <p:cNvPr id="2" name="Title 1"/>
          <p:cNvSpPr>
            <a:spLocks noGrp="1"/>
          </p:cNvSpPr>
          <p:nvPr>
            <p:ph type="ctrTitle"/>
          </p:nvPr>
        </p:nvSpPr>
        <p:spPr>
          <a:xfrm>
            <a:off x="2483768" y="260648"/>
            <a:ext cx="4032448" cy="1470025"/>
          </a:xfrm>
        </p:spPr>
        <p:txBody>
          <a:bodyPr>
            <a:normAutofit fontScale="90000"/>
          </a:bodyPr>
          <a:lstStyle/>
          <a:p>
            <a:r>
              <a:rPr lang="ja-JP" altLang="en-US" smtClean="0">
                <a:solidFill>
                  <a:schemeClr val="bg1"/>
                </a:solidFill>
              </a:rPr>
              <a:t>たなばた</a:t>
            </a:r>
            <a:r>
              <a:rPr lang="en-AU" dirty="0" smtClean="0">
                <a:solidFill>
                  <a:schemeClr val="bg1"/>
                </a:solidFill>
              </a:rPr>
              <a:t/>
            </a:r>
            <a:br>
              <a:rPr lang="en-AU" dirty="0" smtClean="0">
                <a:solidFill>
                  <a:schemeClr val="bg1"/>
                </a:solidFill>
              </a:rPr>
            </a:br>
            <a:r>
              <a:rPr lang="ja-JP" altLang="en-US" sz="3600" smtClean="0">
                <a:solidFill>
                  <a:schemeClr val="bg1"/>
                </a:solidFill>
              </a:rPr>
              <a:t>しちがつ</a:t>
            </a:r>
            <a:r>
              <a:rPr lang="en-AU" sz="3600" dirty="0" smtClean="0">
                <a:solidFill>
                  <a:schemeClr val="bg1"/>
                </a:solidFill>
              </a:rPr>
              <a:t> </a:t>
            </a:r>
            <a:r>
              <a:rPr lang="ja-JP" altLang="en-US" sz="3600" smtClean="0">
                <a:solidFill>
                  <a:schemeClr val="bg1"/>
                </a:solidFill>
              </a:rPr>
              <a:t>なのか</a:t>
            </a:r>
            <a:r>
              <a:rPr lang="en-AU" dirty="0" smtClean="0">
                <a:solidFill>
                  <a:schemeClr val="bg1"/>
                </a:solidFill>
              </a:rPr>
              <a:t/>
            </a:r>
            <a:br>
              <a:rPr lang="en-AU" dirty="0" smtClean="0">
                <a:solidFill>
                  <a:schemeClr val="bg1"/>
                </a:solidFill>
              </a:rPr>
            </a:br>
            <a:endParaRPr lang="en-AU" dirty="0">
              <a:solidFill>
                <a:schemeClr val="bg1"/>
              </a:solidFill>
            </a:endParaRPr>
          </a:p>
        </p:txBody>
      </p:sp>
      <p:sp>
        <p:nvSpPr>
          <p:cNvPr id="3" name="Subtitle 2"/>
          <p:cNvSpPr>
            <a:spLocks noGrp="1"/>
          </p:cNvSpPr>
          <p:nvPr>
            <p:ph type="subTitle" idx="1"/>
          </p:nvPr>
        </p:nvSpPr>
        <p:spPr>
          <a:xfrm>
            <a:off x="6588224" y="5157192"/>
            <a:ext cx="2232248" cy="1512168"/>
          </a:xfrm>
        </p:spPr>
        <p:txBody>
          <a:bodyPr>
            <a:normAutofit fontScale="85000" lnSpcReduction="10000"/>
          </a:bodyPr>
          <a:lstStyle/>
          <a:p>
            <a:r>
              <a:rPr lang="en-AU" sz="1400" dirty="0" smtClean="0">
                <a:solidFill>
                  <a:schemeClr val="bg1"/>
                </a:solidFill>
              </a:rPr>
              <a:t>Depending on regions, it's celebrated on July 7th or August 7th (which is around the seventh day of the seventh month in the lunar calendar) in Japan. In some regions, people light lanterns and float them on the river, or float bamboo leaves on the river. </a:t>
            </a:r>
          </a:p>
          <a:p>
            <a:endParaRPr lang="en-AU" dirty="0" smtClean="0">
              <a:solidFill>
                <a:schemeClr val="tx1"/>
              </a:solidFill>
            </a:endParaRPr>
          </a:p>
          <a:p>
            <a:endParaRPr lang="en-AU" dirty="0"/>
          </a:p>
        </p:txBody>
      </p:sp>
      <p:pic>
        <p:nvPicPr>
          <p:cNvPr id="1030" name="Picture 6" descr="http://webjapanese.com/photo/wp-content/uploads/2008/09/tanabata.jpg"/>
          <p:cNvPicPr>
            <a:picLocks noChangeAspect="1" noChangeArrowheads="1"/>
          </p:cNvPicPr>
          <p:nvPr/>
        </p:nvPicPr>
        <p:blipFill>
          <a:blip r:embed="rId4" cstate="print"/>
          <a:srcRect/>
          <a:stretch>
            <a:fillRect/>
          </a:stretch>
        </p:blipFill>
        <p:spPr bwMode="auto">
          <a:xfrm>
            <a:off x="179512" y="2996952"/>
            <a:ext cx="2376264" cy="1830213"/>
          </a:xfrm>
          <a:prstGeom prst="rect">
            <a:avLst/>
          </a:prstGeom>
          <a:noFill/>
        </p:spPr>
      </p:pic>
      <p:pic>
        <p:nvPicPr>
          <p:cNvPr id="1026" name="Picture 2" descr="http://article.japanican.com/en/img/sendai_tanabata02.jpg"/>
          <p:cNvPicPr>
            <a:picLocks noChangeAspect="1" noChangeArrowheads="1"/>
          </p:cNvPicPr>
          <p:nvPr/>
        </p:nvPicPr>
        <p:blipFill>
          <a:blip r:embed="rId5" cstate="print"/>
          <a:srcRect/>
          <a:stretch>
            <a:fillRect/>
          </a:stretch>
        </p:blipFill>
        <p:spPr bwMode="auto">
          <a:xfrm>
            <a:off x="2771800" y="3861048"/>
            <a:ext cx="3365435" cy="2385070"/>
          </a:xfrm>
          <a:prstGeom prst="rect">
            <a:avLst/>
          </a:prstGeom>
          <a:noFill/>
        </p:spPr>
      </p:pic>
      <p:pic>
        <p:nvPicPr>
          <p:cNvPr id="1028" name="Picture 4" descr="http://www.minimalized.net/wp-content/uploads/2009/07/messages-1024x688.jpg"/>
          <p:cNvPicPr>
            <a:picLocks noChangeAspect="1" noChangeArrowheads="1"/>
          </p:cNvPicPr>
          <p:nvPr/>
        </p:nvPicPr>
        <p:blipFill>
          <a:blip r:embed="rId6" cstate="print"/>
          <a:srcRect/>
          <a:stretch>
            <a:fillRect/>
          </a:stretch>
        </p:blipFill>
        <p:spPr bwMode="auto">
          <a:xfrm>
            <a:off x="6300192" y="2924944"/>
            <a:ext cx="2680472" cy="1800199"/>
          </a:xfrm>
          <a:prstGeom prst="rect">
            <a:avLst/>
          </a:prstGeom>
          <a:noFill/>
        </p:spPr>
      </p:pic>
      <p:sp>
        <p:nvSpPr>
          <p:cNvPr id="7" name="Rectangle 6"/>
          <p:cNvSpPr/>
          <p:nvPr/>
        </p:nvSpPr>
        <p:spPr>
          <a:xfrm>
            <a:off x="2771800" y="6453336"/>
            <a:ext cx="3942184" cy="261610"/>
          </a:xfrm>
          <a:prstGeom prst="rect">
            <a:avLst/>
          </a:prstGeom>
        </p:spPr>
        <p:txBody>
          <a:bodyPr wrap="square">
            <a:spAutoFit/>
          </a:bodyPr>
          <a:lstStyle/>
          <a:p>
            <a:r>
              <a:rPr lang="en-AU" sz="1100" dirty="0" smtClean="0">
                <a:solidFill>
                  <a:schemeClr val="bg1"/>
                </a:solidFill>
              </a:rPr>
              <a:t>http://gojapan.about.com/cs/japanesefestivals/a/tanabata.htm</a:t>
            </a:r>
            <a:endParaRPr lang="en-AU" sz="1100" dirty="0">
              <a:solidFill>
                <a:schemeClr val="bg1"/>
              </a:solidFill>
            </a:endParaRPr>
          </a:p>
        </p:txBody>
      </p:sp>
      <p:sp>
        <p:nvSpPr>
          <p:cNvPr id="6" name="TextBox 5"/>
          <p:cNvSpPr txBox="1"/>
          <p:nvPr/>
        </p:nvSpPr>
        <p:spPr>
          <a:xfrm>
            <a:off x="0" y="5085184"/>
            <a:ext cx="2736304" cy="1200329"/>
          </a:xfrm>
          <a:prstGeom prst="rect">
            <a:avLst/>
          </a:prstGeom>
          <a:noFill/>
        </p:spPr>
        <p:txBody>
          <a:bodyPr wrap="square" rtlCol="0">
            <a:spAutoFit/>
          </a:bodyPr>
          <a:lstStyle/>
          <a:p>
            <a:r>
              <a:rPr lang="ja-JP" altLang="en-US" sz="1200">
                <a:solidFill>
                  <a:schemeClr val="bg1"/>
                </a:solidFill>
              </a:rPr>
              <a:t>たなばた</a:t>
            </a:r>
            <a:r>
              <a:rPr lang="en-AU" sz="1200" dirty="0" smtClean="0">
                <a:solidFill>
                  <a:schemeClr val="bg1"/>
                </a:solidFill>
              </a:rPr>
              <a:t> literally means the night of the seventh, and it's also known as the star festival. It's believed that </a:t>
            </a:r>
            <a:r>
              <a:rPr lang="en-AU" sz="1200" dirty="0" err="1" smtClean="0">
                <a:solidFill>
                  <a:schemeClr val="bg1"/>
                </a:solidFill>
              </a:rPr>
              <a:t>Orihime</a:t>
            </a:r>
            <a:r>
              <a:rPr lang="en-AU" sz="1200" dirty="0" smtClean="0">
                <a:solidFill>
                  <a:schemeClr val="bg1"/>
                </a:solidFill>
              </a:rPr>
              <a:t> and </a:t>
            </a:r>
            <a:r>
              <a:rPr lang="en-AU" sz="1200" dirty="0" err="1" smtClean="0">
                <a:solidFill>
                  <a:schemeClr val="bg1"/>
                </a:solidFill>
              </a:rPr>
              <a:t>Hikoboshi</a:t>
            </a:r>
            <a:r>
              <a:rPr lang="en-AU" sz="1200" dirty="0" smtClean="0">
                <a:solidFill>
                  <a:schemeClr val="bg1"/>
                </a:solidFill>
              </a:rPr>
              <a:t> can't see each other if the day is rainy, so people pray for good weather and also make wishes for themselves.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12.xml.rels><?xml version="1.0" encoding="UTF-8" standalone="yes"?>
<Relationships xmlns="http://schemas.openxmlformats.org/package/2006/relationships"><Relationship Id="rId1" Type="http://schemas.openxmlformats.org/officeDocument/2006/relationships/image" Target="../media/image7.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low">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Verv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142</TotalTime>
  <Words>1789</Words>
  <Application>Microsoft Office PowerPoint</Application>
  <PresentationFormat>On-screen Show (4:3)</PresentationFormat>
  <Paragraphs>146</Paragraphs>
  <Slides>16</Slides>
  <Notes>2</Notes>
  <HiddenSlides>0</HiddenSlides>
  <MMClips>0</MMClips>
  <ScaleCrop>false</ScaleCrop>
  <HeadingPairs>
    <vt:vector size="6" baseType="variant">
      <vt:variant>
        <vt:lpstr>Fonts Used</vt:lpstr>
      </vt:variant>
      <vt:variant>
        <vt:i4>17</vt:i4>
      </vt:variant>
      <vt:variant>
        <vt:lpstr>Theme</vt:lpstr>
      </vt:variant>
      <vt:variant>
        <vt:i4>12</vt:i4>
      </vt:variant>
      <vt:variant>
        <vt:lpstr>Slide Titles</vt:lpstr>
      </vt:variant>
      <vt:variant>
        <vt:i4>16</vt:i4>
      </vt:variant>
    </vt:vector>
  </HeadingPairs>
  <TitlesOfParts>
    <vt:vector size="45" baseType="lpstr">
      <vt:lpstr>HG丸ｺﾞｼｯｸM-PRO</vt:lpstr>
      <vt:lpstr>HG明朝E</vt:lpstr>
      <vt:lpstr>HGP明朝E</vt:lpstr>
      <vt:lpstr>ＭＳ Ｐゴシック</vt:lpstr>
      <vt:lpstr>Arial</vt:lpstr>
      <vt:lpstr>Berlin Sans FB</vt:lpstr>
      <vt:lpstr>Britannic Bold</vt:lpstr>
      <vt:lpstr>Calibri</vt:lpstr>
      <vt:lpstr>Century Gothic</vt:lpstr>
      <vt:lpstr>Constantia</vt:lpstr>
      <vt:lpstr>Franklin Gothic Book</vt:lpstr>
      <vt:lpstr>French Script MT</vt:lpstr>
      <vt:lpstr>Perpetua</vt:lpstr>
      <vt:lpstr>Trebuchet MS</vt:lpstr>
      <vt:lpstr>Verdana</vt:lpstr>
      <vt:lpstr>Wingdings</vt:lpstr>
      <vt:lpstr>Wingdings 2</vt:lpstr>
      <vt:lpstr>1_Opulent</vt:lpstr>
      <vt:lpstr>Office Theme</vt:lpstr>
      <vt:lpstr>Flow</vt:lpstr>
      <vt:lpstr>2_Office Theme</vt:lpstr>
      <vt:lpstr>3_Office Theme</vt:lpstr>
      <vt:lpstr>1_Verve</vt:lpstr>
      <vt:lpstr>Paper</vt:lpstr>
      <vt:lpstr>4_Office Theme</vt:lpstr>
      <vt:lpstr>5_Office Theme</vt:lpstr>
      <vt:lpstr>1_Paper</vt:lpstr>
      <vt:lpstr>6_Office Theme</vt:lpstr>
      <vt:lpstr>Equity</vt:lpstr>
      <vt:lpstr>Japanese Festivals 日本語　まつり</vt:lpstr>
      <vt:lpstr>せいじんの日- Coming of Age Day</vt:lpstr>
      <vt:lpstr>節分 Setsubun</vt:lpstr>
      <vt:lpstr>            Valentines Day </vt:lpstr>
      <vt:lpstr>   White Day (ホワイトデー)</vt:lpstr>
      <vt:lpstr>PowerPoint Presentation</vt:lpstr>
      <vt:lpstr>PowerPoint Presentation</vt:lpstr>
      <vt:lpstr>PowerPoint Presentation</vt:lpstr>
      <vt:lpstr>たなばた しちがつ なのか </vt:lpstr>
      <vt:lpstr>PowerPoint Presentation</vt:lpstr>
      <vt:lpstr>Obon お盆</vt:lpstr>
      <vt:lpstr>Autumn Takayama Festival  Akimatsuri Takayama </vt:lpstr>
      <vt:lpstr>Emperor’s Birthday</vt:lpstr>
      <vt:lpstr>クリスマス</vt:lpstr>
      <vt:lpstr>Japanese new year</vt:lpstr>
      <vt:lpstr>大晦日 (Omisoka)</vt:lpstr>
    </vt:vector>
  </TitlesOfParts>
  <Company>EDUSC2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Japanese Festivals 日本語　まつり</dc:title>
  <dc:creator>crystal.l.krause</dc:creator>
  <cp:lastModifiedBy>billinge</cp:lastModifiedBy>
  <cp:revision>18</cp:revision>
  <dcterms:created xsi:type="dcterms:W3CDTF">2011-06-22T03:21:36Z</dcterms:created>
  <dcterms:modified xsi:type="dcterms:W3CDTF">2013-09-23T02:04:13Z</dcterms:modified>
</cp:coreProperties>
</file>