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C48-B7DE-4F9A-B1E0-3F0BDB0B7A1D}" type="datetimeFigureOut">
              <a:rPr lang="en-US" smtClean="0"/>
              <a:t>7/25/2014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17B4-87D2-45AD-AAD8-68CB786CA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C48-B7DE-4F9A-B1E0-3F0BDB0B7A1D}" type="datetimeFigureOut">
              <a:rPr lang="en-US" smtClean="0"/>
              <a:t>7/25/2014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17B4-87D2-45AD-AAD8-68CB786CA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C48-B7DE-4F9A-B1E0-3F0BDB0B7A1D}" type="datetimeFigureOut">
              <a:rPr lang="en-US" smtClean="0"/>
              <a:t>7/25/2014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17B4-87D2-45AD-AAD8-68CB786CA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C48-B7DE-4F9A-B1E0-3F0BDB0B7A1D}" type="datetimeFigureOut">
              <a:rPr lang="en-US" smtClean="0"/>
              <a:t>7/25/2014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17B4-87D2-45AD-AAD8-68CB786CA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C48-B7DE-4F9A-B1E0-3F0BDB0B7A1D}" type="datetimeFigureOut">
              <a:rPr lang="en-US" smtClean="0"/>
              <a:t>7/25/2014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17B4-87D2-45AD-AAD8-68CB786CA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C48-B7DE-4F9A-B1E0-3F0BDB0B7A1D}" type="datetimeFigureOut">
              <a:rPr lang="en-US" smtClean="0"/>
              <a:t>7/25/2014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17B4-87D2-45AD-AAD8-68CB786CA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C48-B7DE-4F9A-B1E0-3F0BDB0B7A1D}" type="datetimeFigureOut">
              <a:rPr lang="en-US" smtClean="0"/>
              <a:t>7/25/2014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17B4-87D2-45AD-AAD8-68CB786CA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C48-B7DE-4F9A-B1E0-3F0BDB0B7A1D}" type="datetimeFigureOut">
              <a:rPr lang="en-US" smtClean="0"/>
              <a:t>7/25/2014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17B4-87D2-45AD-AAD8-68CB786CA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C48-B7DE-4F9A-B1E0-3F0BDB0B7A1D}" type="datetimeFigureOut">
              <a:rPr lang="en-US" smtClean="0"/>
              <a:t>7/25/2014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17B4-87D2-45AD-AAD8-68CB786CA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C48-B7DE-4F9A-B1E0-3F0BDB0B7A1D}" type="datetimeFigureOut">
              <a:rPr lang="en-US" smtClean="0"/>
              <a:t>7/25/2014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17B4-87D2-45AD-AAD8-68CB786CA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C48-B7DE-4F9A-B1E0-3F0BDB0B7A1D}" type="datetimeFigureOut">
              <a:rPr lang="en-US" smtClean="0"/>
              <a:t>7/25/2014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17B4-87D2-45AD-AAD8-68CB786CA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9C48-B7DE-4F9A-B1E0-3F0BDB0B7A1D}" type="datetimeFigureOut">
              <a:rPr lang="en-US" smtClean="0"/>
              <a:t>7/25/2014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17B4-87D2-45AD-AAD8-68CB786CA9D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4283" y="71440"/>
          <a:ext cx="8643997" cy="66437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24437"/>
                <a:gridCol w="1598050"/>
                <a:gridCol w="1743328"/>
                <a:gridCol w="1598050"/>
                <a:gridCol w="1380132"/>
              </a:tblGrid>
              <a:tr h="648523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カレーライス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おちゃ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さけ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スープ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ミルク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</a:tr>
              <a:tr h="820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ハンバーガー</a:t>
                      </a: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サラダ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おにぎり</a:t>
                      </a: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こうちゃ</a:t>
                      </a: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そば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</a:tr>
              <a:tr h="1069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フライド・ポテト</a:t>
                      </a: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てんどん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おやこどん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ジュース</a:t>
                      </a: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コーラ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</a:tr>
              <a:tr h="820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サンドイッチ</a:t>
                      </a: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みそしろ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ぎゅうどん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コーヒー</a:t>
                      </a: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ココア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</a:tr>
              <a:tr h="820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おこのみやき</a:t>
                      </a: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てんぷら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やきにく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ラーメン</a:t>
                      </a: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うどん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</a:tr>
              <a:tr h="820879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やさい・いため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エビフライ</a:t>
                      </a: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ていしょく</a:t>
                      </a: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つけもの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ピザ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</a:tr>
              <a:tr h="820879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フライド・チキン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トースト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ハンバーグ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クロッケ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すし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</a:tr>
              <a:tr h="820879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スパゲティー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こめ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おべんとう</a:t>
                      </a: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たまご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EPSON 行書体Ｍ" pitchFamily="65" charset="-128"/>
                          <a:ea typeface="EPSON 行書体Ｍ" pitchFamily="65" charset="-128"/>
                        </a:rPr>
                        <a:t>まぐろ</a:t>
                      </a:r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6" y="142853"/>
          <a:ext cx="8858315" cy="65722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71663"/>
                <a:gridCol w="1771663"/>
                <a:gridCol w="1771663"/>
                <a:gridCol w="1771663"/>
                <a:gridCol w="1771663"/>
              </a:tblGrid>
              <a:tr h="1643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164307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</a:tr>
              <a:tr h="164307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1643074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00px-Curry_rice_by_Hyougushi_in_Kyoto.jpg"/>
          <p:cNvPicPr>
            <a:picLocks noChangeAspect="1"/>
          </p:cNvPicPr>
          <p:nvPr/>
        </p:nvPicPr>
        <p:blipFill>
          <a:blip r:embed="rId2" cstate="print"/>
          <a:srcRect l="7574" r="12897"/>
          <a:stretch>
            <a:fillRect/>
          </a:stretch>
        </p:blipFill>
        <p:spPr>
          <a:xfrm>
            <a:off x="214282" y="214291"/>
            <a:ext cx="1623249" cy="1357322"/>
          </a:xfrm>
          <a:prstGeom prst="rect">
            <a:avLst/>
          </a:prstGeom>
        </p:spPr>
      </p:pic>
      <p:pic>
        <p:nvPicPr>
          <p:cNvPr id="6" name="Picture 5" descr="Japanese Oc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85729"/>
            <a:ext cx="1475351" cy="1357322"/>
          </a:xfrm>
          <a:prstGeom prst="rect">
            <a:avLst/>
          </a:prstGeom>
        </p:spPr>
      </p:pic>
      <p:pic>
        <p:nvPicPr>
          <p:cNvPr id="7" name="Picture 6" descr="sake_1123937a.jpg"/>
          <p:cNvPicPr>
            <a:picLocks noChangeAspect="1"/>
          </p:cNvPicPr>
          <p:nvPr/>
        </p:nvPicPr>
        <p:blipFill>
          <a:blip r:embed="rId4"/>
          <a:srcRect l="7407" r="7407"/>
          <a:stretch>
            <a:fillRect/>
          </a:stretch>
        </p:blipFill>
        <p:spPr>
          <a:xfrm>
            <a:off x="3786183" y="285728"/>
            <a:ext cx="1571636" cy="1322614"/>
          </a:xfrm>
          <a:prstGeom prst="rect">
            <a:avLst/>
          </a:prstGeom>
        </p:spPr>
      </p:pic>
      <p:pic>
        <p:nvPicPr>
          <p:cNvPr id="8" name="Picture 7" descr="japanese_soup_cur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4508" y="357167"/>
            <a:ext cx="1619261" cy="1214446"/>
          </a:xfrm>
          <a:prstGeom prst="rect">
            <a:avLst/>
          </a:prstGeom>
        </p:spPr>
      </p:pic>
      <p:pic>
        <p:nvPicPr>
          <p:cNvPr id="9" name="Picture 8" descr="mil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214290"/>
            <a:ext cx="1619248" cy="1500198"/>
          </a:xfrm>
          <a:prstGeom prst="rect">
            <a:avLst/>
          </a:prstGeom>
        </p:spPr>
      </p:pic>
      <p:pic>
        <p:nvPicPr>
          <p:cNvPr id="10" name="Picture 9" descr="mos-burger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1857364"/>
            <a:ext cx="1455080" cy="1500198"/>
          </a:xfrm>
          <a:prstGeom prst="rect">
            <a:avLst/>
          </a:prstGeom>
        </p:spPr>
      </p:pic>
      <p:pic>
        <p:nvPicPr>
          <p:cNvPr id="11" name="Picture 10" descr="napa-and-cucumber-salad.jpg"/>
          <p:cNvPicPr>
            <a:picLocks noChangeAspect="1"/>
          </p:cNvPicPr>
          <p:nvPr/>
        </p:nvPicPr>
        <p:blipFill>
          <a:blip r:embed="rId8" cstate="print"/>
          <a:srcRect l="8696" r="8696"/>
          <a:stretch>
            <a:fillRect/>
          </a:stretch>
        </p:blipFill>
        <p:spPr>
          <a:xfrm>
            <a:off x="2000233" y="1857364"/>
            <a:ext cx="1571636" cy="1426881"/>
          </a:xfrm>
          <a:prstGeom prst="rect">
            <a:avLst/>
          </a:prstGeom>
        </p:spPr>
      </p:pic>
      <p:pic>
        <p:nvPicPr>
          <p:cNvPr id="12" name="Picture 11" descr="Onigiri1.jpg"/>
          <p:cNvPicPr>
            <a:picLocks noChangeAspect="1"/>
          </p:cNvPicPr>
          <p:nvPr/>
        </p:nvPicPr>
        <p:blipFill>
          <a:blip r:embed="rId9" cstate="print"/>
          <a:srcRect l="4403" t="5882" r="11949" b="5882"/>
          <a:stretch>
            <a:fillRect/>
          </a:stretch>
        </p:blipFill>
        <p:spPr>
          <a:xfrm>
            <a:off x="3729032" y="1857364"/>
            <a:ext cx="1628787" cy="1285884"/>
          </a:xfrm>
          <a:prstGeom prst="rect">
            <a:avLst/>
          </a:prstGeom>
        </p:spPr>
      </p:pic>
      <p:pic>
        <p:nvPicPr>
          <p:cNvPr id="13" name="Picture 12" descr="soba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10458" y="1857365"/>
            <a:ext cx="1619261" cy="1214446"/>
          </a:xfrm>
          <a:prstGeom prst="rect">
            <a:avLst/>
          </a:prstGeom>
        </p:spPr>
      </p:pic>
      <p:pic>
        <p:nvPicPr>
          <p:cNvPr id="14" name="Picture 13" descr="5329739335_1d4ae8d382.jpg"/>
          <p:cNvPicPr>
            <a:picLocks noChangeAspect="1"/>
          </p:cNvPicPr>
          <p:nvPr/>
        </p:nvPicPr>
        <p:blipFill>
          <a:blip r:embed="rId11" cstate="print"/>
          <a:srcRect l="10084" t="7563" b="5461"/>
          <a:stretch>
            <a:fillRect/>
          </a:stretch>
        </p:blipFill>
        <p:spPr>
          <a:xfrm>
            <a:off x="5715009" y="1785927"/>
            <a:ext cx="1273961" cy="1643074"/>
          </a:xfrm>
          <a:prstGeom prst="rect">
            <a:avLst/>
          </a:prstGeom>
        </p:spPr>
      </p:pic>
      <p:pic>
        <p:nvPicPr>
          <p:cNvPr id="15" name="Picture 14" descr="3865305_1289320408.jpg"/>
          <p:cNvPicPr>
            <a:picLocks noChangeAspect="1"/>
          </p:cNvPicPr>
          <p:nvPr/>
        </p:nvPicPr>
        <p:blipFill>
          <a:blip r:embed="rId12" cstate="print"/>
          <a:srcRect l="11323" t="1669" r="17911"/>
          <a:stretch>
            <a:fillRect/>
          </a:stretch>
        </p:blipFill>
        <p:spPr>
          <a:xfrm>
            <a:off x="7786710" y="3571877"/>
            <a:ext cx="606399" cy="1428760"/>
          </a:xfrm>
          <a:prstGeom prst="rect">
            <a:avLst/>
          </a:prstGeom>
        </p:spPr>
      </p:pic>
      <p:pic>
        <p:nvPicPr>
          <p:cNvPr id="16" name="Picture 15" descr="images (1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0233" y="3571876"/>
            <a:ext cx="1551649" cy="1143008"/>
          </a:xfrm>
          <a:prstGeom prst="rect">
            <a:avLst/>
          </a:prstGeom>
        </p:spPr>
      </p:pic>
      <p:pic>
        <p:nvPicPr>
          <p:cNvPr id="17" name="Picture 16" descr="Oyakodon_by_Grilled_Ahi_in_Akihabara-UDX_Building,_Tokyo.jpg"/>
          <p:cNvPicPr>
            <a:picLocks noChangeAspect="1"/>
          </p:cNvPicPr>
          <p:nvPr/>
        </p:nvPicPr>
        <p:blipFill>
          <a:blip r:embed="rId14" cstate="print"/>
          <a:srcRect l="12005" r="11964"/>
          <a:stretch>
            <a:fillRect/>
          </a:stretch>
        </p:blipFill>
        <p:spPr>
          <a:xfrm>
            <a:off x="3786181" y="3571877"/>
            <a:ext cx="1629859" cy="1428760"/>
          </a:xfrm>
          <a:prstGeom prst="rect">
            <a:avLst/>
          </a:prstGeom>
        </p:spPr>
      </p:pic>
      <p:pic>
        <p:nvPicPr>
          <p:cNvPr id="18" name="Picture 17" descr="teriyaki-potato-wedges.jpg"/>
          <p:cNvPicPr>
            <a:picLocks noChangeAspect="1"/>
          </p:cNvPicPr>
          <p:nvPr/>
        </p:nvPicPr>
        <p:blipFill>
          <a:blip r:embed="rId15" cstate="print"/>
          <a:srcRect l="7112" r="7529"/>
          <a:stretch>
            <a:fillRect/>
          </a:stretch>
        </p:blipFill>
        <p:spPr>
          <a:xfrm>
            <a:off x="214283" y="3643315"/>
            <a:ext cx="1623636" cy="1276343"/>
          </a:xfrm>
          <a:prstGeom prst="rect">
            <a:avLst/>
          </a:prstGeom>
        </p:spPr>
      </p:pic>
      <p:pic>
        <p:nvPicPr>
          <p:cNvPr id="19" name="Picture 18" descr="images (2)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29321" y="3571877"/>
            <a:ext cx="1071571" cy="1430602"/>
          </a:xfrm>
          <a:prstGeom prst="rect">
            <a:avLst/>
          </a:prstGeom>
        </p:spPr>
      </p:pic>
      <p:pic>
        <p:nvPicPr>
          <p:cNvPr id="20" name="Picture 19" descr="hqdefault.jpg"/>
          <p:cNvPicPr>
            <a:picLocks noChangeAspect="1"/>
          </p:cNvPicPr>
          <p:nvPr/>
        </p:nvPicPr>
        <p:blipFill>
          <a:blip r:embed="rId17"/>
          <a:srcRect t="12500" r="42187"/>
          <a:stretch>
            <a:fillRect/>
          </a:stretch>
        </p:blipFill>
        <p:spPr>
          <a:xfrm>
            <a:off x="7429520" y="5143513"/>
            <a:ext cx="1357323" cy="1540748"/>
          </a:xfrm>
          <a:prstGeom prst="rect">
            <a:avLst/>
          </a:prstGeom>
        </p:spPr>
      </p:pic>
      <p:pic>
        <p:nvPicPr>
          <p:cNvPr id="21" name="Picture 20" descr="Gyudon by Little Japan Mama2.jpg"/>
          <p:cNvPicPr>
            <a:picLocks noChangeAspect="1"/>
          </p:cNvPicPr>
          <p:nvPr/>
        </p:nvPicPr>
        <p:blipFill>
          <a:blip r:embed="rId18" cstate="print"/>
          <a:srcRect l="9673"/>
          <a:stretch>
            <a:fillRect/>
          </a:stretch>
        </p:blipFill>
        <p:spPr>
          <a:xfrm>
            <a:off x="3786183" y="5143512"/>
            <a:ext cx="1644664" cy="1214446"/>
          </a:xfrm>
          <a:prstGeom prst="rect">
            <a:avLst/>
          </a:prstGeom>
        </p:spPr>
      </p:pic>
      <p:pic>
        <p:nvPicPr>
          <p:cNvPr id="22" name="Picture 21" descr="Katsu Sando 010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14283" y="5214951"/>
            <a:ext cx="1428760" cy="1415365"/>
          </a:xfrm>
          <a:prstGeom prst="rect">
            <a:avLst/>
          </a:prstGeom>
        </p:spPr>
      </p:pic>
      <p:pic>
        <p:nvPicPr>
          <p:cNvPr id="23" name="Picture 22" descr="1.jpeg"/>
          <p:cNvPicPr>
            <a:picLocks noChangeAspect="1"/>
          </p:cNvPicPr>
          <p:nvPr/>
        </p:nvPicPr>
        <p:blipFill>
          <a:blip r:embed="rId20" cstate="print"/>
          <a:srcRect l="9106" t="4546" r="13491"/>
          <a:stretch>
            <a:fillRect/>
          </a:stretch>
        </p:blipFill>
        <p:spPr>
          <a:xfrm>
            <a:off x="5715009" y="5143512"/>
            <a:ext cx="1214447" cy="1500174"/>
          </a:xfrm>
          <a:prstGeom prst="rect">
            <a:avLst/>
          </a:prstGeom>
        </p:spPr>
      </p:pic>
      <p:pic>
        <p:nvPicPr>
          <p:cNvPr id="24" name="Picture 23" descr="IMG_8834.JPG"/>
          <p:cNvPicPr>
            <a:picLocks noChangeAspect="1"/>
          </p:cNvPicPr>
          <p:nvPr/>
        </p:nvPicPr>
        <p:blipFill>
          <a:blip r:embed="rId21" cstate="print"/>
          <a:srcRect l="4500" t="6000" r="5498"/>
          <a:stretch>
            <a:fillRect/>
          </a:stretch>
        </p:blipFill>
        <p:spPr>
          <a:xfrm>
            <a:off x="2000233" y="5286388"/>
            <a:ext cx="1641585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0" y="214288"/>
          <a:ext cx="8715440" cy="64294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43088"/>
                <a:gridCol w="1743088"/>
                <a:gridCol w="1743088"/>
                <a:gridCol w="1743088"/>
                <a:gridCol w="1743088"/>
              </a:tblGrid>
              <a:tr h="1607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</a:tr>
              <a:tr h="1607356"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</a:tr>
              <a:tr h="1607356"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</a:tr>
              <a:tr h="1607356"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ja-JP" sz="2000" b="1" dirty="0" smtClean="0">
                        <a:latin typeface="EPSON 行書体Ｍ" pitchFamily="65" charset="-128"/>
                        <a:ea typeface="EPSON 行書体Ｍ" pitchFamily="65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Okonomiyaki 1 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1608964" cy="1071570"/>
          </a:xfrm>
          <a:prstGeom prst="rect">
            <a:avLst/>
          </a:prstGeom>
        </p:spPr>
      </p:pic>
      <p:pic>
        <p:nvPicPr>
          <p:cNvPr id="9" name="Picture 8" descr="sh veg tempura.jpg"/>
          <p:cNvPicPr>
            <a:picLocks noChangeAspect="1"/>
          </p:cNvPicPr>
          <p:nvPr/>
        </p:nvPicPr>
        <p:blipFill>
          <a:blip r:embed="rId3" cstate="print"/>
          <a:srcRect l="14735" t="4891" r="4224" b="7062"/>
          <a:stretch>
            <a:fillRect/>
          </a:stretch>
        </p:blipFill>
        <p:spPr>
          <a:xfrm>
            <a:off x="2071670" y="357166"/>
            <a:ext cx="1571636" cy="1285884"/>
          </a:xfrm>
          <a:prstGeom prst="rect">
            <a:avLst/>
          </a:prstGeom>
        </p:spPr>
      </p:pic>
      <p:pic>
        <p:nvPicPr>
          <p:cNvPr id="10" name="Picture 9" descr="IMG_9581.JPG"/>
          <p:cNvPicPr>
            <a:picLocks noChangeAspect="1"/>
          </p:cNvPicPr>
          <p:nvPr/>
        </p:nvPicPr>
        <p:blipFill>
          <a:blip r:embed="rId4" cstate="print"/>
          <a:srcRect l="7145" t="10714" r="36290" b="21429"/>
          <a:stretch>
            <a:fillRect/>
          </a:stretch>
        </p:blipFill>
        <p:spPr>
          <a:xfrm>
            <a:off x="3786182" y="357166"/>
            <a:ext cx="1607354" cy="1285884"/>
          </a:xfrm>
          <a:prstGeom prst="rect">
            <a:avLst/>
          </a:prstGeom>
        </p:spPr>
      </p:pic>
      <p:pic>
        <p:nvPicPr>
          <p:cNvPr id="11" name="Picture 10" descr="ramen-11.jpg"/>
          <p:cNvPicPr>
            <a:picLocks noChangeAspect="1"/>
          </p:cNvPicPr>
          <p:nvPr/>
        </p:nvPicPr>
        <p:blipFill>
          <a:blip r:embed="rId5" cstate="print"/>
          <a:srcRect l="11539" t="5769" r="4807" b="11538"/>
          <a:stretch>
            <a:fillRect/>
          </a:stretch>
        </p:blipFill>
        <p:spPr>
          <a:xfrm>
            <a:off x="5500695" y="428604"/>
            <a:ext cx="1638090" cy="1214446"/>
          </a:xfrm>
          <a:prstGeom prst="rect">
            <a:avLst/>
          </a:prstGeom>
        </p:spPr>
      </p:pic>
      <p:pic>
        <p:nvPicPr>
          <p:cNvPr id="12" name="Picture 11" descr="udon-noodles.jpg"/>
          <p:cNvPicPr>
            <a:picLocks noChangeAspect="1"/>
          </p:cNvPicPr>
          <p:nvPr/>
        </p:nvPicPr>
        <p:blipFill>
          <a:blip r:embed="rId6" cstate="print"/>
          <a:srcRect l="17245" r="13773"/>
          <a:stretch>
            <a:fillRect/>
          </a:stretch>
        </p:blipFill>
        <p:spPr>
          <a:xfrm>
            <a:off x="7286643" y="285728"/>
            <a:ext cx="1451343" cy="1428760"/>
          </a:xfrm>
          <a:prstGeom prst="rect">
            <a:avLst/>
          </a:prstGeom>
        </p:spPr>
      </p:pic>
      <p:pic>
        <p:nvPicPr>
          <p:cNvPr id="13" name="Picture 12" descr="P1010824.JPG"/>
          <p:cNvPicPr>
            <a:picLocks noChangeAspect="1"/>
          </p:cNvPicPr>
          <p:nvPr/>
        </p:nvPicPr>
        <p:blipFill>
          <a:blip r:embed="rId7" cstate="print"/>
          <a:srcRect l="7812" t="9375" r="7812"/>
          <a:stretch>
            <a:fillRect/>
          </a:stretch>
        </p:blipFill>
        <p:spPr>
          <a:xfrm>
            <a:off x="285720" y="1928802"/>
            <a:ext cx="1596276" cy="1285884"/>
          </a:xfrm>
          <a:prstGeom prst="rect">
            <a:avLst/>
          </a:prstGeom>
        </p:spPr>
      </p:pic>
      <p:pic>
        <p:nvPicPr>
          <p:cNvPr id="14" name="Picture 13" descr="CdazziEbifurai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32" y="2000240"/>
            <a:ext cx="1610230" cy="1000132"/>
          </a:xfrm>
          <a:prstGeom prst="rect">
            <a:avLst/>
          </a:prstGeom>
        </p:spPr>
      </p:pic>
      <p:pic>
        <p:nvPicPr>
          <p:cNvPr id="15" name="Picture 14" descr="kyoto-jingu-michi-asuka-teishoku-1.jpg"/>
          <p:cNvPicPr>
            <a:picLocks noChangeAspect="1"/>
          </p:cNvPicPr>
          <p:nvPr/>
        </p:nvPicPr>
        <p:blipFill>
          <a:blip r:embed="rId9"/>
          <a:srcRect l="8955" t="8955" r="10447" b="5969"/>
          <a:stretch>
            <a:fillRect/>
          </a:stretch>
        </p:blipFill>
        <p:spPr>
          <a:xfrm>
            <a:off x="3786182" y="2000240"/>
            <a:ext cx="1624275" cy="1143008"/>
          </a:xfrm>
          <a:prstGeom prst="rect">
            <a:avLst/>
          </a:prstGeom>
        </p:spPr>
      </p:pic>
      <p:pic>
        <p:nvPicPr>
          <p:cNvPr id="16" name="Picture 15" descr="pickles.jpg"/>
          <p:cNvPicPr>
            <a:picLocks noChangeAspect="1"/>
          </p:cNvPicPr>
          <p:nvPr/>
        </p:nvPicPr>
        <p:blipFill>
          <a:blip r:embed="rId10" cstate="print"/>
          <a:srcRect l="4762" r="4761" b="4232"/>
          <a:stretch>
            <a:fillRect/>
          </a:stretch>
        </p:blipFill>
        <p:spPr>
          <a:xfrm>
            <a:off x="5500693" y="2000240"/>
            <a:ext cx="1643075" cy="1167449"/>
          </a:xfrm>
          <a:prstGeom prst="rect">
            <a:avLst/>
          </a:prstGeom>
        </p:spPr>
      </p:pic>
      <p:pic>
        <p:nvPicPr>
          <p:cNvPr id="17" name="Picture 16" descr="minidog_pizza.jpg"/>
          <p:cNvPicPr>
            <a:picLocks noChangeAspect="1"/>
          </p:cNvPicPr>
          <p:nvPr/>
        </p:nvPicPr>
        <p:blipFill>
          <a:blip r:embed="rId11"/>
          <a:srcRect l="2937" t="9821" r="36983"/>
          <a:stretch>
            <a:fillRect/>
          </a:stretch>
        </p:blipFill>
        <p:spPr>
          <a:xfrm>
            <a:off x="7286644" y="2000240"/>
            <a:ext cx="1545976" cy="1214446"/>
          </a:xfrm>
          <a:prstGeom prst="rect">
            <a:avLst/>
          </a:prstGeom>
        </p:spPr>
      </p:pic>
      <p:pic>
        <p:nvPicPr>
          <p:cNvPr id="18" name="Picture 17" descr="Karaage-Chicken-Fried-chicken-Photos-3.jpg"/>
          <p:cNvPicPr>
            <a:picLocks noChangeAspect="1"/>
          </p:cNvPicPr>
          <p:nvPr/>
        </p:nvPicPr>
        <p:blipFill>
          <a:blip r:embed="rId12" cstate="print"/>
          <a:srcRect l="4687" t="16058" r="33594" b="4354"/>
          <a:stretch>
            <a:fillRect/>
          </a:stretch>
        </p:blipFill>
        <p:spPr>
          <a:xfrm>
            <a:off x="357158" y="3571876"/>
            <a:ext cx="1493894" cy="1285884"/>
          </a:xfrm>
          <a:prstGeom prst="rect">
            <a:avLst/>
          </a:prstGeom>
        </p:spPr>
      </p:pic>
      <p:pic>
        <p:nvPicPr>
          <p:cNvPr id="19" name="Picture 18" descr="IMG_0837.JPG"/>
          <p:cNvPicPr>
            <a:picLocks noChangeAspect="1"/>
          </p:cNvPicPr>
          <p:nvPr/>
        </p:nvPicPr>
        <p:blipFill>
          <a:blip r:embed="rId13" cstate="print"/>
          <a:srcRect l="3125" t="12500" r="30469" b="3125"/>
          <a:stretch>
            <a:fillRect/>
          </a:stretch>
        </p:blipFill>
        <p:spPr>
          <a:xfrm>
            <a:off x="2143108" y="3571876"/>
            <a:ext cx="1428760" cy="1361524"/>
          </a:xfrm>
          <a:prstGeom prst="rect">
            <a:avLst/>
          </a:prstGeom>
        </p:spPr>
      </p:pic>
      <p:pic>
        <p:nvPicPr>
          <p:cNvPr id="20" name="Picture 19" descr="hbf2.jpg"/>
          <p:cNvPicPr>
            <a:picLocks noChangeAspect="1"/>
          </p:cNvPicPr>
          <p:nvPr/>
        </p:nvPicPr>
        <p:blipFill>
          <a:blip r:embed="rId14" cstate="print"/>
          <a:srcRect l="9843" t="8333" r="9843" b="3703"/>
          <a:stretch>
            <a:fillRect/>
          </a:stretch>
        </p:blipFill>
        <p:spPr>
          <a:xfrm>
            <a:off x="3786182" y="3709257"/>
            <a:ext cx="1571636" cy="1148503"/>
          </a:xfrm>
          <a:prstGeom prst="rect">
            <a:avLst/>
          </a:prstGeom>
        </p:spPr>
      </p:pic>
      <p:pic>
        <p:nvPicPr>
          <p:cNvPr id="21" name="Picture 20" descr="IMG_7604.JPG"/>
          <p:cNvPicPr>
            <a:picLocks noChangeAspect="1"/>
          </p:cNvPicPr>
          <p:nvPr/>
        </p:nvPicPr>
        <p:blipFill>
          <a:blip r:embed="rId15" cstate="print"/>
          <a:srcRect l="8654" t="12778" r="6730" b="8886"/>
          <a:stretch>
            <a:fillRect/>
          </a:stretch>
        </p:blipFill>
        <p:spPr>
          <a:xfrm>
            <a:off x="5572132" y="3714752"/>
            <a:ext cx="1500198" cy="1039910"/>
          </a:xfrm>
          <a:prstGeom prst="rect">
            <a:avLst/>
          </a:prstGeom>
        </p:spPr>
      </p:pic>
      <p:pic>
        <p:nvPicPr>
          <p:cNvPr id="22" name="Picture 21" descr="Sushi-Plate-Hd-Widescreen-Wallpapers.jpeg"/>
          <p:cNvPicPr>
            <a:picLocks noChangeAspect="1"/>
          </p:cNvPicPr>
          <p:nvPr/>
        </p:nvPicPr>
        <p:blipFill>
          <a:blip r:embed="rId16" cstate="print"/>
          <a:srcRect l="13889" t="8333" r="21874" b="5555"/>
          <a:stretch>
            <a:fillRect/>
          </a:stretch>
        </p:blipFill>
        <p:spPr>
          <a:xfrm>
            <a:off x="7215206" y="3500438"/>
            <a:ext cx="1620029" cy="1357322"/>
          </a:xfrm>
          <a:prstGeom prst="rect">
            <a:avLst/>
          </a:prstGeom>
        </p:spPr>
      </p:pic>
      <p:pic>
        <p:nvPicPr>
          <p:cNvPr id="23" name="Picture 22" descr="img_3389.jpg"/>
          <p:cNvPicPr>
            <a:picLocks noChangeAspect="1"/>
          </p:cNvPicPr>
          <p:nvPr/>
        </p:nvPicPr>
        <p:blipFill>
          <a:blip r:embed="rId17" cstate="print"/>
          <a:srcRect l="9639" t="24097" r="4819"/>
          <a:stretch>
            <a:fillRect/>
          </a:stretch>
        </p:blipFill>
        <p:spPr>
          <a:xfrm>
            <a:off x="285719" y="5143512"/>
            <a:ext cx="1610201" cy="1071570"/>
          </a:xfrm>
          <a:prstGeom prst="rect">
            <a:avLst/>
          </a:prstGeom>
        </p:spPr>
      </p:pic>
      <p:pic>
        <p:nvPicPr>
          <p:cNvPr id="24" name="Picture 23" descr="Kitchen-Talks-Japanese-Rice.jpg"/>
          <p:cNvPicPr>
            <a:picLocks noChangeAspect="1"/>
          </p:cNvPicPr>
          <p:nvPr/>
        </p:nvPicPr>
        <p:blipFill>
          <a:blip r:embed="rId18"/>
          <a:srcRect l="14000" t="2702" r="10625" b="7770"/>
          <a:stretch>
            <a:fillRect/>
          </a:stretch>
        </p:blipFill>
        <p:spPr>
          <a:xfrm>
            <a:off x="2000233" y="5214950"/>
            <a:ext cx="1625552" cy="1285884"/>
          </a:xfrm>
          <a:prstGeom prst="rect">
            <a:avLst/>
          </a:prstGeom>
        </p:spPr>
      </p:pic>
      <p:pic>
        <p:nvPicPr>
          <p:cNvPr id="25" name="Picture 24" descr="e-obento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14744" y="5286388"/>
            <a:ext cx="1636060" cy="1042988"/>
          </a:xfrm>
          <a:prstGeom prst="rect">
            <a:avLst/>
          </a:prstGeom>
        </p:spPr>
      </p:pic>
      <p:pic>
        <p:nvPicPr>
          <p:cNvPr id="26" name="Picture 25" descr="dsc_1010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500694" y="5357826"/>
            <a:ext cx="1600740" cy="1071570"/>
          </a:xfrm>
          <a:prstGeom prst="rect">
            <a:avLst/>
          </a:prstGeom>
        </p:spPr>
      </p:pic>
      <p:pic>
        <p:nvPicPr>
          <p:cNvPr id="27" name="Picture 26" descr="picyUCpGd.jpg"/>
          <p:cNvPicPr>
            <a:picLocks noChangeAspect="1"/>
          </p:cNvPicPr>
          <p:nvPr/>
        </p:nvPicPr>
        <p:blipFill>
          <a:blip r:embed="rId21"/>
          <a:srcRect l="19462" t="22426" r="21905" b="9559"/>
          <a:stretch>
            <a:fillRect/>
          </a:stretch>
        </p:blipFill>
        <p:spPr>
          <a:xfrm>
            <a:off x="7215206" y="5143512"/>
            <a:ext cx="1668174" cy="12858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168</Words>
  <Application>Microsoft Office PowerPoint</Application>
  <PresentationFormat>On-screen Show (4:3)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EPSON 行書体Ｍ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</dc:creator>
  <cp:lastModifiedBy>Inge Foley</cp:lastModifiedBy>
  <cp:revision>19</cp:revision>
  <dcterms:created xsi:type="dcterms:W3CDTF">2014-04-07T11:50:21Z</dcterms:created>
  <dcterms:modified xsi:type="dcterms:W3CDTF">2014-07-25T03:45:52Z</dcterms:modified>
</cp:coreProperties>
</file>