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83" r:id="rId12"/>
    <p:sldId id="272" r:id="rId13"/>
    <p:sldId id="265" r:id="rId14"/>
    <p:sldId id="266" r:id="rId15"/>
    <p:sldId id="267" r:id="rId16"/>
    <p:sldId id="268" r:id="rId17"/>
    <p:sldId id="273" r:id="rId18"/>
    <p:sldId id="256" r:id="rId19"/>
    <p:sldId id="274" r:id="rId20"/>
    <p:sldId id="277" r:id="rId21"/>
    <p:sldId id="276" r:id="rId22"/>
    <p:sldId id="279" r:id="rId23"/>
    <p:sldId id="278" r:id="rId24"/>
    <p:sldId id="282" r:id="rId25"/>
    <p:sldId id="280" r:id="rId26"/>
    <p:sldId id="281" r:id="rId27"/>
    <p:sldId id="284" r:id="rId28"/>
  </p:sldIdLst>
  <p:sldSz cx="9144000" cy="6858000" type="screen4x3"/>
  <p:notesSz cx="6669088" cy="9928225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502811-80B7-417E-94CD-F1ACC299E498}" type="datetimeFigureOut">
              <a:rPr lang="en-AU" smtClean="0"/>
              <a:pPr/>
              <a:t>17/12/2012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4DC46-3A2D-4E4A-9153-1102DBE727E0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1.wmf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3.jpeg"/><Relationship Id="rId10" Type="http://schemas.openxmlformats.org/officeDocument/2006/relationships/image" Target="../media/image34.jpeg"/><Relationship Id="rId4" Type="http://schemas.openxmlformats.org/officeDocument/2006/relationships/image" Target="../media/image10.jpe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7W3CjRrQF0&amp;feature=related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tout.jp/clipar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u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400599" cy="49118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Kudamomo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smtClean="0"/>
              <a:t>くだもの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645333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Verdana" pitchFamily="34" charset="0"/>
              </a:rPr>
              <a:t>Michelle Berryman</a:t>
            </a:r>
            <a:endParaRPr lang="en-A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orenji</a:t>
            </a:r>
            <a:endParaRPr lang="en-AU" dirty="0"/>
          </a:p>
        </p:txBody>
      </p:sp>
      <p:pic>
        <p:nvPicPr>
          <p:cNvPr id="4" name="Picture 3" descr="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608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smtClean="0"/>
              <a:t>オレンジ</a:t>
            </a: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mikan</a:t>
            </a:r>
            <a:endParaRPr lang="en-AU" dirty="0"/>
          </a:p>
        </p:txBody>
      </p:sp>
      <p:pic>
        <p:nvPicPr>
          <p:cNvPr id="4" name="Picture 3" descr="mi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2" y="2581274"/>
            <a:ext cx="2531914" cy="2264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608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みかん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040066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mango</a:t>
            </a:r>
            <a:endParaRPr lang="en-AU" dirty="0"/>
          </a:p>
        </p:txBody>
      </p:sp>
      <p:pic>
        <p:nvPicPr>
          <p:cNvPr id="5" name="Picture 4" descr="man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3367168" cy="2022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84482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マンゴ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remon</a:t>
            </a:r>
            <a:endParaRPr lang="en-AU" dirty="0"/>
          </a:p>
        </p:txBody>
      </p:sp>
      <p:pic>
        <p:nvPicPr>
          <p:cNvPr id="4" name="Picture 3" descr="lem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2657450" cy="2657450"/>
          </a:xfrm>
          <a:prstGeom prst="rect">
            <a:avLst/>
          </a:prstGeom>
        </p:spPr>
      </p:pic>
      <p:pic>
        <p:nvPicPr>
          <p:cNvPr id="5" name="Picture 4" descr="MC900012980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861048"/>
            <a:ext cx="1933956" cy="186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06084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レモン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meron</a:t>
            </a:r>
            <a:endParaRPr lang="en-AU" dirty="0"/>
          </a:p>
        </p:txBody>
      </p:sp>
      <p:pic>
        <p:nvPicPr>
          <p:cNvPr id="4" name="Content Placeholder 3" descr="rockme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2816"/>
            <a:ext cx="3124539" cy="390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206084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mtClean="0"/>
              <a:t>メロン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anzu</a:t>
            </a:r>
            <a:endParaRPr lang="en-AU" dirty="0"/>
          </a:p>
        </p:txBody>
      </p:sp>
      <p:pic>
        <p:nvPicPr>
          <p:cNvPr id="4" name="Content Placeholder 3" descr="aprico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3429000"/>
            <a:ext cx="1872207" cy="1248138"/>
          </a:xfrm>
        </p:spPr>
      </p:pic>
      <p:pic>
        <p:nvPicPr>
          <p:cNvPr id="5" name="Picture 4" descr="apric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348880"/>
            <a:ext cx="2520280" cy="3778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198884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あんず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kaki</a:t>
            </a:r>
            <a:endParaRPr lang="en-AU" dirty="0"/>
          </a:p>
        </p:txBody>
      </p:sp>
      <p:pic>
        <p:nvPicPr>
          <p:cNvPr id="8" name="Picture 7" descr="persim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050" y="2033587"/>
            <a:ext cx="3771900" cy="2790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9888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mtClean="0"/>
              <a:t>かき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momo</a:t>
            </a:r>
            <a:endParaRPr lang="en-AU" dirty="0"/>
          </a:p>
        </p:txBody>
      </p:sp>
      <p:pic>
        <p:nvPicPr>
          <p:cNvPr id="4" name="Picture 3" descr="pe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3312368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8884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mtClean="0"/>
              <a:t>もも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en-AU" dirty="0" err="1" smtClean="0"/>
              <a:t>Furutsu</a:t>
            </a:r>
            <a:endParaRPr lang="en-AU" dirty="0"/>
          </a:p>
        </p:txBody>
      </p:sp>
      <p:pic>
        <p:nvPicPr>
          <p:cNvPr id="4" name="Picture 3" descr="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w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1"/>
            <a:ext cx="527466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Fruit do you eat?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/>
          <a:lstStyle/>
          <a:p>
            <a:pPr>
              <a:buNone/>
            </a:pP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buNone/>
            </a:pP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Nani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ka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endParaRPr lang="en-A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o </a:t>
            </a:r>
            <a:r>
              <a:rPr lang="en-A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endParaRPr lang="en-A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06084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eat, to eat,</a:t>
            </a:r>
          </a:p>
          <a:p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do you eat?</a:t>
            </a:r>
          </a:p>
          <a:p>
            <a:endParaRPr lang="en-AU" sz="2000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000" i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000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eat, to eat</a:t>
            </a:r>
          </a:p>
          <a:p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Strawberries I eat</a:t>
            </a:r>
            <a:endParaRPr lang="en-AU" sz="2000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waterme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373216"/>
            <a:ext cx="1246854" cy="716856"/>
          </a:xfrm>
          <a:prstGeom prst="rect">
            <a:avLst/>
          </a:prstGeom>
        </p:spPr>
      </p:pic>
      <p:pic>
        <p:nvPicPr>
          <p:cNvPr id="7" name="Picture 6" descr="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085184"/>
            <a:ext cx="1152128" cy="1152128"/>
          </a:xfrm>
          <a:prstGeom prst="rect">
            <a:avLst/>
          </a:prstGeom>
        </p:spPr>
      </p:pic>
      <p:pic>
        <p:nvPicPr>
          <p:cNvPr id="8" name="Picture 7" descr="grap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941168"/>
            <a:ext cx="1138914" cy="1368152"/>
          </a:xfrm>
          <a:prstGeom prst="rect">
            <a:avLst/>
          </a:prstGeom>
        </p:spPr>
      </p:pic>
      <p:pic>
        <p:nvPicPr>
          <p:cNvPr id="9" name="Picture 8" descr="pine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797152"/>
            <a:ext cx="954959" cy="16561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27584" y="4581128"/>
            <a:ext cx="2880320" cy="379785"/>
            <a:chOff x="827584" y="4581128"/>
            <a:chExt cx="2880320" cy="379785"/>
          </a:xfrm>
        </p:grpSpPr>
        <p:sp>
          <p:nvSpPr>
            <p:cNvPr id="11" name="Up Arrow 10"/>
            <p:cNvSpPr/>
            <p:nvPr/>
          </p:nvSpPr>
          <p:spPr>
            <a:xfrm>
              <a:off x="827584" y="4581128"/>
              <a:ext cx="216024" cy="36004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5616" y="4653136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/>
                <a:t>Insert the fruit you eat</a:t>
              </a:r>
              <a:endParaRPr lang="en-AU" sz="1400" dirty="0"/>
            </a:p>
          </p:txBody>
        </p:sp>
      </p:grpSp>
      <p:pic>
        <p:nvPicPr>
          <p:cNvPr id="14" name="Picture 13" descr="rin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5157192"/>
            <a:ext cx="112273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painappuru</a:t>
            </a:r>
            <a:endParaRPr lang="en-AU" dirty="0"/>
          </a:p>
        </p:txBody>
      </p:sp>
      <p:pic>
        <p:nvPicPr>
          <p:cNvPr id="27" name="Picture 26" descr="MC90008994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2952328" cy="5132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9888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パイナップル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uit b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64705"/>
            <a:ext cx="9132410" cy="6093296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2 sentences about fruits you eat...</a:t>
            </a:r>
          </a:p>
          <a:p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example</a:t>
            </a:r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A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budou</a:t>
            </a:r>
            <a:r>
              <a:rPr lang="en-A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A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tabemasu</a:t>
            </a:r>
            <a:endParaRPr lang="en-AU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19872" y="5013176"/>
            <a:ext cx="2376264" cy="1224136"/>
            <a:chOff x="4193377" y="4941168"/>
            <a:chExt cx="2448271" cy="1152128"/>
          </a:xfrm>
        </p:grpSpPr>
        <p:sp>
          <p:nvSpPr>
            <p:cNvPr id="9" name="Folded Corner 8"/>
            <p:cNvSpPr/>
            <p:nvPr/>
          </p:nvSpPr>
          <p:spPr>
            <a:xfrm>
              <a:off x="4193377" y="4941168"/>
              <a:ext cx="2448271" cy="1152128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5976" y="5229200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Tabemasen</a:t>
              </a:r>
              <a:r>
                <a:rPr lang="en-AU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= don’t eat</a:t>
              </a:r>
              <a:endParaRPr lang="en-AU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9632" y="335699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2 sentences about fruits you don’t eat.....</a:t>
            </a:r>
          </a:p>
          <a:p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example, </a:t>
            </a:r>
            <a:r>
              <a:rPr lang="en-A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sakuranbo</a:t>
            </a:r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A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tabemasen</a:t>
            </a:r>
            <a:endParaRPr lang="en-AU" sz="2400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eat or not to eat?</a:t>
            </a:r>
            <a:endParaRPr lang="en-AU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15616" y="2276872"/>
            <a:ext cx="5616624" cy="786594"/>
            <a:chOff x="1115616" y="2276872"/>
            <a:chExt cx="5616624" cy="786594"/>
          </a:xfrm>
        </p:grpSpPr>
        <p:pic>
          <p:nvPicPr>
            <p:cNvPr id="5" name="Picture 4" descr="watermel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2276872"/>
              <a:ext cx="1368152" cy="78659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55776" y="2420888"/>
              <a:ext cx="4176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spc="300" dirty="0" err="1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Suika</a:t>
              </a:r>
              <a:r>
                <a:rPr lang="en-AU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o </a:t>
              </a:r>
              <a:r>
                <a:rPr lang="en-AU" sz="28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tabemasu</a:t>
              </a:r>
              <a:endParaRPr lang="en-AU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59632" y="4149080"/>
            <a:ext cx="5544616" cy="1080120"/>
            <a:chOff x="1187624" y="3933056"/>
            <a:chExt cx="5544616" cy="1080120"/>
          </a:xfrm>
        </p:grpSpPr>
        <p:pic>
          <p:nvPicPr>
            <p:cNvPr id="4" name="Picture 3" descr="lem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3933056"/>
              <a:ext cx="1080120" cy="10801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39752" y="4221088"/>
              <a:ext cx="4392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spc="300" dirty="0" err="1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Remon</a:t>
              </a:r>
              <a:r>
                <a:rPr lang="en-AU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o </a:t>
              </a:r>
              <a:r>
                <a:rPr lang="en-AU" sz="28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tabemasen</a:t>
              </a:r>
              <a:endParaRPr lang="en-AU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47864" y="3284984"/>
            <a:ext cx="165618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demo</a:t>
            </a:r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6612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eat watermelon but I don’t eat lemon!</a:t>
            </a:r>
            <a:endParaRPr lang="en-AU" sz="2000" i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60232" y="4581128"/>
            <a:ext cx="2160240" cy="1224136"/>
            <a:chOff x="6228184" y="1124744"/>
            <a:chExt cx="2160240" cy="1224136"/>
          </a:xfrm>
        </p:grpSpPr>
        <p:sp>
          <p:nvSpPr>
            <p:cNvPr id="15" name="Oval 14"/>
            <p:cNvSpPr/>
            <p:nvPr/>
          </p:nvSpPr>
          <p:spPr>
            <a:xfrm>
              <a:off x="6228184" y="1124744"/>
              <a:ext cx="2160240" cy="12241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4208" y="155679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Demo = BUT</a:t>
              </a:r>
              <a:endParaRPr lang="en-AU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43608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accent1"/>
                </a:solidFill>
                <a:latin typeface="Verdana" pitchFamily="34" charset="0"/>
              </a:rPr>
              <a:t>Make your own sentence using ‘DEMO’</a:t>
            </a:r>
            <a:endParaRPr lang="en-AU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AU" dirty="0" smtClean="0"/>
              <a:t>Do you eat……?</a:t>
            </a:r>
            <a:endParaRPr lang="en-AU" dirty="0"/>
          </a:p>
        </p:txBody>
      </p:sp>
      <p:pic>
        <p:nvPicPr>
          <p:cNvPr id="5" name="Picture 4" descr="rockme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61048"/>
            <a:ext cx="1209439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77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8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Ringo</a:t>
            </a:r>
            <a:r>
              <a:rPr lang="en-AU" sz="2800" dirty="0" smtClean="0">
                <a:latin typeface="Verdana" pitchFamily="34" charset="0"/>
              </a:rPr>
              <a:t> o </a:t>
            </a:r>
            <a:r>
              <a:rPr lang="en-AU" sz="2800" dirty="0" err="1" smtClean="0">
                <a:latin typeface="Verdana" pitchFamily="34" charset="0"/>
              </a:rPr>
              <a:t>tabemasu</a:t>
            </a:r>
            <a:r>
              <a:rPr lang="en-AU" sz="2800" dirty="0" smtClean="0">
                <a:latin typeface="Verdana" pitchFamily="34" charset="0"/>
              </a:rPr>
              <a:t> ka</a:t>
            </a:r>
            <a:endParaRPr lang="en-AU" sz="28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369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Verdana" pitchFamily="34" charset="0"/>
              </a:rPr>
              <a:t>Hai</a:t>
            </a:r>
            <a:r>
              <a:rPr lang="en-AU" sz="2800" dirty="0" smtClean="0">
                <a:latin typeface="Verdana" pitchFamily="34" charset="0"/>
              </a:rPr>
              <a:t>, </a:t>
            </a:r>
            <a:r>
              <a:rPr lang="en-AU" sz="2800" dirty="0" err="1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Ringo</a:t>
            </a:r>
            <a:r>
              <a:rPr lang="en-AU" sz="2800" dirty="0" smtClean="0">
                <a:latin typeface="Verdana" pitchFamily="34" charset="0"/>
              </a:rPr>
              <a:t> o </a:t>
            </a:r>
            <a:r>
              <a:rPr lang="en-AU" sz="2800" dirty="0" err="1" smtClean="0">
                <a:latin typeface="Verdana" pitchFamily="34" charset="0"/>
              </a:rPr>
              <a:t>tabemasu</a:t>
            </a:r>
            <a:endParaRPr lang="en-AU" sz="28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57301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Meron</a:t>
            </a:r>
            <a:r>
              <a:rPr lang="en-AU" sz="2800" dirty="0" smtClean="0">
                <a:latin typeface="Verdana" pitchFamily="34" charset="0"/>
              </a:rPr>
              <a:t> o </a:t>
            </a:r>
            <a:r>
              <a:rPr lang="en-AU" sz="2800" dirty="0" err="1" smtClean="0">
                <a:latin typeface="Verdana" pitchFamily="34" charset="0"/>
              </a:rPr>
              <a:t>tabemasu</a:t>
            </a:r>
            <a:r>
              <a:rPr lang="en-AU" sz="2800" dirty="0" smtClean="0">
                <a:latin typeface="Verdana" pitchFamily="34" charset="0"/>
              </a:rPr>
              <a:t> ka</a:t>
            </a:r>
            <a:endParaRPr lang="en-AU" sz="28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22108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Verdana" pitchFamily="34" charset="0"/>
              </a:rPr>
              <a:t>iie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, </a:t>
            </a:r>
            <a:r>
              <a:rPr lang="en-AU" sz="28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meron</a:t>
            </a:r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AU" sz="2800" dirty="0" smtClean="0">
                <a:latin typeface="Verdana" pitchFamily="34" charset="0"/>
              </a:rPr>
              <a:t>o </a:t>
            </a:r>
            <a:r>
              <a:rPr lang="en-AU" sz="2800" dirty="0" err="1" smtClean="0">
                <a:latin typeface="Verdana" pitchFamily="34" charset="0"/>
              </a:rPr>
              <a:t>tabemasen</a:t>
            </a:r>
            <a:endParaRPr lang="en-AU" sz="2800" dirty="0">
              <a:latin typeface="Verdana" pitchFamily="34" charset="0"/>
            </a:endParaRPr>
          </a:p>
        </p:txBody>
      </p:sp>
      <p:pic>
        <p:nvPicPr>
          <p:cNvPr id="10" name="Picture 3" descr="C:\Users\Tom\AppData\Local\Microsoft\Windows\Temporary Internet Files\Content.IE5\2T2F0DBH\MC9102173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04864"/>
            <a:ext cx="915314" cy="916229"/>
          </a:xfrm>
          <a:prstGeom prst="rect">
            <a:avLst/>
          </a:prstGeom>
          <a:noFill/>
        </p:spPr>
      </p:pic>
      <p:sp>
        <p:nvSpPr>
          <p:cNvPr id="11" name="Multiply 10"/>
          <p:cNvSpPr/>
          <p:nvPr/>
        </p:nvSpPr>
        <p:spPr>
          <a:xfrm>
            <a:off x="7164288" y="3933056"/>
            <a:ext cx="1368152" cy="12241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rin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060848"/>
            <a:ext cx="1440160" cy="1477861"/>
          </a:xfrm>
          <a:prstGeom prst="rect">
            <a:avLst/>
          </a:prstGeom>
        </p:spPr>
      </p:pic>
      <p:pic>
        <p:nvPicPr>
          <p:cNvPr id="13" name="Picture 12" descr="mik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763044"/>
            <a:ext cx="1080120" cy="966138"/>
          </a:xfrm>
          <a:prstGeom prst="rect">
            <a:avLst/>
          </a:prstGeom>
        </p:spPr>
      </p:pic>
      <p:pic>
        <p:nvPicPr>
          <p:cNvPr id="14" name="Picture 13" descr="cher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711915"/>
            <a:ext cx="720080" cy="888099"/>
          </a:xfrm>
          <a:prstGeom prst="rect">
            <a:avLst/>
          </a:prstGeom>
        </p:spPr>
      </p:pic>
      <p:pic>
        <p:nvPicPr>
          <p:cNvPr id="15" name="Picture 14" descr="grap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5733256"/>
            <a:ext cx="779256" cy="936104"/>
          </a:xfrm>
          <a:prstGeom prst="rect">
            <a:avLst/>
          </a:prstGeom>
        </p:spPr>
      </p:pic>
      <p:pic>
        <p:nvPicPr>
          <p:cNvPr id="16" name="Picture 15" descr="man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5733256"/>
            <a:ext cx="990030" cy="914557"/>
          </a:xfrm>
          <a:prstGeom prst="rect">
            <a:avLst/>
          </a:prstGeom>
        </p:spPr>
      </p:pic>
      <p:pic>
        <p:nvPicPr>
          <p:cNvPr id="17" name="Picture 16" descr="peac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5784726"/>
            <a:ext cx="864096" cy="864096"/>
          </a:xfrm>
          <a:prstGeom prst="rect">
            <a:avLst/>
          </a:prstGeom>
        </p:spPr>
      </p:pic>
      <p:pic>
        <p:nvPicPr>
          <p:cNvPr id="18" name="Picture 17" descr="watermel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5949280"/>
            <a:ext cx="1224136" cy="7037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515719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Verdana" pitchFamily="34" charset="0"/>
              </a:rPr>
              <a:t>Use the picture clues below to ask a partner what fruit they eat</a:t>
            </a:r>
            <a:endParaRPr lang="en-A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1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Delicious or Awful?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899592" y="2204864"/>
            <a:ext cx="2520280" cy="1080120"/>
            <a:chOff x="899592" y="2636912"/>
            <a:chExt cx="2520280" cy="1080120"/>
          </a:xfrm>
        </p:grpSpPr>
        <p:sp>
          <p:nvSpPr>
            <p:cNvPr id="4" name="Oval 3"/>
            <p:cNvSpPr/>
            <p:nvPr/>
          </p:nvSpPr>
          <p:spPr>
            <a:xfrm>
              <a:off x="899592" y="2636912"/>
              <a:ext cx="2520280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9632" y="2636912"/>
              <a:ext cx="172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oishii</a:t>
              </a:r>
              <a:endPara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ja-JP" altLang="en-US" sz="2800" b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おいしい</a:t>
              </a:r>
              <a:endPara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932040" y="2204864"/>
            <a:ext cx="2520280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5576" y="3717032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Mango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oishii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desu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DEMO </a:t>
            </a:r>
            <a:r>
              <a:rPr lang="en-A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orenji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mazui</a:t>
            </a:r>
            <a:r>
              <a:rPr lang="en-A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desu</a:t>
            </a:r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man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267326"/>
            <a:ext cx="2160240" cy="1297698"/>
          </a:xfrm>
          <a:prstGeom prst="rect">
            <a:avLst/>
          </a:prstGeom>
        </p:spPr>
      </p:pic>
      <p:pic>
        <p:nvPicPr>
          <p:cNvPr id="13" name="Picture 12" descr="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085184"/>
            <a:ext cx="1515616" cy="1515616"/>
          </a:xfrm>
          <a:prstGeom prst="rect">
            <a:avLst/>
          </a:prstGeom>
        </p:spPr>
      </p:pic>
      <p:pic>
        <p:nvPicPr>
          <p:cNvPr id="2051" name="Picture 3" descr="C:\Users\Tom\AppData\Local\Microsoft\Windows\Temporary Internet Files\Content.IE5\2T2F0DBH\MC9102173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45224"/>
            <a:ext cx="915314" cy="916229"/>
          </a:xfrm>
          <a:prstGeom prst="rect">
            <a:avLst/>
          </a:prstGeom>
          <a:noFill/>
        </p:spPr>
      </p:pic>
      <p:sp>
        <p:nvSpPr>
          <p:cNvPr id="16" name="Multiply 15"/>
          <p:cNvSpPr/>
          <p:nvPr/>
        </p:nvSpPr>
        <p:spPr>
          <a:xfrm>
            <a:off x="6372200" y="5301208"/>
            <a:ext cx="1368152" cy="12241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220072" y="2276872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ja-JP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mazui</a:t>
            </a:r>
            <a:endParaRPr lang="en-AU" altLang="ja-JP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  <a:p>
            <a:pPr algn="ctr"/>
            <a:r>
              <a:rPr lang="ja-JP" altLang="en-US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まずい</a:t>
            </a:r>
            <a:endParaRPr lang="en-A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Booklet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9468"/>
            <a:ext cx="5400600" cy="65285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20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3970784" cy="1143000"/>
          </a:xfrm>
        </p:spPr>
        <p:txBody>
          <a:bodyPr/>
          <a:lstStyle/>
          <a:p>
            <a:r>
              <a:rPr lang="en-AU" dirty="0" smtClean="0">
                <a:hlinkClick r:id="rId3"/>
              </a:rPr>
              <a:t>Fruit Stand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20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1349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2000" dirty="0" smtClean="0">
                <a:latin typeface="Verdana" pitchFamily="34" charset="0"/>
              </a:rPr>
              <a:t>Thanks to Michelle </a:t>
            </a:r>
            <a:r>
              <a:rPr lang="en-AU" sz="2000" dirty="0" err="1" smtClean="0">
                <a:latin typeface="Verdana" pitchFamily="34" charset="0"/>
              </a:rPr>
              <a:t>Marotte</a:t>
            </a:r>
            <a:r>
              <a:rPr lang="en-AU" sz="2000" dirty="0" smtClean="0">
                <a:latin typeface="Verdana" pitchFamily="34" charset="0"/>
              </a:rPr>
              <a:t> (CHHS) for the </a:t>
            </a:r>
            <a:r>
              <a:rPr lang="en-AU" sz="2000" dirty="0" err="1" smtClean="0">
                <a:latin typeface="Verdana" pitchFamily="34" charset="0"/>
              </a:rPr>
              <a:t>Amidakuji</a:t>
            </a:r>
            <a:r>
              <a:rPr lang="en-AU" sz="2000" dirty="0" smtClean="0">
                <a:latin typeface="Verdana" pitchFamily="34" charset="0"/>
              </a:rPr>
              <a:t> worksheet and Naomi Miles (CHHS) for the photos</a:t>
            </a:r>
            <a:endParaRPr lang="en-AU" sz="20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7332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Michelle Berryman - 2012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48478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000" dirty="0" smtClean="0">
              <a:latin typeface="Verdana" pitchFamily="34" charset="0"/>
            </a:endParaRPr>
          </a:p>
          <a:p>
            <a:pPr algn="ctr"/>
            <a:r>
              <a:rPr lang="en-AU" sz="2000" dirty="0" smtClean="0">
                <a:latin typeface="Verdana" pitchFamily="34" charset="0"/>
              </a:rPr>
              <a:t>Copyright free images from </a:t>
            </a:r>
            <a:r>
              <a:rPr lang="en-AU" sz="2000" dirty="0" smtClean="0">
                <a:latin typeface="Verdana" pitchFamily="34" charset="0"/>
                <a:hlinkClick r:id="rId2"/>
              </a:rPr>
              <a:t>http://www.printout.jp/clipart/</a:t>
            </a:r>
            <a:r>
              <a:rPr lang="en-AU" sz="2000" dirty="0" smtClean="0">
                <a:latin typeface="Verdana" pitchFamily="34" charset="0"/>
              </a:rPr>
              <a:t> and Microsoft Clipart Gallery</a:t>
            </a:r>
            <a:endParaRPr lang="en-AU" sz="20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banana</a:t>
            </a:r>
            <a:endParaRPr lang="en-AU" dirty="0"/>
          </a:p>
        </p:txBody>
      </p:sp>
      <p:pic>
        <p:nvPicPr>
          <p:cNvPr id="4" name="Picture 3" descr="MC90021535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081345" cy="4361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smtClean="0"/>
              <a:t>バナナ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budou</a:t>
            </a:r>
            <a:endParaRPr lang="en-AU" dirty="0"/>
          </a:p>
        </p:txBody>
      </p:sp>
      <p:pic>
        <p:nvPicPr>
          <p:cNvPr id="4" name="Picture 3" descr="gr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337" y="1638300"/>
            <a:ext cx="3578895" cy="4299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6084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ぶどう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sakuranbo</a:t>
            </a:r>
            <a:endParaRPr lang="en-AU" dirty="0"/>
          </a:p>
        </p:txBody>
      </p:sp>
      <p:pic>
        <p:nvPicPr>
          <p:cNvPr id="4" name="Picture 3" descr="ch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3024336" cy="3730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0608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smtClean="0"/>
              <a:t>さくらんぼ</a:t>
            </a: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suika</a:t>
            </a:r>
            <a:endParaRPr lang="en-AU" dirty="0"/>
          </a:p>
        </p:txBody>
      </p:sp>
      <p:pic>
        <p:nvPicPr>
          <p:cNvPr id="4" name="Picture 3" descr="watermel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2832522" cy="2970134"/>
          </a:xfrm>
          <a:prstGeom prst="rect">
            <a:avLst/>
          </a:prstGeom>
        </p:spPr>
      </p:pic>
      <p:pic>
        <p:nvPicPr>
          <p:cNvPr id="5" name="Picture 4" descr="waterme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3495675" cy="2009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すいか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ichigo</a:t>
            </a:r>
            <a:endParaRPr lang="en-AU" dirty="0"/>
          </a:p>
        </p:txBody>
      </p:sp>
      <p:pic>
        <p:nvPicPr>
          <p:cNvPr id="4" name="Picture 3" descr="straw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00808"/>
            <a:ext cx="2863949" cy="3909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98884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いちご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ringo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りんご</a:t>
            </a:r>
            <a:endParaRPr lang="en-AU" sz="4400" dirty="0"/>
          </a:p>
        </p:txBody>
      </p:sp>
      <p:pic>
        <p:nvPicPr>
          <p:cNvPr id="6" name="Picture 5" descr="ri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420888"/>
            <a:ext cx="3168352" cy="3251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nashi</a:t>
            </a:r>
            <a:endParaRPr lang="en-AU" dirty="0"/>
          </a:p>
        </p:txBody>
      </p:sp>
      <p:pic>
        <p:nvPicPr>
          <p:cNvPr id="4" name="Picture 3" descr="p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7" y="1863204"/>
            <a:ext cx="2803006" cy="3827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184482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smtClean="0"/>
              <a:t>なし</a:t>
            </a:r>
            <a:endParaRPr lang="en-A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udamomo&amp;quot;&quot;/&gt;&lt;property id=&quot;20307&quot; value=&quot;275&quot;/&gt;&lt;/object&gt;&lt;object type=&quot;3&quot; unique_id=&quot;10005&quot;&gt;&lt;property id=&quot;20148&quot; value=&quot;5&quot;/&gt;&lt;property id=&quot;20300&quot; value=&quot;Slide 2 - &amp;quot;painappuru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banana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budou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akuranbo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uika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ichigo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ringo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nashi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orenji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mango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remon&amp;quot;&quot;/&gt;&lt;property id=&quot;20307&quot; value=&quot;265&quot;/&gt;&lt;/object&gt;&lt;object type=&quot;3&quot; unique_id=&quot;10016&quot;&gt;&lt;property id=&quot;20148&quot; value=&quot;5&quot;/&gt;&lt;property id=&quot;20300&quot; value=&quot;Slide 14 - &amp;quot;meron&amp;quot;&quot;/&gt;&lt;property id=&quot;20307&quot; value=&quot;266&quot;/&gt;&lt;/object&gt;&lt;object type=&quot;3&quot; unique_id=&quot;10017&quot;&gt;&lt;property id=&quot;20148&quot; value=&quot;5&quot;/&gt;&lt;property id=&quot;20300&quot; value=&quot;Slide 15 - &amp;quot;anzu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kaki&amp;quot;&quot;/&gt;&lt;property id=&quot;20307&quot; value=&quot;268&quot;/&gt;&lt;/object&gt;&lt;object type=&quot;3&quot; unique_id=&quot;10019&quot;&gt;&lt;property id=&quot;20148&quot; value=&quot;5&quot;/&gt;&lt;property id=&quot;20300&quot; value=&quot;Slide 17 - &amp;quot;momo&amp;quot;&quot;/&gt;&lt;property id=&quot;20307&quot; value=&quot;273&quot;/&gt;&lt;/object&gt;&lt;object type=&quot;3&quot; unique_id=&quot;10020&quot;&gt;&lt;property id=&quot;20148&quot; value=&quot;5&quot;/&gt;&lt;property id=&quot;20300&quot; value=&quot;Slide 18 - &amp;quot;Furutsu&amp;quot;&quot;/&gt;&lt;property id=&quot;20307&quot; value=&quot;256&quot;/&gt;&lt;/object&gt;&lt;object type=&quot;3&quot; unique_id=&quot;10023&quot;&gt;&lt;property id=&quot;20148&quot; value=&quot;5&quot;/&gt;&lt;property id=&quot;20300&quot; value=&quot;Slide 19 - &amp;quot;What Fruit do you eat?&amp;quot;&quot;/&gt;&lt;property id=&quot;20307&quot; value=&quot;274&quot;/&gt;&lt;/object&gt;&lt;object type=&quot;3&quot; unique_id=&quot;10024&quot;&gt;&lt;property id=&quot;20148&quot; value=&quot;5&quot;/&gt;&lt;property id=&quot;20300&quot; value=&quot;Slide 20&quot;/&gt;&lt;property id=&quot;20307&quot; value=&quot;277&quot;/&gt;&lt;/object&gt;&lt;object type=&quot;3&quot; unique_id=&quot;10025&quot;&gt;&lt;property id=&quot;20148&quot; value=&quot;5&quot;/&gt;&lt;property id=&quot;20300&quot; value=&quot;Slide 21 - &amp;quot;To eat or not to eat?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Delicious or Awful?&amp;quot;&quot;/&gt;&lt;property id=&quot;20307&quot; value=&quot;278&quot;/&gt;&lt;/object&gt;&lt;object type=&quot;3&quot; unique_id=&quot;10127&quot;&gt;&lt;property id=&quot;20148&quot; value=&quot;5&quot;/&gt;&lt;property id=&quot;20300&quot; value=&quot;Slide 22 - &amp;quot;Do you eat……?&amp;quot;&quot;/&gt;&lt;property id=&quot;20307&quot; value=&quot;279&quot;/&gt;&lt;/object&gt;&lt;object type=&quot;3&quot; unique_id=&quot;10206&quot;&gt;&lt;property id=&quot;20148&quot; value=&quot;5&quot;/&gt;&lt;property id=&quot;20300&quot; value=&quot;Slide 24&quot;/&gt;&lt;property id=&quot;20307&quot; value=&quot;282&quot;/&gt;&lt;/object&gt;&lt;object type=&quot;3&quot; unique_id=&quot;10207&quot;&gt;&lt;property id=&quot;20148&quot; value=&quot;5&quot;/&gt;&lt;property id=&quot;20300&quot; value=&quot;Slide 25 - &amp;quot;Fruit Stand&amp;quot;&quot;/&gt;&lt;property id=&quot;20307&quot; value=&quot;280&quot;/&gt;&lt;/object&gt;&lt;object type=&quot;3&quot; unique_id=&quot;10208&quot;&gt;&lt;property id=&quot;20148&quot; value=&quot;5&quot;/&gt;&lt;property id=&quot;20300&quot; value=&quot;Slide 26&quot;/&gt;&lt;property id=&quot;20307&quot; value=&quot;281&quot;/&gt;&lt;/object&gt;&lt;object type=&quot;3&quot; unique_id=&quot;10321&quot;&gt;&lt;property id=&quot;20148&quot; value=&quot;5&quot;/&gt;&lt;property id=&quot;20300&quot; value=&quot;Slide 11 - &amp;quot;mikan&amp;quot;&quot;/&gt;&lt;property id=&quot;20307&quot; value=&quot;283&quot;/&gt;&lt;/object&gt;&lt;object type=&quot;3&quot; unique_id=&quot;10406&quot;&gt;&lt;property id=&quot;20148&quot; value=&quot;5&quot;/&gt;&lt;property id=&quot;20300&quot; value=&quot;Slide 27&quot;/&gt;&lt;property id=&quot;20307&quot; value=&quot;28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278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Kudamomo</vt:lpstr>
      <vt:lpstr>painappuru</vt:lpstr>
      <vt:lpstr>banana</vt:lpstr>
      <vt:lpstr>budou</vt:lpstr>
      <vt:lpstr>sakuranbo</vt:lpstr>
      <vt:lpstr>suika</vt:lpstr>
      <vt:lpstr>ichigo</vt:lpstr>
      <vt:lpstr>ringo</vt:lpstr>
      <vt:lpstr>nashi</vt:lpstr>
      <vt:lpstr>orenji</vt:lpstr>
      <vt:lpstr>mikan</vt:lpstr>
      <vt:lpstr>mango</vt:lpstr>
      <vt:lpstr>remon</vt:lpstr>
      <vt:lpstr>meron</vt:lpstr>
      <vt:lpstr>anzu</vt:lpstr>
      <vt:lpstr>kaki</vt:lpstr>
      <vt:lpstr>momo</vt:lpstr>
      <vt:lpstr>Furutsu</vt:lpstr>
      <vt:lpstr>What Fruit do you eat?</vt:lpstr>
      <vt:lpstr>PowerPoint Presentation</vt:lpstr>
      <vt:lpstr>To eat or not to eat?</vt:lpstr>
      <vt:lpstr>Do you eat……?</vt:lpstr>
      <vt:lpstr>Delicious or Awful?</vt:lpstr>
      <vt:lpstr>PowerPoint Presentation</vt:lpstr>
      <vt:lpstr>Fruit Stand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Bill &amp; Inge</cp:lastModifiedBy>
  <cp:revision>41</cp:revision>
  <dcterms:created xsi:type="dcterms:W3CDTF">2012-11-03T20:59:18Z</dcterms:created>
  <dcterms:modified xsi:type="dcterms:W3CDTF">2012-12-17T03:29:22Z</dcterms:modified>
</cp:coreProperties>
</file>