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64" r:id="rId5"/>
    <p:sldId id="271" r:id="rId6"/>
    <p:sldId id="273" r:id="rId7"/>
    <p:sldId id="272" r:id="rId8"/>
    <p:sldId id="276" r:id="rId9"/>
    <p:sldId id="274" r:id="rId10"/>
    <p:sldId id="275" r:id="rId11"/>
    <p:sldId id="283" r:id="rId12"/>
    <p:sldId id="284" r:id="rId13"/>
    <p:sldId id="285" r:id="rId14"/>
    <p:sldId id="29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3F4F11-631C-4786-82DB-78FDC7107C0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DA7CD8-82D2-49DF-940F-9517373CA6AA}">
      <dgm:prSet phldrT="[Text]" phldr="1"/>
      <dgm:spPr/>
      <dgm:t>
        <a:bodyPr/>
        <a:lstStyle/>
        <a:p>
          <a:endParaRPr lang="en-US" dirty="0"/>
        </a:p>
      </dgm:t>
    </dgm:pt>
    <dgm:pt modelId="{7EBDED26-514E-4251-802F-64BA3E6BD768}" type="parTrans" cxnId="{89F261E2-DC3D-471D-A012-78FCDD4B53C2}">
      <dgm:prSet/>
      <dgm:spPr/>
      <dgm:t>
        <a:bodyPr/>
        <a:lstStyle/>
        <a:p>
          <a:endParaRPr lang="en-US"/>
        </a:p>
      </dgm:t>
    </dgm:pt>
    <dgm:pt modelId="{00DAF43B-0958-4276-B4E3-6A6F21C84079}" type="sibTrans" cxnId="{89F261E2-DC3D-471D-A012-78FCDD4B53C2}">
      <dgm:prSet/>
      <dgm:spPr/>
      <dgm:t>
        <a:bodyPr/>
        <a:lstStyle/>
        <a:p>
          <a:endParaRPr lang="en-US"/>
        </a:p>
      </dgm:t>
    </dgm:pt>
    <dgm:pt modelId="{3A62BFD8-7C24-4306-BA6C-72BD8233F316}">
      <dgm:prSet phldrT="[Text]"/>
      <dgm:spPr/>
      <dgm:t>
        <a:bodyPr/>
        <a:lstStyle/>
        <a:p>
          <a:r>
            <a:rPr lang="en-US" dirty="0" err="1" smtClean="0"/>
            <a:t>Ohay</a:t>
          </a:r>
          <a:r>
            <a:rPr lang="en-US" dirty="0" err="1" smtClean="0">
              <a:latin typeface="Calibri"/>
              <a:cs typeface="Calibri"/>
            </a:rPr>
            <a:t>ō</a:t>
          </a:r>
          <a:endParaRPr lang="en-US" dirty="0"/>
        </a:p>
      </dgm:t>
    </dgm:pt>
    <dgm:pt modelId="{275B1C3C-06BD-4544-B001-40A23A025DD0}" type="parTrans" cxnId="{2FD9678F-E818-485C-946A-50B080738063}">
      <dgm:prSet/>
      <dgm:spPr/>
      <dgm:t>
        <a:bodyPr/>
        <a:lstStyle/>
        <a:p>
          <a:endParaRPr lang="en-US"/>
        </a:p>
      </dgm:t>
    </dgm:pt>
    <dgm:pt modelId="{06EC7DA2-8D8A-4916-8931-270B57248015}" type="sibTrans" cxnId="{2FD9678F-E818-485C-946A-50B080738063}">
      <dgm:prSet/>
      <dgm:spPr/>
      <dgm:t>
        <a:bodyPr/>
        <a:lstStyle/>
        <a:p>
          <a:endParaRPr lang="en-US"/>
        </a:p>
      </dgm:t>
    </dgm:pt>
    <dgm:pt modelId="{5B1ECF18-25B4-4E05-ADF3-67A75E27ECA8}">
      <dgm:prSet phldrT="[Text]"/>
      <dgm:spPr/>
      <dgm:t>
        <a:bodyPr/>
        <a:lstStyle/>
        <a:p>
          <a:r>
            <a:rPr lang="en-US" dirty="0" err="1" smtClean="0"/>
            <a:t>Kon-nichiwa</a:t>
          </a:r>
          <a:endParaRPr lang="en-US" dirty="0"/>
        </a:p>
      </dgm:t>
    </dgm:pt>
    <dgm:pt modelId="{CE344DBF-4BED-4A3B-988D-63EDD7F16EE7}" type="parTrans" cxnId="{0120EF87-6533-44E9-B969-A12D75B7EFCC}">
      <dgm:prSet/>
      <dgm:spPr/>
      <dgm:t>
        <a:bodyPr/>
        <a:lstStyle/>
        <a:p>
          <a:endParaRPr lang="en-US"/>
        </a:p>
      </dgm:t>
    </dgm:pt>
    <dgm:pt modelId="{E60F44EA-AF2E-4CD2-B6CB-9A4313B5FDA5}" type="sibTrans" cxnId="{0120EF87-6533-44E9-B969-A12D75B7EFCC}">
      <dgm:prSet/>
      <dgm:spPr/>
      <dgm:t>
        <a:bodyPr/>
        <a:lstStyle/>
        <a:p>
          <a:endParaRPr lang="en-US"/>
        </a:p>
      </dgm:t>
    </dgm:pt>
    <dgm:pt modelId="{13C2786E-E740-4523-B4B8-5A120A4F57C0}">
      <dgm:prSet phldrT="[Text]"/>
      <dgm:spPr/>
      <dgm:t>
        <a:bodyPr/>
        <a:lstStyle/>
        <a:p>
          <a:r>
            <a:rPr lang="en-US" dirty="0" err="1" smtClean="0"/>
            <a:t>Arigat</a:t>
          </a:r>
          <a:r>
            <a:rPr lang="en-US" dirty="0" err="1" smtClean="0">
              <a:latin typeface="Calibri"/>
              <a:cs typeface="Calibri"/>
            </a:rPr>
            <a:t>ō</a:t>
          </a:r>
          <a:endParaRPr lang="en-US" dirty="0"/>
        </a:p>
      </dgm:t>
    </dgm:pt>
    <dgm:pt modelId="{67AE9219-BADB-4FB8-8ADC-3C272584CDA9}" type="parTrans" cxnId="{5DFD568F-10DC-4124-9843-405D51862115}">
      <dgm:prSet/>
      <dgm:spPr/>
      <dgm:t>
        <a:bodyPr/>
        <a:lstStyle/>
        <a:p>
          <a:endParaRPr lang="en-US"/>
        </a:p>
      </dgm:t>
    </dgm:pt>
    <dgm:pt modelId="{75C804BC-28AE-4BEF-AB76-0B962C3F5C7A}" type="sibTrans" cxnId="{5DFD568F-10DC-4124-9843-405D51862115}">
      <dgm:prSet/>
      <dgm:spPr/>
      <dgm:t>
        <a:bodyPr/>
        <a:lstStyle/>
        <a:p>
          <a:endParaRPr lang="en-US"/>
        </a:p>
      </dgm:t>
    </dgm:pt>
    <dgm:pt modelId="{7F6E0F01-9BCB-4CAE-8281-D835D0BFF078}" type="pres">
      <dgm:prSet presAssocID="{BE3F4F11-631C-4786-82DB-78FDC7107C0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838210D-D9BC-483F-B05A-A8EDF9BFB93B}" type="pres">
      <dgm:prSet presAssocID="{2FDA7CD8-82D2-49DF-940F-9517373CA6AA}" presName="thickLine" presStyleLbl="alignNode1" presStyleIdx="0" presStyleCnt="1"/>
      <dgm:spPr/>
    </dgm:pt>
    <dgm:pt modelId="{AA0D093D-C922-4667-8A1F-2F735C1E5138}" type="pres">
      <dgm:prSet presAssocID="{2FDA7CD8-82D2-49DF-940F-9517373CA6AA}" presName="horz1" presStyleCnt="0"/>
      <dgm:spPr/>
    </dgm:pt>
    <dgm:pt modelId="{114EBEFF-5706-42B6-8EDB-26B9E4BB770F}" type="pres">
      <dgm:prSet presAssocID="{2FDA7CD8-82D2-49DF-940F-9517373CA6AA}" presName="tx1" presStyleLbl="revTx" presStyleIdx="0" presStyleCnt="4"/>
      <dgm:spPr/>
      <dgm:t>
        <a:bodyPr/>
        <a:lstStyle/>
        <a:p>
          <a:endParaRPr lang="en-US"/>
        </a:p>
      </dgm:t>
    </dgm:pt>
    <dgm:pt modelId="{7AE1A05D-AC2F-4C15-9D91-A7E96F14E157}" type="pres">
      <dgm:prSet presAssocID="{2FDA7CD8-82D2-49DF-940F-9517373CA6AA}" presName="vert1" presStyleCnt="0"/>
      <dgm:spPr/>
    </dgm:pt>
    <dgm:pt modelId="{7C51C3D8-6C1C-41DA-A365-B1C31E28FDED}" type="pres">
      <dgm:prSet presAssocID="{3A62BFD8-7C24-4306-BA6C-72BD8233F316}" presName="vertSpace2a" presStyleCnt="0"/>
      <dgm:spPr/>
    </dgm:pt>
    <dgm:pt modelId="{2BE053DC-49B4-404C-A4BA-72BFDE97BD4B}" type="pres">
      <dgm:prSet presAssocID="{3A62BFD8-7C24-4306-BA6C-72BD8233F316}" presName="horz2" presStyleCnt="0"/>
      <dgm:spPr/>
    </dgm:pt>
    <dgm:pt modelId="{D840ABF4-566F-4EBC-AD45-7B97A224D193}" type="pres">
      <dgm:prSet presAssocID="{3A62BFD8-7C24-4306-BA6C-72BD8233F316}" presName="horzSpace2" presStyleCnt="0"/>
      <dgm:spPr/>
    </dgm:pt>
    <dgm:pt modelId="{9ED57466-40C4-4753-B5A3-2C83FF4D81B5}" type="pres">
      <dgm:prSet presAssocID="{3A62BFD8-7C24-4306-BA6C-72BD8233F316}" presName="tx2" presStyleLbl="revTx" presStyleIdx="1" presStyleCnt="4"/>
      <dgm:spPr/>
      <dgm:t>
        <a:bodyPr/>
        <a:lstStyle/>
        <a:p>
          <a:endParaRPr lang="en-US"/>
        </a:p>
      </dgm:t>
    </dgm:pt>
    <dgm:pt modelId="{23C25B76-B1B7-47D3-8F19-1B5526E312B2}" type="pres">
      <dgm:prSet presAssocID="{3A62BFD8-7C24-4306-BA6C-72BD8233F316}" presName="vert2" presStyleCnt="0"/>
      <dgm:spPr/>
    </dgm:pt>
    <dgm:pt modelId="{85532BDE-45D2-45DC-8420-658E5F58F9CB}" type="pres">
      <dgm:prSet presAssocID="{3A62BFD8-7C24-4306-BA6C-72BD8233F316}" presName="thinLine2b" presStyleLbl="callout" presStyleIdx="0" presStyleCnt="3"/>
      <dgm:spPr/>
    </dgm:pt>
    <dgm:pt modelId="{3087F8F9-9580-42C7-9C7B-CEBDC2400965}" type="pres">
      <dgm:prSet presAssocID="{3A62BFD8-7C24-4306-BA6C-72BD8233F316}" presName="vertSpace2b" presStyleCnt="0"/>
      <dgm:spPr/>
    </dgm:pt>
    <dgm:pt modelId="{368D2BD4-A815-4323-A85C-425BED090563}" type="pres">
      <dgm:prSet presAssocID="{5B1ECF18-25B4-4E05-ADF3-67A75E27ECA8}" presName="horz2" presStyleCnt="0"/>
      <dgm:spPr/>
    </dgm:pt>
    <dgm:pt modelId="{52210E80-79A3-430C-B95D-925BFCF6A31F}" type="pres">
      <dgm:prSet presAssocID="{5B1ECF18-25B4-4E05-ADF3-67A75E27ECA8}" presName="horzSpace2" presStyleCnt="0"/>
      <dgm:spPr/>
    </dgm:pt>
    <dgm:pt modelId="{2AA4975F-01CB-4428-917C-77565D998BC5}" type="pres">
      <dgm:prSet presAssocID="{5B1ECF18-25B4-4E05-ADF3-67A75E27ECA8}" presName="tx2" presStyleLbl="revTx" presStyleIdx="2" presStyleCnt="4"/>
      <dgm:spPr/>
      <dgm:t>
        <a:bodyPr/>
        <a:lstStyle/>
        <a:p>
          <a:endParaRPr lang="en-US"/>
        </a:p>
      </dgm:t>
    </dgm:pt>
    <dgm:pt modelId="{27F53088-5275-470C-B218-04F5C38936F7}" type="pres">
      <dgm:prSet presAssocID="{5B1ECF18-25B4-4E05-ADF3-67A75E27ECA8}" presName="vert2" presStyleCnt="0"/>
      <dgm:spPr/>
    </dgm:pt>
    <dgm:pt modelId="{C97994F3-FB49-43AE-AE43-71B02869918E}" type="pres">
      <dgm:prSet presAssocID="{5B1ECF18-25B4-4E05-ADF3-67A75E27ECA8}" presName="thinLine2b" presStyleLbl="callout" presStyleIdx="1" presStyleCnt="3"/>
      <dgm:spPr/>
    </dgm:pt>
    <dgm:pt modelId="{B3D76B1D-492A-461E-A598-E2B029CB4AC6}" type="pres">
      <dgm:prSet presAssocID="{5B1ECF18-25B4-4E05-ADF3-67A75E27ECA8}" presName="vertSpace2b" presStyleCnt="0"/>
      <dgm:spPr/>
    </dgm:pt>
    <dgm:pt modelId="{8E992A77-EB06-45FC-8B83-C8BBADF4471C}" type="pres">
      <dgm:prSet presAssocID="{13C2786E-E740-4523-B4B8-5A120A4F57C0}" presName="horz2" presStyleCnt="0"/>
      <dgm:spPr/>
    </dgm:pt>
    <dgm:pt modelId="{0255F8E7-2EC2-4E8B-8B27-B819DE059047}" type="pres">
      <dgm:prSet presAssocID="{13C2786E-E740-4523-B4B8-5A120A4F57C0}" presName="horzSpace2" presStyleCnt="0"/>
      <dgm:spPr/>
    </dgm:pt>
    <dgm:pt modelId="{7469A3B1-693D-4D29-8FD3-C69F5244B961}" type="pres">
      <dgm:prSet presAssocID="{13C2786E-E740-4523-B4B8-5A120A4F57C0}" presName="tx2" presStyleLbl="revTx" presStyleIdx="3" presStyleCnt="4"/>
      <dgm:spPr/>
      <dgm:t>
        <a:bodyPr/>
        <a:lstStyle/>
        <a:p>
          <a:endParaRPr lang="en-US"/>
        </a:p>
      </dgm:t>
    </dgm:pt>
    <dgm:pt modelId="{87E5C76A-AA70-43D4-B337-E9C782E793BB}" type="pres">
      <dgm:prSet presAssocID="{13C2786E-E740-4523-B4B8-5A120A4F57C0}" presName="vert2" presStyleCnt="0"/>
      <dgm:spPr/>
    </dgm:pt>
    <dgm:pt modelId="{29D0DE73-749A-45C4-99E5-BF9394258528}" type="pres">
      <dgm:prSet presAssocID="{13C2786E-E740-4523-B4B8-5A120A4F57C0}" presName="thinLine2b" presStyleLbl="callout" presStyleIdx="2" presStyleCnt="3"/>
      <dgm:spPr/>
    </dgm:pt>
    <dgm:pt modelId="{AF8F334B-191D-4F44-A96A-5475EEAB3721}" type="pres">
      <dgm:prSet presAssocID="{13C2786E-E740-4523-B4B8-5A120A4F57C0}" presName="vertSpace2b" presStyleCnt="0"/>
      <dgm:spPr/>
    </dgm:pt>
  </dgm:ptLst>
  <dgm:cxnLst>
    <dgm:cxn modelId="{0120EF87-6533-44E9-B969-A12D75B7EFCC}" srcId="{2FDA7CD8-82D2-49DF-940F-9517373CA6AA}" destId="{5B1ECF18-25B4-4E05-ADF3-67A75E27ECA8}" srcOrd="1" destOrd="0" parTransId="{CE344DBF-4BED-4A3B-988D-63EDD7F16EE7}" sibTransId="{E60F44EA-AF2E-4CD2-B6CB-9A4313B5FDA5}"/>
    <dgm:cxn modelId="{89F261E2-DC3D-471D-A012-78FCDD4B53C2}" srcId="{BE3F4F11-631C-4786-82DB-78FDC7107C0D}" destId="{2FDA7CD8-82D2-49DF-940F-9517373CA6AA}" srcOrd="0" destOrd="0" parTransId="{7EBDED26-514E-4251-802F-64BA3E6BD768}" sibTransId="{00DAF43B-0958-4276-B4E3-6A6F21C84079}"/>
    <dgm:cxn modelId="{75C90F9A-066B-46D8-B5B0-05DC7ACE07B4}" type="presOf" srcId="{13C2786E-E740-4523-B4B8-5A120A4F57C0}" destId="{7469A3B1-693D-4D29-8FD3-C69F5244B961}" srcOrd="0" destOrd="0" presId="urn:microsoft.com/office/officeart/2008/layout/LinedList"/>
    <dgm:cxn modelId="{602DEB30-3671-496D-B98D-0A9EA2264743}" type="presOf" srcId="{5B1ECF18-25B4-4E05-ADF3-67A75E27ECA8}" destId="{2AA4975F-01CB-4428-917C-77565D998BC5}" srcOrd="0" destOrd="0" presId="urn:microsoft.com/office/officeart/2008/layout/LinedList"/>
    <dgm:cxn modelId="{2FD9678F-E818-485C-946A-50B080738063}" srcId="{2FDA7CD8-82D2-49DF-940F-9517373CA6AA}" destId="{3A62BFD8-7C24-4306-BA6C-72BD8233F316}" srcOrd="0" destOrd="0" parTransId="{275B1C3C-06BD-4544-B001-40A23A025DD0}" sibTransId="{06EC7DA2-8D8A-4916-8931-270B57248015}"/>
    <dgm:cxn modelId="{05580132-3CF7-4A72-8603-413A2C19C93C}" type="presOf" srcId="{3A62BFD8-7C24-4306-BA6C-72BD8233F316}" destId="{9ED57466-40C4-4753-B5A3-2C83FF4D81B5}" srcOrd="0" destOrd="0" presId="urn:microsoft.com/office/officeart/2008/layout/LinedList"/>
    <dgm:cxn modelId="{5DFD568F-10DC-4124-9843-405D51862115}" srcId="{2FDA7CD8-82D2-49DF-940F-9517373CA6AA}" destId="{13C2786E-E740-4523-B4B8-5A120A4F57C0}" srcOrd="2" destOrd="0" parTransId="{67AE9219-BADB-4FB8-8ADC-3C272584CDA9}" sibTransId="{75C804BC-28AE-4BEF-AB76-0B962C3F5C7A}"/>
    <dgm:cxn modelId="{9614F038-2B0A-4AAF-A6EA-81F30EDE9C99}" type="presOf" srcId="{2FDA7CD8-82D2-49DF-940F-9517373CA6AA}" destId="{114EBEFF-5706-42B6-8EDB-26B9E4BB770F}" srcOrd="0" destOrd="0" presId="urn:microsoft.com/office/officeart/2008/layout/LinedList"/>
    <dgm:cxn modelId="{FF6915B1-6948-4360-AEB9-18CABFD46B7A}" type="presOf" srcId="{BE3F4F11-631C-4786-82DB-78FDC7107C0D}" destId="{7F6E0F01-9BCB-4CAE-8281-D835D0BFF078}" srcOrd="0" destOrd="0" presId="urn:microsoft.com/office/officeart/2008/layout/LinedList"/>
    <dgm:cxn modelId="{E6E15AA3-D155-4E5A-8812-8EF858A105F9}" type="presParOf" srcId="{7F6E0F01-9BCB-4CAE-8281-D835D0BFF078}" destId="{F838210D-D9BC-483F-B05A-A8EDF9BFB93B}" srcOrd="0" destOrd="0" presId="urn:microsoft.com/office/officeart/2008/layout/LinedList"/>
    <dgm:cxn modelId="{7DC2DA78-E8A9-4B45-834D-E5DEDD68F261}" type="presParOf" srcId="{7F6E0F01-9BCB-4CAE-8281-D835D0BFF078}" destId="{AA0D093D-C922-4667-8A1F-2F735C1E5138}" srcOrd="1" destOrd="0" presId="urn:microsoft.com/office/officeart/2008/layout/LinedList"/>
    <dgm:cxn modelId="{6BDFB2BD-2534-4202-9BE0-231695C8DB83}" type="presParOf" srcId="{AA0D093D-C922-4667-8A1F-2F735C1E5138}" destId="{114EBEFF-5706-42B6-8EDB-26B9E4BB770F}" srcOrd="0" destOrd="0" presId="urn:microsoft.com/office/officeart/2008/layout/LinedList"/>
    <dgm:cxn modelId="{0B901669-0E00-4B15-8B6D-3488EA28C2EF}" type="presParOf" srcId="{AA0D093D-C922-4667-8A1F-2F735C1E5138}" destId="{7AE1A05D-AC2F-4C15-9D91-A7E96F14E157}" srcOrd="1" destOrd="0" presId="urn:microsoft.com/office/officeart/2008/layout/LinedList"/>
    <dgm:cxn modelId="{7B287D06-20DD-4601-9F32-63F3A7BCD773}" type="presParOf" srcId="{7AE1A05D-AC2F-4C15-9D91-A7E96F14E157}" destId="{7C51C3D8-6C1C-41DA-A365-B1C31E28FDED}" srcOrd="0" destOrd="0" presId="urn:microsoft.com/office/officeart/2008/layout/LinedList"/>
    <dgm:cxn modelId="{9383F6EB-BB26-4DDD-8B16-966B24161A70}" type="presParOf" srcId="{7AE1A05D-AC2F-4C15-9D91-A7E96F14E157}" destId="{2BE053DC-49B4-404C-A4BA-72BFDE97BD4B}" srcOrd="1" destOrd="0" presId="urn:microsoft.com/office/officeart/2008/layout/LinedList"/>
    <dgm:cxn modelId="{FCFA4F0F-6067-46B6-ACF7-CCDF16926960}" type="presParOf" srcId="{2BE053DC-49B4-404C-A4BA-72BFDE97BD4B}" destId="{D840ABF4-566F-4EBC-AD45-7B97A224D193}" srcOrd="0" destOrd="0" presId="urn:microsoft.com/office/officeart/2008/layout/LinedList"/>
    <dgm:cxn modelId="{6DD3B2FF-2004-4C0E-80BD-6EA33D15F38A}" type="presParOf" srcId="{2BE053DC-49B4-404C-A4BA-72BFDE97BD4B}" destId="{9ED57466-40C4-4753-B5A3-2C83FF4D81B5}" srcOrd="1" destOrd="0" presId="urn:microsoft.com/office/officeart/2008/layout/LinedList"/>
    <dgm:cxn modelId="{A2C01B5A-84E3-4AB2-88A9-88F30C9D344A}" type="presParOf" srcId="{2BE053DC-49B4-404C-A4BA-72BFDE97BD4B}" destId="{23C25B76-B1B7-47D3-8F19-1B5526E312B2}" srcOrd="2" destOrd="0" presId="urn:microsoft.com/office/officeart/2008/layout/LinedList"/>
    <dgm:cxn modelId="{775995CF-11F9-4850-A453-4CFAA915FB48}" type="presParOf" srcId="{7AE1A05D-AC2F-4C15-9D91-A7E96F14E157}" destId="{85532BDE-45D2-45DC-8420-658E5F58F9CB}" srcOrd="2" destOrd="0" presId="urn:microsoft.com/office/officeart/2008/layout/LinedList"/>
    <dgm:cxn modelId="{EEC9E480-9BD0-45C8-864D-A8B489BD9966}" type="presParOf" srcId="{7AE1A05D-AC2F-4C15-9D91-A7E96F14E157}" destId="{3087F8F9-9580-42C7-9C7B-CEBDC2400965}" srcOrd="3" destOrd="0" presId="urn:microsoft.com/office/officeart/2008/layout/LinedList"/>
    <dgm:cxn modelId="{B465ABBC-9E7B-4FF0-986C-A88E0730DEB4}" type="presParOf" srcId="{7AE1A05D-AC2F-4C15-9D91-A7E96F14E157}" destId="{368D2BD4-A815-4323-A85C-425BED090563}" srcOrd="4" destOrd="0" presId="urn:microsoft.com/office/officeart/2008/layout/LinedList"/>
    <dgm:cxn modelId="{AFB7B0AC-F612-457A-9641-6EFFF8906FBA}" type="presParOf" srcId="{368D2BD4-A815-4323-A85C-425BED090563}" destId="{52210E80-79A3-430C-B95D-925BFCF6A31F}" srcOrd="0" destOrd="0" presId="urn:microsoft.com/office/officeart/2008/layout/LinedList"/>
    <dgm:cxn modelId="{B35EF903-8FF0-42B0-A8F5-9DBFAC9DCF72}" type="presParOf" srcId="{368D2BD4-A815-4323-A85C-425BED090563}" destId="{2AA4975F-01CB-4428-917C-77565D998BC5}" srcOrd="1" destOrd="0" presId="urn:microsoft.com/office/officeart/2008/layout/LinedList"/>
    <dgm:cxn modelId="{5F078619-83FD-4F42-AD31-F6CB7F1246ED}" type="presParOf" srcId="{368D2BD4-A815-4323-A85C-425BED090563}" destId="{27F53088-5275-470C-B218-04F5C38936F7}" srcOrd="2" destOrd="0" presId="urn:microsoft.com/office/officeart/2008/layout/LinedList"/>
    <dgm:cxn modelId="{EA0E40B2-1A8D-4E64-80DD-F9529DD8FA43}" type="presParOf" srcId="{7AE1A05D-AC2F-4C15-9D91-A7E96F14E157}" destId="{C97994F3-FB49-43AE-AE43-71B02869918E}" srcOrd="5" destOrd="0" presId="urn:microsoft.com/office/officeart/2008/layout/LinedList"/>
    <dgm:cxn modelId="{AAFE5A0C-2269-4C0F-B9DB-202C81506204}" type="presParOf" srcId="{7AE1A05D-AC2F-4C15-9D91-A7E96F14E157}" destId="{B3D76B1D-492A-461E-A598-E2B029CB4AC6}" srcOrd="6" destOrd="0" presId="urn:microsoft.com/office/officeart/2008/layout/LinedList"/>
    <dgm:cxn modelId="{3081960D-58F3-4149-BF60-170F1D141714}" type="presParOf" srcId="{7AE1A05D-AC2F-4C15-9D91-A7E96F14E157}" destId="{8E992A77-EB06-45FC-8B83-C8BBADF4471C}" srcOrd="7" destOrd="0" presId="urn:microsoft.com/office/officeart/2008/layout/LinedList"/>
    <dgm:cxn modelId="{F46278D0-93DB-4C44-85C8-0539A40989CB}" type="presParOf" srcId="{8E992A77-EB06-45FC-8B83-C8BBADF4471C}" destId="{0255F8E7-2EC2-4E8B-8B27-B819DE059047}" srcOrd="0" destOrd="0" presId="urn:microsoft.com/office/officeart/2008/layout/LinedList"/>
    <dgm:cxn modelId="{FF8B9FA6-C34F-46E9-8FC2-FAFB9BFD1D6D}" type="presParOf" srcId="{8E992A77-EB06-45FC-8B83-C8BBADF4471C}" destId="{7469A3B1-693D-4D29-8FD3-C69F5244B961}" srcOrd="1" destOrd="0" presId="urn:microsoft.com/office/officeart/2008/layout/LinedList"/>
    <dgm:cxn modelId="{D2C626A9-9C35-4425-8F91-5DC9099C7F45}" type="presParOf" srcId="{8E992A77-EB06-45FC-8B83-C8BBADF4471C}" destId="{87E5C76A-AA70-43D4-B337-E9C782E793BB}" srcOrd="2" destOrd="0" presId="urn:microsoft.com/office/officeart/2008/layout/LinedList"/>
    <dgm:cxn modelId="{9F88624C-FFF0-44BB-B17A-91CA41DB61B8}" type="presParOf" srcId="{7AE1A05D-AC2F-4C15-9D91-A7E96F14E157}" destId="{29D0DE73-749A-45C4-99E5-BF9394258528}" srcOrd="8" destOrd="0" presId="urn:microsoft.com/office/officeart/2008/layout/LinedList"/>
    <dgm:cxn modelId="{909B61F8-30F6-42AE-8F02-D7CF19CDCF3E}" type="presParOf" srcId="{7AE1A05D-AC2F-4C15-9D91-A7E96F14E157}" destId="{AF8F334B-191D-4F44-A96A-5475EEAB3721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3F4F11-631C-4786-82DB-78FDC7107C0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DA7CD8-82D2-49DF-940F-9517373CA6AA}">
      <dgm:prSet phldrT="[Text]" phldr="1"/>
      <dgm:spPr/>
      <dgm:t>
        <a:bodyPr/>
        <a:lstStyle/>
        <a:p>
          <a:endParaRPr lang="en-US" dirty="0"/>
        </a:p>
      </dgm:t>
    </dgm:pt>
    <dgm:pt modelId="{7EBDED26-514E-4251-802F-64BA3E6BD768}" type="parTrans" cxnId="{89F261E2-DC3D-471D-A012-78FCDD4B53C2}">
      <dgm:prSet/>
      <dgm:spPr/>
      <dgm:t>
        <a:bodyPr/>
        <a:lstStyle/>
        <a:p>
          <a:endParaRPr lang="en-US"/>
        </a:p>
      </dgm:t>
    </dgm:pt>
    <dgm:pt modelId="{00DAF43B-0958-4276-B4E3-6A6F21C84079}" type="sibTrans" cxnId="{89F261E2-DC3D-471D-A012-78FCDD4B53C2}">
      <dgm:prSet/>
      <dgm:spPr/>
      <dgm:t>
        <a:bodyPr/>
        <a:lstStyle/>
        <a:p>
          <a:endParaRPr lang="en-US"/>
        </a:p>
      </dgm:t>
    </dgm:pt>
    <dgm:pt modelId="{3A62BFD8-7C24-4306-BA6C-72BD8233F316}">
      <dgm:prSet phldrT="[Text]"/>
      <dgm:spPr/>
      <dgm:t>
        <a:bodyPr/>
        <a:lstStyle/>
        <a:p>
          <a:r>
            <a:rPr lang="en-US" dirty="0" err="1" smtClean="0">
              <a:solidFill>
                <a:srgbClr val="FF0000"/>
              </a:solidFill>
            </a:rPr>
            <a:t>Ohay</a:t>
          </a:r>
          <a:r>
            <a:rPr lang="en-US" dirty="0" err="1" smtClean="0">
              <a:solidFill>
                <a:srgbClr val="FF0000"/>
              </a:solidFill>
              <a:latin typeface="Calibri"/>
              <a:cs typeface="Calibri"/>
            </a:rPr>
            <a:t>ō</a:t>
          </a:r>
          <a:endParaRPr lang="en-US" dirty="0">
            <a:solidFill>
              <a:srgbClr val="FF0000"/>
            </a:solidFill>
          </a:endParaRPr>
        </a:p>
      </dgm:t>
    </dgm:pt>
    <dgm:pt modelId="{275B1C3C-06BD-4544-B001-40A23A025DD0}" type="parTrans" cxnId="{2FD9678F-E818-485C-946A-50B080738063}">
      <dgm:prSet/>
      <dgm:spPr/>
      <dgm:t>
        <a:bodyPr/>
        <a:lstStyle/>
        <a:p>
          <a:endParaRPr lang="en-US"/>
        </a:p>
      </dgm:t>
    </dgm:pt>
    <dgm:pt modelId="{06EC7DA2-8D8A-4916-8931-270B57248015}" type="sibTrans" cxnId="{2FD9678F-E818-485C-946A-50B080738063}">
      <dgm:prSet/>
      <dgm:spPr/>
      <dgm:t>
        <a:bodyPr/>
        <a:lstStyle/>
        <a:p>
          <a:endParaRPr lang="en-US"/>
        </a:p>
      </dgm:t>
    </dgm:pt>
    <dgm:pt modelId="{5B1ECF18-25B4-4E05-ADF3-67A75E27ECA8}">
      <dgm:prSet phldrT="[Text]"/>
      <dgm:spPr/>
      <dgm:t>
        <a:bodyPr/>
        <a:lstStyle/>
        <a:p>
          <a:r>
            <a:rPr lang="en-US" dirty="0" err="1" smtClean="0"/>
            <a:t>Kon-nichiwa</a:t>
          </a:r>
          <a:endParaRPr lang="en-US" dirty="0"/>
        </a:p>
      </dgm:t>
    </dgm:pt>
    <dgm:pt modelId="{CE344DBF-4BED-4A3B-988D-63EDD7F16EE7}" type="parTrans" cxnId="{0120EF87-6533-44E9-B969-A12D75B7EFCC}">
      <dgm:prSet/>
      <dgm:spPr/>
      <dgm:t>
        <a:bodyPr/>
        <a:lstStyle/>
        <a:p>
          <a:endParaRPr lang="en-US"/>
        </a:p>
      </dgm:t>
    </dgm:pt>
    <dgm:pt modelId="{E60F44EA-AF2E-4CD2-B6CB-9A4313B5FDA5}" type="sibTrans" cxnId="{0120EF87-6533-44E9-B969-A12D75B7EFCC}">
      <dgm:prSet/>
      <dgm:spPr/>
      <dgm:t>
        <a:bodyPr/>
        <a:lstStyle/>
        <a:p>
          <a:endParaRPr lang="en-US"/>
        </a:p>
      </dgm:t>
    </dgm:pt>
    <dgm:pt modelId="{13C2786E-E740-4523-B4B8-5A120A4F57C0}">
      <dgm:prSet phldrT="[Text]"/>
      <dgm:spPr/>
      <dgm:t>
        <a:bodyPr/>
        <a:lstStyle/>
        <a:p>
          <a:r>
            <a:rPr lang="en-US" dirty="0" err="1" smtClean="0"/>
            <a:t>Arigat</a:t>
          </a:r>
          <a:r>
            <a:rPr lang="en-US" dirty="0" err="1" smtClean="0">
              <a:latin typeface="Calibri"/>
              <a:cs typeface="Calibri"/>
            </a:rPr>
            <a:t>ō</a:t>
          </a:r>
          <a:endParaRPr lang="en-US" dirty="0"/>
        </a:p>
      </dgm:t>
    </dgm:pt>
    <dgm:pt modelId="{67AE9219-BADB-4FB8-8ADC-3C272584CDA9}" type="parTrans" cxnId="{5DFD568F-10DC-4124-9843-405D51862115}">
      <dgm:prSet/>
      <dgm:spPr/>
      <dgm:t>
        <a:bodyPr/>
        <a:lstStyle/>
        <a:p>
          <a:endParaRPr lang="en-US"/>
        </a:p>
      </dgm:t>
    </dgm:pt>
    <dgm:pt modelId="{75C804BC-28AE-4BEF-AB76-0B962C3F5C7A}" type="sibTrans" cxnId="{5DFD568F-10DC-4124-9843-405D51862115}">
      <dgm:prSet/>
      <dgm:spPr/>
      <dgm:t>
        <a:bodyPr/>
        <a:lstStyle/>
        <a:p>
          <a:endParaRPr lang="en-US"/>
        </a:p>
      </dgm:t>
    </dgm:pt>
    <dgm:pt modelId="{7F6E0F01-9BCB-4CAE-8281-D835D0BFF078}" type="pres">
      <dgm:prSet presAssocID="{BE3F4F11-631C-4786-82DB-78FDC7107C0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838210D-D9BC-483F-B05A-A8EDF9BFB93B}" type="pres">
      <dgm:prSet presAssocID="{2FDA7CD8-82D2-49DF-940F-9517373CA6AA}" presName="thickLine" presStyleLbl="alignNode1" presStyleIdx="0" presStyleCnt="1"/>
      <dgm:spPr/>
    </dgm:pt>
    <dgm:pt modelId="{AA0D093D-C922-4667-8A1F-2F735C1E5138}" type="pres">
      <dgm:prSet presAssocID="{2FDA7CD8-82D2-49DF-940F-9517373CA6AA}" presName="horz1" presStyleCnt="0"/>
      <dgm:spPr/>
    </dgm:pt>
    <dgm:pt modelId="{114EBEFF-5706-42B6-8EDB-26B9E4BB770F}" type="pres">
      <dgm:prSet presAssocID="{2FDA7CD8-82D2-49DF-940F-9517373CA6AA}" presName="tx1" presStyleLbl="revTx" presStyleIdx="0" presStyleCnt="4"/>
      <dgm:spPr/>
      <dgm:t>
        <a:bodyPr/>
        <a:lstStyle/>
        <a:p>
          <a:endParaRPr lang="en-US"/>
        </a:p>
      </dgm:t>
    </dgm:pt>
    <dgm:pt modelId="{7AE1A05D-AC2F-4C15-9D91-A7E96F14E157}" type="pres">
      <dgm:prSet presAssocID="{2FDA7CD8-82D2-49DF-940F-9517373CA6AA}" presName="vert1" presStyleCnt="0"/>
      <dgm:spPr/>
    </dgm:pt>
    <dgm:pt modelId="{7C51C3D8-6C1C-41DA-A365-B1C31E28FDED}" type="pres">
      <dgm:prSet presAssocID="{3A62BFD8-7C24-4306-BA6C-72BD8233F316}" presName="vertSpace2a" presStyleCnt="0"/>
      <dgm:spPr/>
    </dgm:pt>
    <dgm:pt modelId="{2BE053DC-49B4-404C-A4BA-72BFDE97BD4B}" type="pres">
      <dgm:prSet presAssocID="{3A62BFD8-7C24-4306-BA6C-72BD8233F316}" presName="horz2" presStyleCnt="0"/>
      <dgm:spPr/>
    </dgm:pt>
    <dgm:pt modelId="{D840ABF4-566F-4EBC-AD45-7B97A224D193}" type="pres">
      <dgm:prSet presAssocID="{3A62BFD8-7C24-4306-BA6C-72BD8233F316}" presName="horzSpace2" presStyleCnt="0"/>
      <dgm:spPr/>
    </dgm:pt>
    <dgm:pt modelId="{9ED57466-40C4-4753-B5A3-2C83FF4D81B5}" type="pres">
      <dgm:prSet presAssocID="{3A62BFD8-7C24-4306-BA6C-72BD8233F316}" presName="tx2" presStyleLbl="revTx" presStyleIdx="1" presStyleCnt="4"/>
      <dgm:spPr/>
      <dgm:t>
        <a:bodyPr/>
        <a:lstStyle/>
        <a:p>
          <a:endParaRPr lang="en-US"/>
        </a:p>
      </dgm:t>
    </dgm:pt>
    <dgm:pt modelId="{23C25B76-B1B7-47D3-8F19-1B5526E312B2}" type="pres">
      <dgm:prSet presAssocID="{3A62BFD8-7C24-4306-BA6C-72BD8233F316}" presName="vert2" presStyleCnt="0"/>
      <dgm:spPr/>
    </dgm:pt>
    <dgm:pt modelId="{85532BDE-45D2-45DC-8420-658E5F58F9CB}" type="pres">
      <dgm:prSet presAssocID="{3A62BFD8-7C24-4306-BA6C-72BD8233F316}" presName="thinLine2b" presStyleLbl="callout" presStyleIdx="0" presStyleCnt="3"/>
      <dgm:spPr/>
    </dgm:pt>
    <dgm:pt modelId="{3087F8F9-9580-42C7-9C7B-CEBDC2400965}" type="pres">
      <dgm:prSet presAssocID="{3A62BFD8-7C24-4306-BA6C-72BD8233F316}" presName="vertSpace2b" presStyleCnt="0"/>
      <dgm:spPr/>
    </dgm:pt>
    <dgm:pt modelId="{368D2BD4-A815-4323-A85C-425BED090563}" type="pres">
      <dgm:prSet presAssocID="{5B1ECF18-25B4-4E05-ADF3-67A75E27ECA8}" presName="horz2" presStyleCnt="0"/>
      <dgm:spPr/>
    </dgm:pt>
    <dgm:pt modelId="{52210E80-79A3-430C-B95D-925BFCF6A31F}" type="pres">
      <dgm:prSet presAssocID="{5B1ECF18-25B4-4E05-ADF3-67A75E27ECA8}" presName="horzSpace2" presStyleCnt="0"/>
      <dgm:spPr/>
    </dgm:pt>
    <dgm:pt modelId="{2AA4975F-01CB-4428-917C-77565D998BC5}" type="pres">
      <dgm:prSet presAssocID="{5B1ECF18-25B4-4E05-ADF3-67A75E27ECA8}" presName="tx2" presStyleLbl="revTx" presStyleIdx="2" presStyleCnt="4"/>
      <dgm:spPr/>
      <dgm:t>
        <a:bodyPr/>
        <a:lstStyle/>
        <a:p>
          <a:endParaRPr lang="en-US"/>
        </a:p>
      </dgm:t>
    </dgm:pt>
    <dgm:pt modelId="{27F53088-5275-470C-B218-04F5C38936F7}" type="pres">
      <dgm:prSet presAssocID="{5B1ECF18-25B4-4E05-ADF3-67A75E27ECA8}" presName="vert2" presStyleCnt="0"/>
      <dgm:spPr/>
    </dgm:pt>
    <dgm:pt modelId="{C97994F3-FB49-43AE-AE43-71B02869918E}" type="pres">
      <dgm:prSet presAssocID="{5B1ECF18-25B4-4E05-ADF3-67A75E27ECA8}" presName="thinLine2b" presStyleLbl="callout" presStyleIdx="1" presStyleCnt="3"/>
      <dgm:spPr/>
    </dgm:pt>
    <dgm:pt modelId="{B3D76B1D-492A-461E-A598-E2B029CB4AC6}" type="pres">
      <dgm:prSet presAssocID="{5B1ECF18-25B4-4E05-ADF3-67A75E27ECA8}" presName="vertSpace2b" presStyleCnt="0"/>
      <dgm:spPr/>
    </dgm:pt>
    <dgm:pt modelId="{8E992A77-EB06-45FC-8B83-C8BBADF4471C}" type="pres">
      <dgm:prSet presAssocID="{13C2786E-E740-4523-B4B8-5A120A4F57C0}" presName="horz2" presStyleCnt="0"/>
      <dgm:spPr/>
    </dgm:pt>
    <dgm:pt modelId="{0255F8E7-2EC2-4E8B-8B27-B819DE059047}" type="pres">
      <dgm:prSet presAssocID="{13C2786E-E740-4523-B4B8-5A120A4F57C0}" presName="horzSpace2" presStyleCnt="0"/>
      <dgm:spPr/>
    </dgm:pt>
    <dgm:pt modelId="{7469A3B1-693D-4D29-8FD3-C69F5244B961}" type="pres">
      <dgm:prSet presAssocID="{13C2786E-E740-4523-B4B8-5A120A4F57C0}" presName="tx2" presStyleLbl="revTx" presStyleIdx="3" presStyleCnt="4"/>
      <dgm:spPr/>
      <dgm:t>
        <a:bodyPr/>
        <a:lstStyle/>
        <a:p>
          <a:endParaRPr lang="en-US"/>
        </a:p>
      </dgm:t>
    </dgm:pt>
    <dgm:pt modelId="{87E5C76A-AA70-43D4-B337-E9C782E793BB}" type="pres">
      <dgm:prSet presAssocID="{13C2786E-E740-4523-B4B8-5A120A4F57C0}" presName="vert2" presStyleCnt="0"/>
      <dgm:spPr/>
    </dgm:pt>
    <dgm:pt modelId="{29D0DE73-749A-45C4-99E5-BF9394258528}" type="pres">
      <dgm:prSet presAssocID="{13C2786E-E740-4523-B4B8-5A120A4F57C0}" presName="thinLine2b" presStyleLbl="callout" presStyleIdx="2" presStyleCnt="3"/>
      <dgm:spPr/>
    </dgm:pt>
    <dgm:pt modelId="{AF8F334B-191D-4F44-A96A-5475EEAB3721}" type="pres">
      <dgm:prSet presAssocID="{13C2786E-E740-4523-B4B8-5A120A4F57C0}" presName="vertSpace2b" presStyleCnt="0"/>
      <dgm:spPr/>
    </dgm:pt>
  </dgm:ptLst>
  <dgm:cxnLst>
    <dgm:cxn modelId="{3654E458-BA3D-4D54-8143-21AEC18F6761}" type="presOf" srcId="{BE3F4F11-631C-4786-82DB-78FDC7107C0D}" destId="{7F6E0F01-9BCB-4CAE-8281-D835D0BFF078}" srcOrd="0" destOrd="0" presId="urn:microsoft.com/office/officeart/2008/layout/LinedList"/>
    <dgm:cxn modelId="{08136F89-6E17-4B7E-8F55-DC1C42D0F34C}" type="presOf" srcId="{2FDA7CD8-82D2-49DF-940F-9517373CA6AA}" destId="{114EBEFF-5706-42B6-8EDB-26B9E4BB770F}" srcOrd="0" destOrd="0" presId="urn:microsoft.com/office/officeart/2008/layout/LinedList"/>
    <dgm:cxn modelId="{1DDCE906-3424-41D2-A2A9-311A5935FF36}" type="presOf" srcId="{3A62BFD8-7C24-4306-BA6C-72BD8233F316}" destId="{9ED57466-40C4-4753-B5A3-2C83FF4D81B5}" srcOrd="0" destOrd="0" presId="urn:microsoft.com/office/officeart/2008/layout/LinedList"/>
    <dgm:cxn modelId="{5DFD568F-10DC-4124-9843-405D51862115}" srcId="{2FDA7CD8-82D2-49DF-940F-9517373CA6AA}" destId="{13C2786E-E740-4523-B4B8-5A120A4F57C0}" srcOrd="2" destOrd="0" parTransId="{67AE9219-BADB-4FB8-8ADC-3C272584CDA9}" sibTransId="{75C804BC-28AE-4BEF-AB76-0B962C3F5C7A}"/>
    <dgm:cxn modelId="{89F261E2-DC3D-471D-A012-78FCDD4B53C2}" srcId="{BE3F4F11-631C-4786-82DB-78FDC7107C0D}" destId="{2FDA7CD8-82D2-49DF-940F-9517373CA6AA}" srcOrd="0" destOrd="0" parTransId="{7EBDED26-514E-4251-802F-64BA3E6BD768}" sibTransId="{00DAF43B-0958-4276-B4E3-6A6F21C84079}"/>
    <dgm:cxn modelId="{0120EF87-6533-44E9-B969-A12D75B7EFCC}" srcId="{2FDA7CD8-82D2-49DF-940F-9517373CA6AA}" destId="{5B1ECF18-25B4-4E05-ADF3-67A75E27ECA8}" srcOrd="1" destOrd="0" parTransId="{CE344DBF-4BED-4A3B-988D-63EDD7F16EE7}" sibTransId="{E60F44EA-AF2E-4CD2-B6CB-9A4313B5FDA5}"/>
    <dgm:cxn modelId="{08599BE8-B9FB-4049-A1E9-8831EDB08271}" type="presOf" srcId="{13C2786E-E740-4523-B4B8-5A120A4F57C0}" destId="{7469A3B1-693D-4D29-8FD3-C69F5244B961}" srcOrd="0" destOrd="0" presId="urn:microsoft.com/office/officeart/2008/layout/LinedList"/>
    <dgm:cxn modelId="{BF3CE519-55A0-4381-9CB3-497EB97C0A51}" type="presOf" srcId="{5B1ECF18-25B4-4E05-ADF3-67A75E27ECA8}" destId="{2AA4975F-01CB-4428-917C-77565D998BC5}" srcOrd="0" destOrd="0" presId="urn:microsoft.com/office/officeart/2008/layout/LinedList"/>
    <dgm:cxn modelId="{2FD9678F-E818-485C-946A-50B080738063}" srcId="{2FDA7CD8-82D2-49DF-940F-9517373CA6AA}" destId="{3A62BFD8-7C24-4306-BA6C-72BD8233F316}" srcOrd="0" destOrd="0" parTransId="{275B1C3C-06BD-4544-B001-40A23A025DD0}" sibTransId="{06EC7DA2-8D8A-4916-8931-270B57248015}"/>
    <dgm:cxn modelId="{DEF1C417-9AFF-44D0-86FD-4078790B5047}" type="presParOf" srcId="{7F6E0F01-9BCB-4CAE-8281-D835D0BFF078}" destId="{F838210D-D9BC-483F-B05A-A8EDF9BFB93B}" srcOrd="0" destOrd="0" presId="urn:microsoft.com/office/officeart/2008/layout/LinedList"/>
    <dgm:cxn modelId="{FF4CDAB6-2760-46E3-8453-2EFE9DC0948E}" type="presParOf" srcId="{7F6E0F01-9BCB-4CAE-8281-D835D0BFF078}" destId="{AA0D093D-C922-4667-8A1F-2F735C1E5138}" srcOrd="1" destOrd="0" presId="urn:microsoft.com/office/officeart/2008/layout/LinedList"/>
    <dgm:cxn modelId="{22265B7E-5AF4-4D4A-8EFD-BD06F1AB9323}" type="presParOf" srcId="{AA0D093D-C922-4667-8A1F-2F735C1E5138}" destId="{114EBEFF-5706-42B6-8EDB-26B9E4BB770F}" srcOrd="0" destOrd="0" presId="urn:microsoft.com/office/officeart/2008/layout/LinedList"/>
    <dgm:cxn modelId="{C5FAACC9-41DC-463F-86F1-82B7AEA0DE98}" type="presParOf" srcId="{AA0D093D-C922-4667-8A1F-2F735C1E5138}" destId="{7AE1A05D-AC2F-4C15-9D91-A7E96F14E157}" srcOrd="1" destOrd="0" presId="urn:microsoft.com/office/officeart/2008/layout/LinedList"/>
    <dgm:cxn modelId="{675B9A82-6652-45E0-ABD6-70833A8C2565}" type="presParOf" srcId="{7AE1A05D-AC2F-4C15-9D91-A7E96F14E157}" destId="{7C51C3D8-6C1C-41DA-A365-B1C31E28FDED}" srcOrd="0" destOrd="0" presId="urn:microsoft.com/office/officeart/2008/layout/LinedList"/>
    <dgm:cxn modelId="{C1F805F0-8E2F-4051-BE38-A27ED5F65E78}" type="presParOf" srcId="{7AE1A05D-AC2F-4C15-9D91-A7E96F14E157}" destId="{2BE053DC-49B4-404C-A4BA-72BFDE97BD4B}" srcOrd="1" destOrd="0" presId="urn:microsoft.com/office/officeart/2008/layout/LinedList"/>
    <dgm:cxn modelId="{5CE9A116-981F-4BC6-8B18-E9D128FC33A6}" type="presParOf" srcId="{2BE053DC-49B4-404C-A4BA-72BFDE97BD4B}" destId="{D840ABF4-566F-4EBC-AD45-7B97A224D193}" srcOrd="0" destOrd="0" presId="urn:microsoft.com/office/officeart/2008/layout/LinedList"/>
    <dgm:cxn modelId="{5B5A5A92-B6C3-4BBE-8E62-747D48BC73F6}" type="presParOf" srcId="{2BE053DC-49B4-404C-A4BA-72BFDE97BD4B}" destId="{9ED57466-40C4-4753-B5A3-2C83FF4D81B5}" srcOrd="1" destOrd="0" presId="urn:microsoft.com/office/officeart/2008/layout/LinedList"/>
    <dgm:cxn modelId="{F75CCA82-BF3A-41CB-9E77-D93C9329BF17}" type="presParOf" srcId="{2BE053DC-49B4-404C-A4BA-72BFDE97BD4B}" destId="{23C25B76-B1B7-47D3-8F19-1B5526E312B2}" srcOrd="2" destOrd="0" presId="urn:microsoft.com/office/officeart/2008/layout/LinedList"/>
    <dgm:cxn modelId="{A0F94AA6-61A2-41C7-A5EA-6C55F593851B}" type="presParOf" srcId="{7AE1A05D-AC2F-4C15-9D91-A7E96F14E157}" destId="{85532BDE-45D2-45DC-8420-658E5F58F9CB}" srcOrd="2" destOrd="0" presId="urn:microsoft.com/office/officeart/2008/layout/LinedList"/>
    <dgm:cxn modelId="{0BDF92A0-1F10-47F8-BA40-04C91F3F8B5E}" type="presParOf" srcId="{7AE1A05D-AC2F-4C15-9D91-A7E96F14E157}" destId="{3087F8F9-9580-42C7-9C7B-CEBDC2400965}" srcOrd="3" destOrd="0" presId="urn:microsoft.com/office/officeart/2008/layout/LinedList"/>
    <dgm:cxn modelId="{9BEFC505-87F4-4824-912A-1B6A27360A7C}" type="presParOf" srcId="{7AE1A05D-AC2F-4C15-9D91-A7E96F14E157}" destId="{368D2BD4-A815-4323-A85C-425BED090563}" srcOrd="4" destOrd="0" presId="urn:microsoft.com/office/officeart/2008/layout/LinedList"/>
    <dgm:cxn modelId="{AC4FC906-3281-4875-950C-7C0BB1A35509}" type="presParOf" srcId="{368D2BD4-A815-4323-A85C-425BED090563}" destId="{52210E80-79A3-430C-B95D-925BFCF6A31F}" srcOrd="0" destOrd="0" presId="urn:microsoft.com/office/officeart/2008/layout/LinedList"/>
    <dgm:cxn modelId="{BAE34330-155F-4F54-88A9-DC62052DC40A}" type="presParOf" srcId="{368D2BD4-A815-4323-A85C-425BED090563}" destId="{2AA4975F-01CB-4428-917C-77565D998BC5}" srcOrd="1" destOrd="0" presId="urn:microsoft.com/office/officeart/2008/layout/LinedList"/>
    <dgm:cxn modelId="{B9FE33F2-DCDD-4743-B8A1-FB20DCC5AFE9}" type="presParOf" srcId="{368D2BD4-A815-4323-A85C-425BED090563}" destId="{27F53088-5275-470C-B218-04F5C38936F7}" srcOrd="2" destOrd="0" presId="urn:microsoft.com/office/officeart/2008/layout/LinedList"/>
    <dgm:cxn modelId="{12A42834-2788-4A49-AE51-E65E1D1DBFF9}" type="presParOf" srcId="{7AE1A05D-AC2F-4C15-9D91-A7E96F14E157}" destId="{C97994F3-FB49-43AE-AE43-71B02869918E}" srcOrd="5" destOrd="0" presId="urn:microsoft.com/office/officeart/2008/layout/LinedList"/>
    <dgm:cxn modelId="{47ACAF1A-2B15-4C86-8E3C-480BE93CFCFD}" type="presParOf" srcId="{7AE1A05D-AC2F-4C15-9D91-A7E96F14E157}" destId="{B3D76B1D-492A-461E-A598-E2B029CB4AC6}" srcOrd="6" destOrd="0" presId="urn:microsoft.com/office/officeart/2008/layout/LinedList"/>
    <dgm:cxn modelId="{EFC533F1-3CA5-48FF-B6F9-A94A9668B64A}" type="presParOf" srcId="{7AE1A05D-AC2F-4C15-9D91-A7E96F14E157}" destId="{8E992A77-EB06-45FC-8B83-C8BBADF4471C}" srcOrd="7" destOrd="0" presId="urn:microsoft.com/office/officeart/2008/layout/LinedList"/>
    <dgm:cxn modelId="{7E9FAC6F-4669-4E64-852E-70B4CBDED046}" type="presParOf" srcId="{8E992A77-EB06-45FC-8B83-C8BBADF4471C}" destId="{0255F8E7-2EC2-4E8B-8B27-B819DE059047}" srcOrd="0" destOrd="0" presId="urn:microsoft.com/office/officeart/2008/layout/LinedList"/>
    <dgm:cxn modelId="{CAD56A89-07DA-4258-B916-DA2D4267CC22}" type="presParOf" srcId="{8E992A77-EB06-45FC-8B83-C8BBADF4471C}" destId="{7469A3B1-693D-4D29-8FD3-C69F5244B961}" srcOrd="1" destOrd="0" presId="urn:microsoft.com/office/officeart/2008/layout/LinedList"/>
    <dgm:cxn modelId="{577BFD1A-7773-4261-A1A5-A1658A016860}" type="presParOf" srcId="{8E992A77-EB06-45FC-8B83-C8BBADF4471C}" destId="{87E5C76A-AA70-43D4-B337-E9C782E793BB}" srcOrd="2" destOrd="0" presId="urn:microsoft.com/office/officeart/2008/layout/LinedList"/>
    <dgm:cxn modelId="{7B2F79F6-F6C5-4FE4-95EE-7C5BE894E544}" type="presParOf" srcId="{7AE1A05D-AC2F-4C15-9D91-A7E96F14E157}" destId="{29D0DE73-749A-45C4-99E5-BF9394258528}" srcOrd="8" destOrd="0" presId="urn:microsoft.com/office/officeart/2008/layout/LinedList"/>
    <dgm:cxn modelId="{4F22C0EB-A612-4AE9-8533-5D215A1CAEF7}" type="presParOf" srcId="{7AE1A05D-AC2F-4C15-9D91-A7E96F14E157}" destId="{AF8F334B-191D-4F44-A96A-5475EEAB3721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3F4F11-631C-4786-82DB-78FDC7107C0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DA7CD8-82D2-49DF-940F-9517373CA6AA}">
      <dgm:prSet phldrT="[Text]" phldr="1"/>
      <dgm:spPr/>
      <dgm:t>
        <a:bodyPr/>
        <a:lstStyle/>
        <a:p>
          <a:endParaRPr lang="en-US" dirty="0"/>
        </a:p>
      </dgm:t>
    </dgm:pt>
    <dgm:pt modelId="{7EBDED26-514E-4251-802F-64BA3E6BD768}" type="parTrans" cxnId="{89F261E2-DC3D-471D-A012-78FCDD4B53C2}">
      <dgm:prSet/>
      <dgm:spPr/>
      <dgm:t>
        <a:bodyPr/>
        <a:lstStyle/>
        <a:p>
          <a:endParaRPr lang="en-US"/>
        </a:p>
      </dgm:t>
    </dgm:pt>
    <dgm:pt modelId="{00DAF43B-0958-4276-B4E3-6A6F21C84079}" type="sibTrans" cxnId="{89F261E2-DC3D-471D-A012-78FCDD4B53C2}">
      <dgm:prSet/>
      <dgm:spPr/>
      <dgm:t>
        <a:bodyPr/>
        <a:lstStyle/>
        <a:p>
          <a:endParaRPr lang="en-US"/>
        </a:p>
      </dgm:t>
    </dgm:pt>
    <dgm:pt modelId="{3A62BFD8-7C24-4306-BA6C-72BD8233F316}">
      <dgm:prSet phldrT="[Text]"/>
      <dgm:spPr/>
      <dgm:t>
        <a:bodyPr/>
        <a:lstStyle/>
        <a:p>
          <a:r>
            <a:rPr lang="en-US" dirty="0" err="1" smtClean="0"/>
            <a:t>Ohay</a:t>
          </a:r>
          <a:r>
            <a:rPr lang="en-US" dirty="0" err="1" smtClean="0">
              <a:latin typeface="Calibri"/>
              <a:cs typeface="Calibri"/>
            </a:rPr>
            <a:t>ō</a:t>
          </a:r>
          <a:endParaRPr lang="en-US" dirty="0"/>
        </a:p>
      </dgm:t>
    </dgm:pt>
    <dgm:pt modelId="{275B1C3C-06BD-4544-B001-40A23A025DD0}" type="parTrans" cxnId="{2FD9678F-E818-485C-946A-50B080738063}">
      <dgm:prSet/>
      <dgm:spPr/>
      <dgm:t>
        <a:bodyPr/>
        <a:lstStyle/>
        <a:p>
          <a:endParaRPr lang="en-US"/>
        </a:p>
      </dgm:t>
    </dgm:pt>
    <dgm:pt modelId="{06EC7DA2-8D8A-4916-8931-270B57248015}" type="sibTrans" cxnId="{2FD9678F-E818-485C-946A-50B080738063}">
      <dgm:prSet/>
      <dgm:spPr/>
      <dgm:t>
        <a:bodyPr/>
        <a:lstStyle/>
        <a:p>
          <a:endParaRPr lang="en-US"/>
        </a:p>
      </dgm:t>
    </dgm:pt>
    <dgm:pt modelId="{5B1ECF18-25B4-4E05-ADF3-67A75E27ECA8}">
      <dgm:prSet phldrT="[Text]"/>
      <dgm:spPr/>
      <dgm:t>
        <a:bodyPr/>
        <a:lstStyle/>
        <a:p>
          <a:r>
            <a:rPr lang="en-US" dirty="0" err="1" smtClean="0"/>
            <a:t>Oyasumi</a:t>
          </a:r>
          <a:r>
            <a:rPr lang="en-US" dirty="0" smtClean="0"/>
            <a:t> </a:t>
          </a:r>
          <a:r>
            <a:rPr lang="en-US" dirty="0" err="1" smtClean="0"/>
            <a:t>nasai</a:t>
          </a:r>
          <a:endParaRPr lang="en-US" dirty="0"/>
        </a:p>
      </dgm:t>
    </dgm:pt>
    <dgm:pt modelId="{CE344DBF-4BED-4A3B-988D-63EDD7F16EE7}" type="parTrans" cxnId="{0120EF87-6533-44E9-B969-A12D75B7EFCC}">
      <dgm:prSet/>
      <dgm:spPr/>
      <dgm:t>
        <a:bodyPr/>
        <a:lstStyle/>
        <a:p>
          <a:endParaRPr lang="en-US"/>
        </a:p>
      </dgm:t>
    </dgm:pt>
    <dgm:pt modelId="{E60F44EA-AF2E-4CD2-B6CB-9A4313B5FDA5}" type="sibTrans" cxnId="{0120EF87-6533-44E9-B969-A12D75B7EFCC}">
      <dgm:prSet/>
      <dgm:spPr/>
      <dgm:t>
        <a:bodyPr/>
        <a:lstStyle/>
        <a:p>
          <a:endParaRPr lang="en-US"/>
        </a:p>
      </dgm:t>
    </dgm:pt>
    <dgm:pt modelId="{13C2786E-E740-4523-B4B8-5A120A4F57C0}">
      <dgm:prSet phldrT="[Text]"/>
      <dgm:spPr/>
      <dgm:t>
        <a:bodyPr/>
        <a:lstStyle/>
        <a:p>
          <a:r>
            <a:rPr lang="en-US" dirty="0" err="1" smtClean="0"/>
            <a:t>Itadaki</a:t>
          </a:r>
          <a:r>
            <a:rPr lang="en-US" dirty="0" smtClean="0"/>
            <a:t> </a:t>
          </a:r>
          <a:r>
            <a:rPr lang="en-US" dirty="0" err="1" smtClean="0"/>
            <a:t>masu</a:t>
          </a:r>
          <a:endParaRPr lang="en-US" dirty="0"/>
        </a:p>
      </dgm:t>
    </dgm:pt>
    <dgm:pt modelId="{67AE9219-BADB-4FB8-8ADC-3C272584CDA9}" type="parTrans" cxnId="{5DFD568F-10DC-4124-9843-405D51862115}">
      <dgm:prSet/>
      <dgm:spPr/>
      <dgm:t>
        <a:bodyPr/>
        <a:lstStyle/>
        <a:p>
          <a:endParaRPr lang="en-US"/>
        </a:p>
      </dgm:t>
    </dgm:pt>
    <dgm:pt modelId="{75C804BC-28AE-4BEF-AB76-0B962C3F5C7A}" type="sibTrans" cxnId="{5DFD568F-10DC-4124-9843-405D51862115}">
      <dgm:prSet/>
      <dgm:spPr/>
      <dgm:t>
        <a:bodyPr/>
        <a:lstStyle/>
        <a:p>
          <a:endParaRPr lang="en-US"/>
        </a:p>
      </dgm:t>
    </dgm:pt>
    <dgm:pt modelId="{7F6E0F01-9BCB-4CAE-8281-D835D0BFF078}" type="pres">
      <dgm:prSet presAssocID="{BE3F4F11-631C-4786-82DB-78FDC7107C0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838210D-D9BC-483F-B05A-A8EDF9BFB93B}" type="pres">
      <dgm:prSet presAssocID="{2FDA7CD8-82D2-49DF-940F-9517373CA6AA}" presName="thickLine" presStyleLbl="alignNode1" presStyleIdx="0" presStyleCnt="1"/>
      <dgm:spPr/>
    </dgm:pt>
    <dgm:pt modelId="{AA0D093D-C922-4667-8A1F-2F735C1E5138}" type="pres">
      <dgm:prSet presAssocID="{2FDA7CD8-82D2-49DF-940F-9517373CA6AA}" presName="horz1" presStyleCnt="0"/>
      <dgm:spPr/>
    </dgm:pt>
    <dgm:pt modelId="{114EBEFF-5706-42B6-8EDB-26B9E4BB770F}" type="pres">
      <dgm:prSet presAssocID="{2FDA7CD8-82D2-49DF-940F-9517373CA6AA}" presName="tx1" presStyleLbl="revTx" presStyleIdx="0" presStyleCnt="4"/>
      <dgm:spPr/>
      <dgm:t>
        <a:bodyPr/>
        <a:lstStyle/>
        <a:p>
          <a:endParaRPr lang="en-US"/>
        </a:p>
      </dgm:t>
    </dgm:pt>
    <dgm:pt modelId="{7AE1A05D-AC2F-4C15-9D91-A7E96F14E157}" type="pres">
      <dgm:prSet presAssocID="{2FDA7CD8-82D2-49DF-940F-9517373CA6AA}" presName="vert1" presStyleCnt="0"/>
      <dgm:spPr/>
    </dgm:pt>
    <dgm:pt modelId="{7C51C3D8-6C1C-41DA-A365-B1C31E28FDED}" type="pres">
      <dgm:prSet presAssocID="{3A62BFD8-7C24-4306-BA6C-72BD8233F316}" presName="vertSpace2a" presStyleCnt="0"/>
      <dgm:spPr/>
    </dgm:pt>
    <dgm:pt modelId="{2BE053DC-49B4-404C-A4BA-72BFDE97BD4B}" type="pres">
      <dgm:prSet presAssocID="{3A62BFD8-7C24-4306-BA6C-72BD8233F316}" presName="horz2" presStyleCnt="0"/>
      <dgm:spPr/>
    </dgm:pt>
    <dgm:pt modelId="{D840ABF4-566F-4EBC-AD45-7B97A224D193}" type="pres">
      <dgm:prSet presAssocID="{3A62BFD8-7C24-4306-BA6C-72BD8233F316}" presName="horzSpace2" presStyleCnt="0"/>
      <dgm:spPr/>
    </dgm:pt>
    <dgm:pt modelId="{9ED57466-40C4-4753-B5A3-2C83FF4D81B5}" type="pres">
      <dgm:prSet presAssocID="{3A62BFD8-7C24-4306-BA6C-72BD8233F316}" presName="tx2" presStyleLbl="revTx" presStyleIdx="1" presStyleCnt="4"/>
      <dgm:spPr/>
      <dgm:t>
        <a:bodyPr/>
        <a:lstStyle/>
        <a:p>
          <a:endParaRPr lang="en-US"/>
        </a:p>
      </dgm:t>
    </dgm:pt>
    <dgm:pt modelId="{23C25B76-B1B7-47D3-8F19-1B5526E312B2}" type="pres">
      <dgm:prSet presAssocID="{3A62BFD8-7C24-4306-BA6C-72BD8233F316}" presName="vert2" presStyleCnt="0"/>
      <dgm:spPr/>
    </dgm:pt>
    <dgm:pt modelId="{85532BDE-45D2-45DC-8420-658E5F58F9CB}" type="pres">
      <dgm:prSet presAssocID="{3A62BFD8-7C24-4306-BA6C-72BD8233F316}" presName="thinLine2b" presStyleLbl="callout" presStyleIdx="0" presStyleCnt="3"/>
      <dgm:spPr/>
    </dgm:pt>
    <dgm:pt modelId="{3087F8F9-9580-42C7-9C7B-CEBDC2400965}" type="pres">
      <dgm:prSet presAssocID="{3A62BFD8-7C24-4306-BA6C-72BD8233F316}" presName="vertSpace2b" presStyleCnt="0"/>
      <dgm:spPr/>
    </dgm:pt>
    <dgm:pt modelId="{368D2BD4-A815-4323-A85C-425BED090563}" type="pres">
      <dgm:prSet presAssocID="{5B1ECF18-25B4-4E05-ADF3-67A75E27ECA8}" presName="horz2" presStyleCnt="0"/>
      <dgm:spPr/>
    </dgm:pt>
    <dgm:pt modelId="{52210E80-79A3-430C-B95D-925BFCF6A31F}" type="pres">
      <dgm:prSet presAssocID="{5B1ECF18-25B4-4E05-ADF3-67A75E27ECA8}" presName="horzSpace2" presStyleCnt="0"/>
      <dgm:spPr/>
    </dgm:pt>
    <dgm:pt modelId="{2AA4975F-01CB-4428-917C-77565D998BC5}" type="pres">
      <dgm:prSet presAssocID="{5B1ECF18-25B4-4E05-ADF3-67A75E27ECA8}" presName="tx2" presStyleLbl="revTx" presStyleIdx="2" presStyleCnt="4"/>
      <dgm:spPr/>
      <dgm:t>
        <a:bodyPr/>
        <a:lstStyle/>
        <a:p>
          <a:endParaRPr lang="en-US"/>
        </a:p>
      </dgm:t>
    </dgm:pt>
    <dgm:pt modelId="{27F53088-5275-470C-B218-04F5C38936F7}" type="pres">
      <dgm:prSet presAssocID="{5B1ECF18-25B4-4E05-ADF3-67A75E27ECA8}" presName="vert2" presStyleCnt="0"/>
      <dgm:spPr/>
    </dgm:pt>
    <dgm:pt modelId="{C97994F3-FB49-43AE-AE43-71B02869918E}" type="pres">
      <dgm:prSet presAssocID="{5B1ECF18-25B4-4E05-ADF3-67A75E27ECA8}" presName="thinLine2b" presStyleLbl="callout" presStyleIdx="1" presStyleCnt="3"/>
      <dgm:spPr/>
    </dgm:pt>
    <dgm:pt modelId="{B3D76B1D-492A-461E-A598-E2B029CB4AC6}" type="pres">
      <dgm:prSet presAssocID="{5B1ECF18-25B4-4E05-ADF3-67A75E27ECA8}" presName="vertSpace2b" presStyleCnt="0"/>
      <dgm:spPr/>
    </dgm:pt>
    <dgm:pt modelId="{8E992A77-EB06-45FC-8B83-C8BBADF4471C}" type="pres">
      <dgm:prSet presAssocID="{13C2786E-E740-4523-B4B8-5A120A4F57C0}" presName="horz2" presStyleCnt="0"/>
      <dgm:spPr/>
    </dgm:pt>
    <dgm:pt modelId="{0255F8E7-2EC2-4E8B-8B27-B819DE059047}" type="pres">
      <dgm:prSet presAssocID="{13C2786E-E740-4523-B4B8-5A120A4F57C0}" presName="horzSpace2" presStyleCnt="0"/>
      <dgm:spPr/>
    </dgm:pt>
    <dgm:pt modelId="{7469A3B1-693D-4D29-8FD3-C69F5244B961}" type="pres">
      <dgm:prSet presAssocID="{13C2786E-E740-4523-B4B8-5A120A4F57C0}" presName="tx2" presStyleLbl="revTx" presStyleIdx="3" presStyleCnt="4"/>
      <dgm:spPr/>
      <dgm:t>
        <a:bodyPr/>
        <a:lstStyle/>
        <a:p>
          <a:endParaRPr lang="en-US"/>
        </a:p>
      </dgm:t>
    </dgm:pt>
    <dgm:pt modelId="{87E5C76A-AA70-43D4-B337-E9C782E793BB}" type="pres">
      <dgm:prSet presAssocID="{13C2786E-E740-4523-B4B8-5A120A4F57C0}" presName="vert2" presStyleCnt="0"/>
      <dgm:spPr/>
    </dgm:pt>
    <dgm:pt modelId="{29D0DE73-749A-45C4-99E5-BF9394258528}" type="pres">
      <dgm:prSet presAssocID="{13C2786E-E740-4523-B4B8-5A120A4F57C0}" presName="thinLine2b" presStyleLbl="callout" presStyleIdx="2" presStyleCnt="3"/>
      <dgm:spPr/>
    </dgm:pt>
    <dgm:pt modelId="{AF8F334B-191D-4F44-A96A-5475EEAB3721}" type="pres">
      <dgm:prSet presAssocID="{13C2786E-E740-4523-B4B8-5A120A4F57C0}" presName="vertSpace2b" presStyleCnt="0"/>
      <dgm:spPr/>
    </dgm:pt>
  </dgm:ptLst>
  <dgm:cxnLst>
    <dgm:cxn modelId="{CAAE8111-E53A-4D64-8ED1-2E02C7108991}" type="presOf" srcId="{13C2786E-E740-4523-B4B8-5A120A4F57C0}" destId="{7469A3B1-693D-4D29-8FD3-C69F5244B961}" srcOrd="0" destOrd="0" presId="urn:microsoft.com/office/officeart/2008/layout/LinedList"/>
    <dgm:cxn modelId="{7C8BF2BF-4EA7-4B73-B9AE-1E821505B421}" type="presOf" srcId="{3A62BFD8-7C24-4306-BA6C-72BD8233F316}" destId="{9ED57466-40C4-4753-B5A3-2C83FF4D81B5}" srcOrd="0" destOrd="0" presId="urn:microsoft.com/office/officeart/2008/layout/LinedList"/>
    <dgm:cxn modelId="{4B2AD0FE-1F09-48A7-825D-24C6E2E459F3}" type="presOf" srcId="{5B1ECF18-25B4-4E05-ADF3-67A75E27ECA8}" destId="{2AA4975F-01CB-4428-917C-77565D998BC5}" srcOrd="0" destOrd="0" presId="urn:microsoft.com/office/officeart/2008/layout/LinedList"/>
    <dgm:cxn modelId="{DFC92856-5674-4E13-8F99-976CEE79AEEA}" type="presOf" srcId="{2FDA7CD8-82D2-49DF-940F-9517373CA6AA}" destId="{114EBEFF-5706-42B6-8EDB-26B9E4BB770F}" srcOrd="0" destOrd="0" presId="urn:microsoft.com/office/officeart/2008/layout/LinedList"/>
    <dgm:cxn modelId="{5DFD568F-10DC-4124-9843-405D51862115}" srcId="{2FDA7CD8-82D2-49DF-940F-9517373CA6AA}" destId="{13C2786E-E740-4523-B4B8-5A120A4F57C0}" srcOrd="2" destOrd="0" parTransId="{67AE9219-BADB-4FB8-8ADC-3C272584CDA9}" sibTransId="{75C804BC-28AE-4BEF-AB76-0B962C3F5C7A}"/>
    <dgm:cxn modelId="{9B3CCE41-55B2-43BD-8E73-D07661E3993A}" type="presOf" srcId="{BE3F4F11-631C-4786-82DB-78FDC7107C0D}" destId="{7F6E0F01-9BCB-4CAE-8281-D835D0BFF078}" srcOrd="0" destOrd="0" presId="urn:microsoft.com/office/officeart/2008/layout/LinedList"/>
    <dgm:cxn modelId="{89F261E2-DC3D-471D-A012-78FCDD4B53C2}" srcId="{BE3F4F11-631C-4786-82DB-78FDC7107C0D}" destId="{2FDA7CD8-82D2-49DF-940F-9517373CA6AA}" srcOrd="0" destOrd="0" parTransId="{7EBDED26-514E-4251-802F-64BA3E6BD768}" sibTransId="{00DAF43B-0958-4276-B4E3-6A6F21C84079}"/>
    <dgm:cxn modelId="{0120EF87-6533-44E9-B969-A12D75B7EFCC}" srcId="{2FDA7CD8-82D2-49DF-940F-9517373CA6AA}" destId="{5B1ECF18-25B4-4E05-ADF3-67A75E27ECA8}" srcOrd="1" destOrd="0" parTransId="{CE344DBF-4BED-4A3B-988D-63EDD7F16EE7}" sibTransId="{E60F44EA-AF2E-4CD2-B6CB-9A4313B5FDA5}"/>
    <dgm:cxn modelId="{2FD9678F-E818-485C-946A-50B080738063}" srcId="{2FDA7CD8-82D2-49DF-940F-9517373CA6AA}" destId="{3A62BFD8-7C24-4306-BA6C-72BD8233F316}" srcOrd="0" destOrd="0" parTransId="{275B1C3C-06BD-4544-B001-40A23A025DD0}" sibTransId="{06EC7DA2-8D8A-4916-8931-270B57248015}"/>
    <dgm:cxn modelId="{0BB805B4-3DFD-4BA7-B776-97E2C7D72169}" type="presParOf" srcId="{7F6E0F01-9BCB-4CAE-8281-D835D0BFF078}" destId="{F838210D-D9BC-483F-B05A-A8EDF9BFB93B}" srcOrd="0" destOrd="0" presId="urn:microsoft.com/office/officeart/2008/layout/LinedList"/>
    <dgm:cxn modelId="{250BB8A3-F5E6-4EDF-8E88-C09043E0FFB8}" type="presParOf" srcId="{7F6E0F01-9BCB-4CAE-8281-D835D0BFF078}" destId="{AA0D093D-C922-4667-8A1F-2F735C1E5138}" srcOrd="1" destOrd="0" presId="urn:microsoft.com/office/officeart/2008/layout/LinedList"/>
    <dgm:cxn modelId="{8B8E015C-87E5-40F1-971B-E97CFE5F4D76}" type="presParOf" srcId="{AA0D093D-C922-4667-8A1F-2F735C1E5138}" destId="{114EBEFF-5706-42B6-8EDB-26B9E4BB770F}" srcOrd="0" destOrd="0" presId="urn:microsoft.com/office/officeart/2008/layout/LinedList"/>
    <dgm:cxn modelId="{70B92C11-CB18-4928-9AE7-867A30DB68B9}" type="presParOf" srcId="{AA0D093D-C922-4667-8A1F-2F735C1E5138}" destId="{7AE1A05D-AC2F-4C15-9D91-A7E96F14E157}" srcOrd="1" destOrd="0" presId="urn:microsoft.com/office/officeart/2008/layout/LinedList"/>
    <dgm:cxn modelId="{26720335-A463-4E1B-93D0-DE501F41EFAB}" type="presParOf" srcId="{7AE1A05D-AC2F-4C15-9D91-A7E96F14E157}" destId="{7C51C3D8-6C1C-41DA-A365-B1C31E28FDED}" srcOrd="0" destOrd="0" presId="urn:microsoft.com/office/officeart/2008/layout/LinedList"/>
    <dgm:cxn modelId="{55FE82B8-E89E-4FEF-AF61-94E6098FE244}" type="presParOf" srcId="{7AE1A05D-AC2F-4C15-9D91-A7E96F14E157}" destId="{2BE053DC-49B4-404C-A4BA-72BFDE97BD4B}" srcOrd="1" destOrd="0" presId="urn:microsoft.com/office/officeart/2008/layout/LinedList"/>
    <dgm:cxn modelId="{91453237-EE2E-4D4A-83F6-3CDCA016F3DC}" type="presParOf" srcId="{2BE053DC-49B4-404C-A4BA-72BFDE97BD4B}" destId="{D840ABF4-566F-4EBC-AD45-7B97A224D193}" srcOrd="0" destOrd="0" presId="urn:microsoft.com/office/officeart/2008/layout/LinedList"/>
    <dgm:cxn modelId="{C252C96D-0980-4024-B02E-DABE3DB258D4}" type="presParOf" srcId="{2BE053DC-49B4-404C-A4BA-72BFDE97BD4B}" destId="{9ED57466-40C4-4753-B5A3-2C83FF4D81B5}" srcOrd="1" destOrd="0" presId="urn:microsoft.com/office/officeart/2008/layout/LinedList"/>
    <dgm:cxn modelId="{D95EED11-D6DD-42A9-B7CD-B6CC8445BCB7}" type="presParOf" srcId="{2BE053DC-49B4-404C-A4BA-72BFDE97BD4B}" destId="{23C25B76-B1B7-47D3-8F19-1B5526E312B2}" srcOrd="2" destOrd="0" presId="urn:microsoft.com/office/officeart/2008/layout/LinedList"/>
    <dgm:cxn modelId="{17125436-FE96-4AB5-8D00-59CA5212F0B5}" type="presParOf" srcId="{7AE1A05D-AC2F-4C15-9D91-A7E96F14E157}" destId="{85532BDE-45D2-45DC-8420-658E5F58F9CB}" srcOrd="2" destOrd="0" presId="urn:microsoft.com/office/officeart/2008/layout/LinedList"/>
    <dgm:cxn modelId="{157B0404-6149-419E-B611-6EC051D67C1C}" type="presParOf" srcId="{7AE1A05D-AC2F-4C15-9D91-A7E96F14E157}" destId="{3087F8F9-9580-42C7-9C7B-CEBDC2400965}" srcOrd="3" destOrd="0" presId="urn:microsoft.com/office/officeart/2008/layout/LinedList"/>
    <dgm:cxn modelId="{AADA1D96-CF8F-4135-AE59-F122FC5D9C25}" type="presParOf" srcId="{7AE1A05D-AC2F-4C15-9D91-A7E96F14E157}" destId="{368D2BD4-A815-4323-A85C-425BED090563}" srcOrd="4" destOrd="0" presId="urn:microsoft.com/office/officeart/2008/layout/LinedList"/>
    <dgm:cxn modelId="{845B5D87-CA49-4063-90FE-AF4AF88AC6A5}" type="presParOf" srcId="{368D2BD4-A815-4323-A85C-425BED090563}" destId="{52210E80-79A3-430C-B95D-925BFCF6A31F}" srcOrd="0" destOrd="0" presId="urn:microsoft.com/office/officeart/2008/layout/LinedList"/>
    <dgm:cxn modelId="{09207FE7-AAA7-4C6E-B0AA-99E22C060C41}" type="presParOf" srcId="{368D2BD4-A815-4323-A85C-425BED090563}" destId="{2AA4975F-01CB-4428-917C-77565D998BC5}" srcOrd="1" destOrd="0" presId="urn:microsoft.com/office/officeart/2008/layout/LinedList"/>
    <dgm:cxn modelId="{1976EF89-E4A6-4B8E-ADD3-194CBCCED2AB}" type="presParOf" srcId="{368D2BD4-A815-4323-A85C-425BED090563}" destId="{27F53088-5275-470C-B218-04F5C38936F7}" srcOrd="2" destOrd="0" presId="urn:microsoft.com/office/officeart/2008/layout/LinedList"/>
    <dgm:cxn modelId="{CCA0C789-37B0-49A8-B702-E97F57D0D64D}" type="presParOf" srcId="{7AE1A05D-AC2F-4C15-9D91-A7E96F14E157}" destId="{C97994F3-FB49-43AE-AE43-71B02869918E}" srcOrd="5" destOrd="0" presId="urn:microsoft.com/office/officeart/2008/layout/LinedList"/>
    <dgm:cxn modelId="{5E970234-5AFA-4350-BB8A-BE2A2D716D8E}" type="presParOf" srcId="{7AE1A05D-AC2F-4C15-9D91-A7E96F14E157}" destId="{B3D76B1D-492A-461E-A598-E2B029CB4AC6}" srcOrd="6" destOrd="0" presId="urn:microsoft.com/office/officeart/2008/layout/LinedList"/>
    <dgm:cxn modelId="{6ADD10E2-E6D4-4225-B934-E0545F41B366}" type="presParOf" srcId="{7AE1A05D-AC2F-4C15-9D91-A7E96F14E157}" destId="{8E992A77-EB06-45FC-8B83-C8BBADF4471C}" srcOrd="7" destOrd="0" presId="urn:microsoft.com/office/officeart/2008/layout/LinedList"/>
    <dgm:cxn modelId="{3A23A778-7278-4166-9B52-5CB5539DCC72}" type="presParOf" srcId="{8E992A77-EB06-45FC-8B83-C8BBADF4471C}" destId="{0255F8E7-2EC2-4E8B-8B27-B819DE059047}" srcOrd="0" destOrd="0" presId="urn:microsoft.com/office/officeart/2008/layout/LinedList"/>
    <dgm:cxn modelId="{8C6AFE1D-0D44-4D02-BE64-6C5B164D531B}" type="presParOf" srcId="{8E992A77-EB06-45FC-8B83-C8BBADF4471C}" destId="{7469A3B1-693D-4D29-8FD3-C69F5244B961}" srcOrd="1" destOrd="0" presId="urn:microsoft.com/office/officeart/2008/layout/LinedList"/>
    <dgm:cxn modelId="{911B2B1C-7FE9-47C8-8CC4-3A62F37C6CA3}" type="presParOf" srcId="{8E992A77-EB06-45FC-8B83-C8BBADF4471C}" destId="{87E5C76A-AA70-43D4-B337-E9C782E793BB}" srcOrd="2" destOrd="0" presId="urn:microsoft.com/office/officeart/2008/layout/LinedList"/>
    <dgm:cxn modelId="{21E1D5C6-7E68-4923-8BD8-49DCEC3D3895}" type="presParOf" srcId="{7AE1A05D-AC2F-4C15-9D91-A7E96F14E157}" destId="{29D0DE73-749A-45C4-99E5-BF9394258528}" srcOrd="8" destOrd="0" presId="urn:microsoft.com/office/officeart/2008/layout/LinedList"/>
    <dgm:cxn modelId="{D1808478-ED73-4867-B339-BFF027FBC637}" type="presParOf" srcId="{7AE1A05D-AC2F-4C15-9D91-A7E96F14E157}" destId="{AF8F334B-191D-4F44-A96A-5475EEAB3721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3F4F11-631C-4786-82DB-78FDC7107C0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DA7CD8-82D2-49DF-940F-9517373CA6AA}">
      <dgm:prSet phldrT="[Text]" phldr="1"/>
      <dgm:spPr/>
      <dgm:t>
        <a:bodyPr/>
        <a:lstStyle/>
        <a:p>
          <a:endParaRPr lang="en-US" dirty="0"/>
        </a:p>
      </dgm:t>
    </dgm:pt>
    <dgm:pt modelId="{7EBDED26-514E-4251-802F-64BA3E6BD768}" type="parTrans" cxnId="{89F261E2-DC3D-471D-A012-78FCDD4B53C2}">
      <dgm:prSet/>
      <dgm:spPr/>
      <dgm:t>
        <a:bodyPr/>
        <a:lstStyle/>
        <a:p>
          <a:endParaRPr lang="en-US"/>
        </a:p>
      </dgm:t>
    </dgm:pt>
    <dgm:pt modelId="{00DAF43B-0958-4276-B4E3-6A6F21C84079}" type="sibTrans" cxnId="{89F261E2-DC3D-471D-A012-78FCDD4B53C2}">
      <dgm:prSet/>
      <dgm:spPr/>
      <dgm:t>
        <a:bodyPr/>
        <a:lstStyle/>
        <a:p>
          <a:endParaRPr lang="en-US"/>
        </a:p>
      </dgm:t>
    </dgm:pt>
    <dgm:pt modelId="{3A62BFD8-7C24-4306-BA6C-72BD8233F316}">
      <dgm:prSet phldrT="[Text]"/>
      <dgm:spPr/>
      <dgm:t>
        <a:bodyPr/>
        <a:lstStyle/>
        <a:p>
          <a:r>
            <a:rPr lang="en-US" dirty="0" err="1" smtClean="0"/>
            <a:t>Ohay</a:t>
          </a:r>
          <a:r>
            <a:rPr lang="en-US" dirty="0" err="1" smtClean="0">
              <a:latin typeface="Calibri"/>
              <a:cs typeface="Calibri"/>
            </a:rPr>
            <a:t>ō</a:t>
          </a:r>
          <a:endParaRPr lang="en-US" dirty="0"/>
        </a:p>
      </dgm:t>
    </dgm:pt>
    <dgm:pt modelId="{275B1C3C-06BD-4544-B001-40A23A025DD0}" type="parTrans" cxnId="{2FD9678F-E818-485C-946A-50B080738063}">
      <dgm:prSet/>
      <dgm:spPr/>
      <dgm:t>
        <a:bodyPr/>
        <a:lstStyle/>
        <a:p>
          <a:endParaRPr lang="en-US"/>
        </a:p>
      </dgm:t>
    </dgm:pt>
    <dgm:pt modelId="{06EC7DA2-8D8A-4916-8931-270B57248015}" type="sibTrans" cxnId="{2FD9678F-E818-485C-946A-50B080738063}">
      <dgm:prSet/>
      <dgm:spPr/>
      <dgm:t>
        <a:bodyPr/>
        <a:lstStyle/>
        <a:p>
          <a:endParaRPr lang="en-US"/>
        </a:p>
      </dgm:t>
    </dgm:pt>
    <dgm:pt modelId="{5B1ECF18-25B4-4E05-ADF3-67A75E27ECA8}">
      <dgm:prSet phldrT="[Text]"/>
      <dgm:spPr/>
      <dgm:t>
        <a:bodyPr/>
        <a:lstStyle/>
        <a:p>
          <a:r>
            <a:rPr lang="en-US" dirty="0" err="1" smtClean="0">
              <a:solidFill>
                <a:srgbClr val="FF0000"/>
              </a:solidFill>
            </a:rPr>
            <a:t>Oyasumi</a:t>
          </a:r>
          <a:r>
            <a:rPr lang="en-US" dirty="0" smtClean="0">
              <a:solidFill>
                <a:srgbClr val="FF0000"/>
              </a:solidFill>
            </a:rPr>
            <a:t> </a:t>
          </a:r>
          <a:r>
            <a:rPr lang="en-US" dirty="0" err="1" smtClean="0">
              <a:solidFill>
                <a:srgbClr val="FF0000"/>
              </a:solidFill>
            </a:rPr>
            <a:t>nasai</a:t>
          </a:r>
          <a:endParaRPr lang="en-US" dirty="0">
            <a:solidFill>
              <a:srgbClr val="FF0000"/>
            </a:solidFill>
          </a:endParaRPr>
        </a:p>
      </dgm:t>
    </dgm:pt>
    <dgm:pt modelId="{CE344DBF-4BED-4A3B-988D-63EDD7F16EE7}" type="parTrans" cxnId="{0120EF87-6533-44E9-B969-A12D75B7EFCC}">
      <dgm:prSet/>
      <dgm:spPr/>
      <dgm:t>
        <a:bodyPr/>
        <a:lstStyle/>
        <a:p>
          <a:endParaRPr lang="en-US"/>
        </a:p>
      </dgm:t>
    </dgm:pt>
    <dgm:pt modelId="{E60F44EA-AF2E-4CD2-B6CB-9A4313B5FDA5}" type="sibTrans" cxnId="{0120EF87-6533-44E9-B969-A12D75B7EFCC}">
      <dgm:prSet/>
      <dgm:spPr/>
      <dgm:t>
        <a:bodyPr/>
        <a:lstStyle/>
        <a:p>
          <a:endParaRPr lang="en-US"/>
        </a:p>
      </dgm:t>
    </dgm:pt>
    <dgm:pt modelId="{13C2786E-E740-4523-B4B8-5A120A4F57C0}">
      <dgm:prSet phldrT="[Text]"/>
      <dgm:spPr/>
      <dgm:t>
        <a:bodyPr/>
        <a:lstStyle/>
        <a:p>
          <a:r>
            <a:rPr lang="en-US" dirty="0" err="1" smtClean="0"/>
            <a:t>Itadaki</a:t>
          </a:r>
          <a:r>
            <a:rPr lang="en-US" dirty="0" smtClean="0"/>
            <a:t> </a:t>
          </a:r>
          <a:r>
            <a:rPr lang="en-US" dirty="0" err="1" smtClean="0"/>
            <a:t>masu</a:t>
          </a:r>
          <a:endParaRPr lang="en-US" dirty="0"/>
        </a:p>
      </dgm:t>
    </dgm:pt>
    <dgm:pt modelId="{67AE9219-BADB-4FB8-8ADC-3C272584CDA9}" type="parTrans" cxnId="{5DFD568F-10DC-4124-9843-405D51862115}">
      <dgm:prSet/>
      <dgm:spPr/>
      <dgm:t>
        <a:bodyPr/>
        <a:lstStyle/>
        <a:p>
          <a:endParaRPr lang="en-US"/>
        </a:p>
      </dgm:t>
    </dgm:pt>
    <dgm:pt modelId="{75C804BC-28AE-4BEF-AB76-0B962C3F5C7A}" type="sibTrans" cxnId="{5DFD568F-10DC-4124-9843-405D51862115}">
      <dgm:prSet/>
      <dgm:spPr/>
      <dgm:t>
        <a:bodyPr/>
        <a:lstStyle/>
        <a:p>
          <a:endParaRPr lang="en-US"/>
        </a:p>
      </dgm:t>
    </dgm:pt>
    <dgm:pt modelId="{7F6E0F01-9BCB-4CAE-8281-D835D0BFF078}" type="pres">
      <dgm:prSet presAssocID="{BE3F4F11-631C-4786-82DB-78FDC7107C0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838210D-D9BC-483F-B05A-A8EDF9BFB93B}" type="pres">
      <dgm:prSet presAssocID="{2FDA7CD8-82D2-49DF-940F-9517373CA6AA}" presName="thickLine" presStyleLbl="alignNode1" presStyleIdx="0" presStyleCnt="1"/>
      <dgm:spPr/>
    </dgm:pt>
    <dgm:pt modelId="{AA0D093D-C922-4667-8A1F-2F735C1E5138}" type="pres">
      <dgm:prSet presAssocID="{2FDA7CD8-82D2-49DF-940F-9517373CA6AA}" presName="horz1" presStyleCnt="0"/>
      <dgm:spPr/>
    </dgm:pt>
    <dgm:pt modelId="{114EBEFF-5706-42B6-8EDB-26B9E4BB770F}" type="pres">
      <dgm:prSet presAssocID="{2FDA7CD8-82D2-49DF-940F-9517373CA6AA}" presName="tx1" presStyleLbl="revTx" presStyleIdx="0" presStyleCnt="4"/>
      <dgm:spPr/>
      <dgm:t>
        <a:bodyPr/>
        <a:lstStyle/>
        <a:p>
          <a:endParaRPr lang="en-US"/>
        </a:p>
      </dgm:t>
    </dgm:pt>
    <dgm:pt modelId="{7AE1A05D-AC2F-4C15-9D91-A7E96F14E157}" type="pres">
      <dgm:prSet presAssocID="{2FDA7CD8-82D2-49DF-940F-9517373CA6AA}" presName="vert1" presStyleCnt="0"/>
      <dgm:spPr/>
    </dgm:pt>
    <dgm:pt modelId="{7C51C3D8-6C1C-41DA-A365-B1C31E28FDED}" type="pres">
      <dgm:prSet presAssocID="{3A62BFD8-7C24-4306-BA6C-72BD8233F316}" presName="vertSpace2a" presStyleCnt="0"/>
      <dgm:spPr/>
    </dgm:pt>
    <dgm:pt modelId="{2BE053DC-49B4-404C-A4BA-72BFDE97BD4B}" type="pres">
      <dgm:prSet presAssocID="{3A62BFD8-7C24-4306-BA6C-72BD8233F316}" presName="horz2" presStyleCnt="0"/>
      <dgm:spPr/>
    </dgm:pt>
    <dgm:pt modelId="{D840ABF4-566F-4EBC-AD45-7B97A224D193}" type="pres">
      <dgm:prSet presAssocID="{3A62BFD8-7C24-4306-BA6C-72BD8233F316}" presName="horzSpace2" presStyleCnt="0"/>
      <dgm:spPr/>
    </dgm:pt>
    <dgm:pt modelId="{9ED57466-40C4-4753-B5A3-2C83FF4D81B5}" type="pres">
      <dgm:prSet presAssocID="{3A62BFD8-7C24-4306-BA6C-72BD8233F316}" presName="tx2" presStyleLbl="revTx" presStyleIdx="1" presStyleCnt="4"/>
      <dgm:spPr/>
      <dgm:t>
        <a:bodyPr/>
        <a:lstStyle/>
        <a:p>
          <a:endParaRPr lang="en-US"/>
        </a:p>
      </dgm:t>
    </dgm:pt>
    <dgm:pt modelId="{23C25B76-B1B7-47D3-8F19-1B5526E312B2}" type="pres">
      <dgm:prSet presAssocID="{3A62BFD8-7C24-4306-BA6C-72BD8233F316}" presName="vert2" presStyleCnt="0"/>
      <dgm:spPr/>
    </dgm:pt>
    <dgm:pt modelId="{85532BDE-45D2-45DC-8420-658E5F58F9CB}" type="pres">
      <dgm:prSet presAssocID="{3A62BFD8-7C24-4306-BA6C-72BD8233F316}" presName="thinLine2b" presStyleLbl="callout" presStyleIdx="0" presStyleCnt="3"/>
      <dgm:spPr/>
    </dgm:pt>
    <dgm:pt modelId="{3087F8F9-9580-42C7-9C7B-CEBDC2400965}" type="pres">
      <dgm:prSet presAssocID="{3A62BFD8-7C24-4306-BA6C-72BD8233F316}" presName="vertSpace2b" presStyleCnt="0"/>
      <dgm:spPr/>
    </dgm:pt>
    <dgm:pt modelId="{368D2BD4-A815-4323-A85C-425BED090563}" type="pres">
      <dgm:prSet presAssocID="{5B1ECF18-25B4-4E05-ADF3-67A75E27ECA8}" presName="horz2" presStyleCnt="0"/>
      <dgm:spPr/>
    </dgm:pt>
    <dgm:pt modelId="{52210E80-79A3-430C-B95D-925BFCF6A31F}" type="pres">
      <dgm:prSet presAssocID="{5B1ECF18-25B4-4E05-ADF3-67A75E27ECA8}" presName="horzSpace2" presStyleCnt="0"/>
      <dgm:spPr/>
    </dgm:pt>
    <dgm:pt modelId="{2AA4975F-01CB-4428-917C-77565D998BC5}" type="pres">
      <dgm:prSet presAssocID="{5B1ECF18-25B4-4E05-ADF3-67A75E27ECA8}" presName="tx2" presStyleLbl="revTx" presStyleIdx="2" presStyleCnt="4"/>
      <dgm:spPr/>
      <dgm:t>
        <a:bodyPr/>
        <a:lstStyle/>
        <a:p>
          <a:endParaRPr lang="en-US"/>
        </a:p>
      </dgm:t>
    </dgm:pt>
    <dgm:pt modelId="{27F53088-5275-470C-B218-04F5C38936F7}" type="pres">
      <dgm:prSet presAssocID="{5B1ECF18-25B4-4E05-ADF3-67A75E27ECA8}" presName="vert2" presStyleCnt="0"/>
      <dgm:spPr/>
    </dgm:pt>
    <dgm:pt modelId="{C97994F3-FB49-43AE-AE43-71B02869918E}" type="pres">
      <dgm:prSet presAssocID="{5B1ECF18-25B4-4E05-ADF3-67A75E27ECA8}" presName="thinLine2b" presStyleLbl="callout" presStyleIdx="1" presStyleCnt="3"/>
      <dgm:spPr/>
    </dgm:pt>
    <dgm:pt modelId="{B3D76B1D-492A-461E-A598-E2B029CB4AC6}" type="pres">
      <dgm:prSet presAssocID="{5B1ECF18-25B4-4E05-ADF3-67A75E27ECA8}" presName="vertSpace2b" presStyleCnt="0"/>
      <dgm:spPr/>
    </dgm:pt>
    <dgm:pt modelId="{8E992A77-EB06-45FC-8B83-C8BBADF4471C}" type="pres">
      <dgm:prSet presAssocID="{13C2786E-E740-4523-B4B8-5A120A4F57C0}" presName="horz2" presStyleCnt="0"/>
      <dgm:spPr/>
    </dgm:pt>
    <dgm:pt modelId="{0255F8E7-2EC2-4E8B-8B27-B819DE059047}" type="pres">
      <dgm:prSet presAssocID="{13C2786E-E740-4523-B4B8-5A120A4F57C0}" presName="horzSpace2" presStyleCnt="0"/>
      <dgm:spPr/>
    </dgm:pt>
    <dgm:pt modelId="{7469A3B1-693D-4D29-8FD3-C69F5244B961}" type="pres">
      <dgm:prSet presAssocID="{13C2786E-E740-4523-B4B8-5A120A4F57C0}" presName="tx2" presStyleLbl="revTx" presStyleIdx="3" presStyleCnt="4"/>
      <dgm:spPr/>
      <dgm:t>
        <a:bodyPr/>
        <a:lstStyle/>
        <a:p>
          <a:endParaRPr lang="en-US"/>
        </a:p>
      </dgm:t>
    </dgm:pt>
    <dgm:pt modelId="{87E5C76A-AA70-43D4-B337-E9C782E793BB}" type="pres">
      <dgm:prSet presAssocID="{13C2786E-E740-4523-B4B8-5A120A4F57C0}" presName="vert2" presStyleCnt="0"/>
      <dgm:spPr/>
    </dgm:pt>
    <dgm:pt modelId="{29D0DE73-749A-45C4-99E5-BF9394258528}" type="pres">
      <dgm:prSet presAssocID="{13C2786E-E740-4523-B4B8-5A120A4F57C0}" presName="thinLine2b" presStyleLbl="callout" presStyleIdx="2" presStyleCnt="3"/>
      <dgm:spPr/>
    </dgm:pt>
    <dgm:pt modelId="{AF8F334B-191D-4F44-A96A-5475EEAB3721}" type="pres">
      <dgm:prSet presAssocID="{13C2786E-E740-4523-B4B8-5A120A4F57C0}" presName="vertSpace2b" presStyleCnt="0"/>
      <dgm:spPr/>
    </dgm:pt>
  </dgm:ptLst>
  <dgm:cxnLst>
    <dgm:cxn modelId="{0F6FCC82-EC24-410D-B033-BC1080E8C3B1}" type="presOf" srcId="{3A62BFD8-7C24-4306-BA6C-72BD8233F316}" destId="{9ED57466-40C4-4753-B5A3-2C83FF4D81B5}" srcOrd="0" destOrd="0" presId="urn:microsoft.com/office/officeart/2008/layout/LinedList"/>
    <dgm:cxn modelId="{4A1E1B12-8971-4BEC-92D4-5DF09D67164B}" type="presOf" srcId="{5B1ECF18-25B4-4E05-ADF3-67A75E27ECA8}" destId="{2AA4975F-01CB-4428-917C-77565D998BC5}" srcOrd="0" destOrd="0" presId="urn:microsoft.com/office/officeart/2008/layout/LinedList"/>
    <dgm:cxn modelId="{5DFD568F-10DC-4124-9843-405D51862115}" srcId="{2FDA7CD8-82D2-49DF-940F-9517373CA6AA}" destId="{13C2786E-E740-4523-B4B8-5A120A4F57C0}" srcOrd="2" destOrd="0" parTransId="{67AE9219-BADB-4FB8-8ADC-3C272584CDA9}" sibTransId="{75C804BC-28AE-4BEF-AB76-0B962C3F5C7A}"/>
    <dgm:cxn modelId="{D91BBF3E-3EE0-4644-8114-F569B58D7D5F}" type="presOf" srcId="{13C2786E-E740-4523-B4B8-5A120A4F57C0}" destId="{7469A3B1-693D-4D29-8FD3-C69F5244B961}" srcOrd="0" destOrd="0" presId="urn:microsoft.com/office/officeart/2008/layout/LinedList"/>
    <dgm:cxn modelId="{E881DA00-4D8F-481C-B28F-4EBCEA273F7B}" type="presOf" srcId="{2FDA7CD8-82D2-49DF-940F-9517373CA6AA}" destId="{114EBEFF-5706-42B6-8EDB-26B9E4BB770F}" srcOrd="0" destOrd="0" presId="urn:microsoft.com/office/officeart/2008/layout/LinedList"/>
    <dgm:cxn modelId="{89F261E2-DC3D-471D-A012-78FCDD4B53C2}" srcId="{BE3F4F11-631C-4786-82DB-78FDC7107C0D}" destId="{2FDA7CD8-82D2-49DF-940F-9517373CA6AA}" srcOrd="0" destOrd="0" parTransId="{7EBDED26-514E-4251-802F-64BA3E6BD768}" sibTransId="{00DAF43B-0958-4276-B4E3-6A6F21C84079}"/>
    <dgm:cxn modelId="{7D296EBB-509E-473B-A377-BEBE6DD9FEEE}" type="presOf" srcId="{BE3F4F11-631C-4786-82DB-78FDC7107C0D}" destId="{7F6E0F01-9BCB-4CAE-8281-D835D0BFF078}" srcOrd="0" destOrd="0" presId="urn:microsoft.com/office/officeart/2008/layout/LinedList"/>
    <dgm:cxn modelId="{0120EF87-6533-44E9-B969-A12D75B7EFCC}" srcId="{2FDA7CD8-82D2-49DF-940F-9517373CA6AA}" destId="{5B1ECF18-25B4-4E05-ADF3-67A75E27ECA8}" srcOrd="1" destOrd="0" parTransId="{CE344DBF-4BED-4A3B-988D-63EDD7F16EE7}" sibTransId="{E60F44EA-AF2E-4CD2-B6CB-9A4313B5FDA5}"/>
    <dgm:cxn modelId="{2FD9678F-E818-485C-946A-50B080738063}" srcId="{2FDA7CD8-82D2-49DF-940F-9517373CA6AA}" destId="{3A62BFD8-7C24-4306-BA6C-72BD8233F316}" srcOrd="0" destOrd="0" parTransId="{275B1C3C-06BD-4544-B001-40A23A025DD0}" sibTransId="{06EC7DA2-8D8A-4916-8931-270B57248015}"/>
    <dgm:cxn modelId="{78FC4B62-DD37-4B65-A09E-345C89C8903F}" type="presParOf" srcId="{7F6E0F01-9BCB-4CAE-8281-D835D0BFF078}" destId="{F838210D-D9BC-483F-B05A-A8EDF9BFB93B}" srcOrd="0" destOrd="0" presId="urn:microsoft.com/office/officeart/2008/layout/LinedList"/>
    <dgm:cxn modelId="{AEED89C4-0496-4F3F-9C5E-4C7EBC34DD38}" type="presParOf" srcId="{7F6E0F01-9BCB-4CAE-8281-D835D0BFF078}" destId="{AA0D093D-C922-4667-8A1F-2F735C1E5138}" srcOrd="1" destOrd="0" presId="urn:microsoft.com/office/officeart/2008/layout/LinedList"/>
    <dgm:cxn modelId="{9EC65B80-DC18-4894-9552-D0CC38F738C1}" type="presParOf" srcId="{AA0D093D-C922-4667-8A1F-2F735C1E5138}" destId="{114EBEFF-5706-42B6-8EDB-26B9E4BB770F}" srcOrd="0" destOrd="0" presId="urn:microsoft.com/office/officeart/2008/layout/LinedList"/>
    <dgm:cxn modelId="{62AAF10F-3002-4BF4-AA1E-995A0E7FD52F}" type="presParOf" srcId="{AA0D093D-C922-4667-8A1F-2F735C1E5138}" destId="{7AE1A05D-AC2F-4C15-9D91-A7E96F14E157}" srcOrd="1" destOrd="0" presId="urn:microsoft.com/office/officeart/2008/layout/LinedList"/>
    <dgm:cxn modelId="{D251E944-12BE-4F71-B696-4765E5310CB0}" type="presParOf" srcId="{7AE1A05D-AC2F-4C15-9D91-A7E96F14E157}" destId="{7C51C3D8-6C1C-41DA-A365-B1C31E28FDED}" srcOrd="0" destOrd="0" presId="urn:microsoft.com/office/officeart/2008/layout/LinedList"/>
    <dgm:cxn modelId="{8B195E9F-9700-4F22-A108-461ADDFB21C1}" type="presParOf" srcId="{7AE1A05D-AC2F-4C15-9D91-A7E96F14E157}" destId="{2BE053DC-49B4-404C-A4BA-72BFDE97BD4B}" srcOrd="1" destOrd="0" presId="urn:microsoft.com/office/officeart/2008/layout/LinedList"/>
    <dgm:cxn modelId="{DF2F814B-0FF3-4835-A8FD-0DD3A9F55AD2}" type="presParOf" srcId="{2BE053DC-49B4-404C-A4BA-72BFDE97BD4B}" destId="{D840ABF4-566F-4EBC-AD45-7B97A224D193}" srcOrd="0" destOrd="0" presId="urn:microsoft.com/office/officeart/2008/layout/LinedList"/>
    <dgm:cxn modelId="{F13506D2-D885-47B4-9EDD-98DE3C5D65A0}" type="presParOf" srcId="{2BE053DC-49B4-404C-A4BA-72BFDE97BD4B}" destId="{9ED57466-40C4-4753-B5A3-2C83FF4D81B5}" srcOrd="1" destOrd="0" presId="urn:microsoft.com/office/officeart/2008/layout/LinedList"/>
    <dgm:cxn modelId="{C4F2F891-4FBA-4972-AA3F-AE091E5AB866}" type="presParOf" srcId="{2BE053DC-49B4-404C-A4BA-72BFDE97BD4B}" destId="{23C25B76-B1B7-47D3-8F19-1B5526E312B2}" srcOrd="2" destOrd="0" presId="urn:microsoft.com/office/officeart/2008/layout/LinedList"/>
    <dgm:cxn modelId="{33CB8D70-CDDE-4DA7-A2F9-D679FE39BA96}" type="presParOf" srcId="{7AE1A05D-AC2F-4C15-9D91-A7E96F14E157}" destId="{85532BDE-45D2-45DC-8420-658E5F58F9CB}" srcOrd="2" destOrd="0" presId="urn:microsoft.com/office/officeart/2008/layout/LinedList"/>
    <dgm:cxn modelId="{7DB3E93F-FC0D-429D-AF12-64F854A4F9C7}" type="presParOf" srcId="{7AE1A05D-AC2F-4C15-9D91-A7E96F14E157}" destId="{3087F8F9-9580-42C7-9C7B-CEBDC2400965}" srcOrd="3" destOrd="0" presId="urn:microsoft.com/office/officeart/2008/layout/LinedList"/>
    <dgm:cxn modelId="{527FCA99-A15E-4DCB-861E-E4AAFA3DA01B}" type="presParOf" srcId="{7AE1A05D-AC2F-4C15-9D91-A7E96F14E157}" destId="{368D2BD4-A815-4323-A85C-425BED090563}" srcOrd="4" destOrd="0" presId="urn:microsoft.com/office/officeart/2008/layout/LinedList"/>
    <dgm:cxn modelId="{D274EB37-A45C-430E-877D-B40569FF16F1}" type="presParOf" srcId="{368D2BD4-A815-4323-A85C-425BED090563}" destId="{52210E80-79A3-430C-B95D-925BFCF6A31F}" srcOrd="0" destOrd="0" presId="urn:microsoft.com/office/officeart/2008/layout/LinedList"/>
    <dgm:cxn modelId="{6FEEA25E-F123-4361-9518-52821EC1C133}" type="presParOf" srcId="{368D2BD4-A815-4323-A85C-425BED090563}" destId="{2AA4975F-01CB-4428-917C-77565D998BC5}" srcOrd="1" destOrd="0" presId="urn:microsoft.com/office/officeart/2008/layout/LinedList"/>
    <dgm:cxn modelId="{A28F0CEC-B5B2-46AE-B0C8-F61815673077}" type="presParOf" srcId="{368D2BD4-A815-4323-A85C-425BED090563}" destId="{27F53088-5275-470C-B218-04F5C38936F7}" srcOrd="2" destOrd="0" presId="urn:microsoft.com/office/officeart/2008/layout/LinedList"/>
    <dgm:cxn modelId="{88003A7B-5820-4BAE-BD67-E9C496AA85F6}" type="presParOf" srcId="{7AE1A05D-AC2F-4C15-9D91-A7E96F14E157}" destId="{C97994F3-FB49-43AE-AE43-71B02869918E}" srcOrd="5" destOrd="0" presId="urn:microsoft.com/office/officeart/2008/layout/LinedList"/>
    <dgm:cxn modelId="{9CDE379A-52C6-49CD-9045-98A2131A4218}" type="presParOf" srcId="{7AE1A05D-AC2F-4C15-9D91-A7E96F14E157}" destId="{B3D76B1D-492A-461E-A598-E2B029CB4AC6}" srcOrd="6" destOrd="0" presId="urn:microsoft.com/office/officeart/2008/layout/LinedList"/>
    <dgm:cxn modelId="{F8D95315-D1A8-49C2-8A4A-30EF2D4A34EC}" type="presParOf" srcId="{7AE1A05D-AC2F-4C15-9D91-A7E96F14E157}" destId="{8E992A77-EB06-45FC-8B83-C8BBADF4471C}" srcOrd="7" destOrd="0" presId="urn:microsoft.com/office/officeart/2008/layout/LinedList"/>
    <dgm:cxn modelId="{1D631496-C521-4568-9BEA-492979E957D9}" type="presParOf" srcId="{8E992A77-EB06-45FC-8B83-C8BBADF4471C}" destId="{0255F8E7-2EC2-4E8B-8B27-B819DE059047}" srcOrd="0" destOrd="0" presId="urn:microsoft.com/office/officeart/2008/layout/LinedList"/>
    <dgm:cxn modelId="{212BBED8-D421-41DF-A5AD-27BE494EE386}" type="presParOf" srcId="{8E992A77-EB06-45FC-8B83-C8BBADF4471C}" destId="{7469A3B1-693D-4D29-8FD3-C69F5244B961}" srcOrd="1" destOrd="0" presId="urn:microsoft.com/office/officeart/2008/layout/LinedList"/>
    <dgm:cxn modelId="{0C376AAC-4C01-4865-A185-34548B6A9B7B}" type="presParOf" srcId="{8E992A77-EB06-45FC-8B83-C8BBADF4471C}" destId="{87E5C76A-AA70-43D4-B337-E9C782E793BB}" srcOrd="2" destOrd="0" presId="urn:microsoft.com/office/officeart/2008/layout/LinedList"/>
    <dgm:cxn modelId="{FFD62B98-7DD4-4AB5-8467-A2C037E96A4B}" type="presParOf" srcId="{7AE1A05D-AC2F-4C15-9D91-A7E96F14E157}" destId="{29D0DE73-749A-45C4-99E5-BF9394258528}" srcOrd="8" destOrd="0" presId="urn:microsoft.com/office/officeart/2008/layout/LinedList"/>
    <dgm:cxn modelId="{C649E920-D3EE-4ECC-A998-3D5A9AB6FED2}" type="presParOf" srcId="{7AE1A05D-AC2F-4C15-9D91-A7E96F14E157}" destId="{AF8F334B-191D-4F44-A96A-5475EEAB3721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E3F4F11-631C-4786-82DB-78FDC7107C0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DA7CD8-82D2-49DF-940F-9517373CA6AA}">
      <dgm:prSet phldrT="[Text]" phldr="1"/>
      <dgm:spPr/>
      <dgm:t>
        <a:bodyPr/>
        <a:lstStyle/>
        <a:p>
          <a:endParaRPr lang="en-US" dirty="0"/>
        </a:p>
      </dgm:t>
    </dgm:pt>
    <dgm:pt modelId="{7EBDED26-514E-4251-802F-64BA3E6BD768}" type="parTrans" cxnId="{89F261E2-DC3D-471D-A012-78FCDD4B53C2}">
      <dgm:prSet/>
      <dgm:spPr/>
      <dgm:t>
        <a:bodyPr/>
        <a:lstStyle/>
        <a:p>
          <a:endParaRPr lang="en-US"/>
        </a:p>
      </dgm:t>
    </dgm:pt>
    <dgm:pt modelId="{00DAF43B-0958-4276-B4E3-6A6F21C84079}" type="sibTrans" cxnId="{89F261E2-DC3D-471D-A012-78FCDD4B53C2}">
      <dgm:prSet/>
      <dgm:spPr/>
      <dgm:t>
        <a:bodyPr/>
        <a:lstStyle/>
        <a:p>
          <a:endParaRPr lang="en-US"/>
        </a:p>
      </dgm:t>
    </dgm:pt>
    <dgm:pt modelId="{3A62BFD8-7C24-4306-BA6C-72BD8233F316}">
      <dgm:prSet phldrT="[Text]"/>
      <dgm:spPr/>
      <dgm:t>
        <a:bodyPr/>
        <a:lstStyle/>
        <a:p>
          <a:r>
            <a:rPr lang="en-US" dirty="0" err="1" smtClean="0"/>
            <a:t>Sumimasen</a:t>
          </a:r>
          <a:endParaRPr lang="en-US" dirty="0"/>
        </a:p>
      </dgm:t>
    </dgm:pt>
    <dgm:pt modelId="{275B1C3C-06BD-4544-B001-40A23A025DD0}" type="parTrans" cxnId="{2FD9678F-E818-485C-946A-50B080738063}">
      <dgm:prSet/>
      <dgm:spPr/>
      <dgm:t>
        <a:bodyPr/>
        <a:lstStyle/>
        <a:p>
          <a:endParaRPr lang="en-US"/>
        </a:p>
      </dgm:t>
    </dgm:pt>
    <dgm:pt modelId="{06EC7DA2-8D8A-4916-8931-270B57248015}" type="sibTrans" cxnId="{2FD9678F-E818-485C-946A-50B080738063}">
      <dgm:prSet/>
      <dgm:spPr/>
      <dgm:t>
        <a:bodyPr/>
        <a:lstStyle/>
        <a:p>
          <a:endParaRPr lang="en-US"/>
        </a:p>
      </dgm:t>
    </dgm:pt>
    <dgm:pt modelId="{5B1ECF18-25B4-4E05-ADF3-67A75E27ECA8}">
      <dgm:prSet phldrT="[Text]"/>
      <dgm:spPr/>
      <dgm:t>
        <a:bodyPr/>
        <a:lstStyle/>
        <a:p>
          <a:r>
            <a:rPr lang="en-US" dirty="0" smtClean="0"/>
            <a:t>Konbanwa</a:t>
          </a:r>
          <a:endParaRPr lang="en-US" dirty="0"/>
        </a:p>
      </dgm:t>
    </dgm:pt>
    <dgm:pt modelId="{CE344DBF-4BED-4A3B-988D-63EDD7F16EE7}" type="parTrans" cxnId="{0120EF87-6533-44E9-B969-A12D75B7EFCC}">
      <dgm:prSet/>
      <dgm:spPr/>
      <dgm:t>
        <a:bodyPr/>
        <a:lstStyle/>
        <a:p>
          <a:endParaRPr lang="en-US"/>
        </a:p>
      </dgm:t>
    </dgm:pt>
    <dgm:pt modelId="{E60F44EA-AF2E-4CD2-B6CB-9A4313B5FDA5}" type="sibTrans" cxnId="{0120EF87-6533-44E9-B969-A12D75B7EFCC}">
      <dgm:prSet/>
      <dgm:spPr/>
      <dgm:t>
        <a:bodyPr/>
        <a:lstStyle/>
        <a:p>
          <a:endParaRPr lang="en-US"/>
        </a:p>
      </dgm:t>
    </dgm:pt>
    <dgm:pt modelId="{13C2786E-E740-4523-B4B8-5A120A4F57C0}">
      <dgm:prSet phldrT="[Text]"/>
      <dgm:spPr/>
      <dgm:t>
        <a:bodyPr/>
        <a:lstStyle/>
        <a:p>
          <a:r>
            <a:rPr lang="en-US" dirty="0" err="1" smtClean="0"/>
            <a:t>Kon-nichiwa</a:t>
          </a:r>
          <a:endParaRPr lang="en-US" dirty="0"/>
        </a:p>
      </dgm:t>
    </dgm:pt>
    <dgm:pt modelId="{67AE9219-BADB-4FB8-8ADC-3C272584CDA9}" type="parTrans" cxnId="{5DFD568F-10DC-4124-9843-405D51862115}">
      <dgm:prSet/>
      <dgm:spPr/>
      <dgm:t>
        <a:bodyPr/>
        <a:lstStyle/>
        <a:p>
          <a:endParaRPr lang="en-US"/>
        </a:p>
      </dgm:t>
    </dgm:pt>
    <dgm:pt modelId="{75C804BC-28AE-4BEF-AB76-0B962C3F5C7A}" type="sibTrans" cxnId="{5DFD568F-10DC-4124-9843-405D51862115}">
      <dgm:prSet/>
      <dgm:spPr/>
      <dgm:t>
        <a:bodyPr/>
        <a:lstStyle/>
        <a:p>
          <a:endParaRPr lang="en-US"/>
        </a:p>
      </dgm:t>
    </dgm:pt>
    <dgm:pt modelId="{7F6E0F01-9BCB-4CAE-8281-D835D0BFF078}" type="pres">
      <dgm:prSet presAssocID="{BE3F4F11-631C-4786-82DB-78FDC7107C0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838210D-D9BC-483F-B05A-A8EDF9BFB93B}" type="pres">
      <dgm:prSet presAssocID="{2FDA7CD8-82D2-49DF-940F-9517373CA6AA}" presName="thickLine" presStyleLbl="alignNode1" presStyleIdx="0" presStyleCnt="1"/>
      <dgm:spPr/>
    </dgm:pt>
    <dgm:pt modelId="{AA0D093D-C922-4667-8A1F-2F735C1E5138}" type="pres">
      <dgm:prSet presAssocID="{2FDA7CD8-82D2-49DF-940F-9517373CA6AA}" presName="horz1" presStyleCnt="0"/>
      <dgm:spPr/>
    </dgm:pt>
    <dgm:pt modelId="{114EBEFF-5706-42B6-8EDB-26B9E4BB770F}" type="pres">
      <dgm:prSet presAssocID="{2FDA7CD8-82D2-49DF-940F-9517373CA6AA}" presName="tx1" presStyleLbl="revTx" presStyleIdx="0" presStyleCnt="4"/>
      <dgm:spPr/>
      <dgm:t>
        <a:bodyPr/>
        <a:lstStyle/>
        <a:p>
          <a:endParaRPr lang="en-US"/>
        </a:p>
      </dgm:t>
    </dgm:pt>
    <dgm:pt modelId="{7AE1A05D-AC2F-4C15-9D91-A7E96F14E157}" type="pres">
      <dgm:prSet presAssocID="{2FDA7CD8-82D2-49DF-940F-9517373CA6AA}" presName="vert1" presStyleCnt="0"/>
      <dgm:spPr/>
    </dgm:pt>
    <dgm:pt modelId="{7C51C3D8-6C1C-41DA-A365-B1C31E28FDED}" type="pres">
      <dgm:prSet presAssocID="{3A62BFD8-7C24-4306-BA6C-72BD8233F316}" presName="vertSpace2a" presStyleCnt="0"/>
      <dgm:spPr/>
    </dgm:pt>
    <dgm:pt modelId="{2BE053DC-49B4-404C-A4BA-72BFDE97BD4B}" type="pres">
      <dgm:prSet presAssocID="{3A62BFD8-7C24-4306-BA6C-72BD8233F316}" presName="horz2" presStyleCnt="0"/>
      <dgm:spPr/>
    </dgm:pt>
    <dgm:pt modelId="{D840ABF4-566F-4EBC-AD45-7B97A224D193}" type="pres">
      <dgm:prSet presAssocID="{3A62BFD8-7C24-4306-BA6C-72BD8233F316}" presName="horzSpace2" presStyleCnt="0"/>
      <dgm:spPr/>
    </dgm:pt>
    <dgm:pt modelId="{9ED57466-40C4-4753-B5A3-2C83FF4D81B5}" type="pres">
      <dgm:prSet presAssocID="{3A62BFD8-7C24-4306-BA6C-72BD8233F316}" presName="tx2" presStyleLbl="revTx" presStyleIdx="1" presStyleCnt="4"/>
      <dgm:spPr/>
      <dgm:t>
        <a:bodyPr/>
        <a:lstStyle/>
        <a:p>
          <a:endParaRPr lang="en-US"/>
        </a:p>
      </dgm:t>
    </dgm:pt>
    <dgm:pt modelId="{23C25B76-B1B7-47D3-8F19-1B5526E312B2}" type="pres">
      <dgm:prSet presAssocID="{3A62BFD8-7C24-4306-BA6C-72BD8233F316}" presName="vert2" presStyleCnt="0"/>
      <dgm:spPr/>
    </dgm:pt>
    <dgm:pt modelId="{85532BDE-45D2-45DC-8420-658E5F58F9CB}" type="pres">
      <dgm:prSet presAssocID="{3A62BFD8-7C24-4306-BA6C-72BD8233F316}" presName="thinLine2b" presStyleLbl="callout" presStyleIdx="0" presStyleCnt="3"/>
      <dgm:spPr/>
    </dgm:pt>
    <dgm:pt modelId="{3087F8F9-9580-42C7-9C7B-CEBDC2400965}" type="pres">
      <dgm:prSet presAssocID="{3A62BFD8-7C24-4306-BA6C-72BD8233F316}" presName="vertSpace2b" presStyleCnt="0"/>
      <dgm:spPr/>
    </dgm:pt>
    <dgm:pt modelId="{368D2BD4-A815-4323-A85C-425BED090563}" type="pres">
      <dgm:prSet presAssocID="{5B1ECF18-25B4-4E05-ADF3-67A75E27ECA8}" presName="horz2" presStyleCnt="0"/>
      <dgm:spPr/>
    </dgm:pt>
    <dgm:pt modelId="{52210E80-79A3-430C-B95D-925BFCF6A31F}" type="pres">
      <dgm:prSet presAssocID="{5B1ECF18-25B4-4E05-ADF3-67A75E27ECA8}" presName="horzSpace2" presStyleCnt="0"/>
      <dgm:spPr/>
    </dgm:pt>
    <dgm:pt modelId="{2AA4975F-01CB-4428-917C-77565D998BC5}" type="pres">
      <dgm:prSet presAssocID="{5B1ECF18-25B4-4E05-ADF3-67A75E27ECA8}" presName="tx2" presStyleLbl="revTx" presStyleIdx="2" presStyleCnt="4"/>
      <dgm:spPr/>
      <dgm:t>
        <a:bodyPr/>
        <a:lstStyle/>
        <a:p>
          <a:endParaRPr lang="en-US"/>
        </a:p>
      </dgm:t>
    </dgm:pt>
    <dgm:pt modelId="{27F53088-5275-470C-B218-04F5C38936F7}" type="pres">
      <dgm:prSet presAssocID="{5B1ECF18-25B4-4E05-ADF3-67A75E27ECA8}" presName="vert2" presStyleCnt="0"/>
      <dgm:spPr/>
    </dgm:pt>
    <dgm:pt modelId="{C97994F3-FB49-43AE-AE43-71B02869918E}" type="pres">
      <dgm:prSet presAssocID="{5B1ECF18-25B4-4E05-ADF3-67A75E27ECA8}" presName="thinLine2b" presStyleLbl="callout" presStyleIdx="1" presStyleCnt="3"/>
      <dgm:spPr/>
    </dgm:pt>
    <dgm:pt modelId="{B3D76B1D-492A-461E-A598-E2B029CB4AC6}" type="pres">
      <dgm:prSet presAssocID="{5B1ECF18-25B4-4E05-ADF3-67A75E27ECA8}" presName="vertSpace2b" presStyleCnt="0"/>
      <dgm:spPr/>
    </dgm:pt>
    <dgm:pt modelId="{8E992A77-EB06-45FC-8B83-C8BBADF4471C}" type="pres">
      <dgm:prSet presAssocID="{13C2786E-E740-4523-B4B8-5A120A4F57C0}" presName="horz2" presStyleCnt="0"/>
      <dgm:spPr/>
    </dgm:pt>
    <dgm:pt modelId="{0255F8E7-2EC2-4E8B-8B27-B819DE059047}" type="pres">
      <dgm:prSet presAssocID="{13C2786E-E740-4523-B4B8-5A120A4F57C0}" presName="horzSpace2" presStyleCnt="0"/>
      <dgm:spPr/>
    </dgm:pt>
    <dgm:pt modelId="{7469A3B1-693D-4D29-8FD3-C69F5244B961}" type="pres">
      <dgm:prSet presAssocID="{13C2786E-E740-4523-B4B8-5A120A4F57C0}" presName="tx2" presStyleLbl="revTx" presStyleIdx="3" presStyleCnt="4"/>
      <dgm:spPr/>
      <dgm:t>
        <a:bodyPr/>
        <a:lstStyle/>
        <a:p>
          <a:endParaRPr lang="en-US"/>
        </a:p>
      </dgm:t>
    </dgm:pt>
    <dgm:pt modelId="{87E5C76A-AA70-43D4-B337-E9C782E793BB}" type="pres">
      <dgm:prSet presAssocID="{13C2786E-E740-4523-B4B8-5A120A4F57C0}" presName="vert2" presStyleCnt="0"/>
      <dgm:spPr/>
    </dgm:pt>
    <dgm:pt modelId="{29D0DE73-749A-45C4-99E5-BF9394258528}" type="pres">
      <dgm:prSet presAssocID="{13C2786E-E740-4523-B4B8-5A120A4F57C0}" presName="thinLine2b" presStyleLbl="callout" presStyleIdx="2" presStyleCnt="3"/>
      <dgm:spPr/>
    </dgm:pt>
    <dgm:pt modelId="{AF8F334B-191D-4F44-A96A-5475EEAB3721}" type="pres">
      <dgm:prSet presAssocID="{13C2786E-E740-4523-B4B8-5A120A4F57C0}" presName="vertSpace2b" presStyleCnt="0"/>
      <dgm:spPr/>
    </dgm:pt>
  </dgm:ptLst>
  <dgm:cxnLst>
    <dgm:cxn modelId="{12D366D4-FAD5-41D8-AFF7-D0A93CA1B090}" type="presOf" srcId="{3A62BFD8-7C24-4306-BA6C-72BD8233F316}" destId="{9ED57466-40C4-4753-B5A3-2C83FF4D81B5}" srcOrd="0" destOrd="0" presId="urn:microsoft.com/office/officeart/2008/layout/LinedList"/>
    <dgm:cxn modelId="{5DFD568F-10DC-4124-9843-405D51862115}" srcId="{2FDA7CD8-82D2-49DF-940F-9517373CA6AA}" destId="{13C2786E-E740-4523-B4B8-5A120A4F57C0}" srcOrd="2" destOrd="0" parTransId="{67AE9219-BADB-4FB8-8ADC-3C272584CDA9}" sibTransId="{75C804BC-28AE-4BEF-AB76-0B962C3F5C7A}"/>
    <dgm:cxn modelId="{C8EB1CE6-9A82-4A66-AF08-53DA71120BC5}" type="presOf" srcId="{2FDA7CD8-82D2-49DF-940F-9517373CA6AA}" destId="{114EBEFF-5706-42B6-8EDB-26B9E4BB770F}" srcOrd="0" destOrd="0" presId="urn:microsoft.com/office/officeart/2008/layout/LinedList"/>
    <dgm:cxn modelId="{89F261E2-DC3D-471D-A012-78FCDD4B53C2}" srcId="{BE3F4F11-631C-4786-82DB-78FDC7107C0D}" destId="{2FDA7CD8-82D2-49DF-940F-9517373CA6AA}" srcOrd="0" destOrd="0" parTransId="{7EBDED26-514E-4251-802F-64BA3E6BD768}" sibTransId="{00DAF43B-0958-4276-B4E3-6A6F21C84079}"/>
    <dgm:cxn modelId="{7AEEE327-B392-4693-AC34-08614DBE85DA}" type="presOf" srcId="{BE3F4F11-631C-4786-82DB-78FDC7107C0D}" destId="{7F6E0F01-9BCB-4CAE-8281-D835D0BFF078}" srcOrd="0" destOrd="0" presId="urn:microsoft.com/office/officeart/2008/layout/LinedList"/>
    <dgm:cxn modelId="{DB69B55F-0C37-4EF4-A446-02F22DBC03F4}" type="presOf" srcId="{13C2786E-E740-4523-B4B8-5A120A4F57C0}" destId="{7469A3B1-693D-4D29-8FD3-C69F5244B961}" srcOrd="0" destOrd="0" presId="urn:microsoft.com/office/officeart/2008/layout/LinedList"/>
    <dgm:cxn modelId="{0120EF87-6533-44E9-B969-A12D75B7EFCC}" srcId="{2FDA7CD8-82D2-49DF-940F-9517373CA6AA}" destId="{5B1ECF18-25B4-4E05-ADF3-67A75E27ECA8}" srcOrd="1" destOrd="0" parTransId="{CE344DBF-4BED-4A3B-988D-63EDD7F16EE7}" sibTransId="{E60F44EA-AF2E-4CD2-B6CB-9A4313B5FDA5}"/>
    <dgm:cxn modelId="{217CA155-4E1C-4513-98D1-92AD9B87B962}" type="presOf" srcId="{5B1ECF18-25B4-4E05-ADF3-67A75E27ECA8}" destId="{2AA4975F-01CB-4428-917C-77565D998BC5}" srcOrd="0" destOrd="0" presId="urn:microsoft.com/office/officeart/2008/layout/LinedList"/>
    <dgm:cxn modelId="{2FD9678F-E818-485C-946A-50B080738063}" srcId="{2FDA7CD8-82D2-49DF-940F-9517373CA6AA}" destId="{3A62BFD8-7C24-4306-BA6C-72BD8233F316}" srcOrd="0" destOrd="0" parTransId="{275B1C3C-06BD-4544-B001-40A23A025DD0}" sibTransId="{06EC7DA2-8D8A-4916-8931-270B57248015}"/>
    <dgm:cxn modelId="{088313BD-D462-4921-8215-D6BBC6D527F1}" type="presParOf" srcId="{7F6E0F01-9BCB-4CAE-8281-D835D0BFF078}" destId="{F838210D-D9BC-483F-B05A-A8EDF9BFB93B}" srcOrd="0" destOrd="0" presId="urn:microsoft.com/office/officeart/2008/layout/LinedList"/>
    <dgm:cxn modelId="{7461EDE6-CC46-4901-A3A8-2A3623F68320}" type="presParOf" srcId="{7F6E0F01-9BCB-4CAE-8281-D835D0BFF078}" destId="{AA0D093D-C922-4667-8A1F-2F735C1E5138}" srcOrd="1" destOrd="0" presId="urn:microsoft.com/office/officeart/2008/layout/LinedList"/>
    <dgm:cxn modelId="{A0FB8910-97FE-4886-B838-4A34BB4CD6F3}" type="presParOf" srcId="{AA0D093D-C922-4667-8A1F-2F735C1E5138}" destId="{114EBEFF-5706-42B6-8EDB-26B9E4BB770F}" srcOrd="0" destOrd="0" presId="urn:microsoft.com/office/officeart/2008/layout/LinedList"/>
    <dgm:cxn modelId="{12DED0C0-E542-4ED1-A404-D0E85414BFA5}" type="presParOf" srcId="{AA0D093D-C922-4667-8A1F-2F735C1E5138}" destId="{7AE1A05D-AC2F-4C15-9D91-A7E96F14E157}" srcOrd="1" destOrd="0" presId="urn:microsoft.com/office/officeart/2008/layout/LinedList"/>
    <dgm:cxn modelId="{516B29C1-20B1-44FF-9A18-7BF595DBFAD6}" type="presParOf" srcId="{7AE1A05D-AC2F-4C15-9D91-A7E96F14E157}" destId="{7C51C3D8-6C1C-41DA-A365-B1C31E28FDED}" srcOrd="0" destOrd="0" presId="urn:microsoft.com/office/officeart/2008/layout/LinedList"/>
    <dgm:cxn modelId="{0C96E670-43A6-4626-B9F7-AD1CD48CEE89}" type="presParOf" srcId="{7AE1A05D-AC2F-4C15-9D91-A7E96F14E157}" destId="{2BE053DC-49B4-404C-A4BA-72BFDE97BD4B}" srcOrd="1" destOrd="0" presId="urn:microsoft.com/office/officeart/2008/layout/LinedList"/>
    <dgm:cxn modelId="{12EFE58E-A255-42A8-A8A3-3D1D6E32432F}" type="presParOf" srcId="{2BE053DC-49B4-404C-A4BA-72BFDE97BD4B}" destId="{D840ABF4-566F-4EBC-AD45-7B97A224D193}" srcOrd="0" destOrd="0" presId="urn:microsoft.com/office/officeart/2008/layout/LinedList"/>
    <dgm:cxn modelId="{AFC4CC11-496A-420E-A8FD-949735FAEBC0}" type="presParOf" srcId="{2BE053DC-49B4-404C-A4BA-72BFDE97BD4B}" destId="{9ED57466-40C4-4753-B5A3-2C83FF4D81B5}" srcOrd="1" destOrd="0" presId="urn:microsoft.com/office/officeart/2008/layout/LinedList"/>
    <dgm:cxn modelId="{A24F512E-AAA0-4856-9E9C-CE00EE20FFCF}" type="presParOf" srcId="{2BE053DC-49B4-404C-A4BA-72BFDE97BD4B}" destId="{23C25B76-B1B7-47D3-8F19-1B5526E312B2}" srcOrd="2" destOrd="0" presId="urn:microsoft.com/office/officeart/2008/layout/LinedList"/>
    <dgm:cxn modelId="{A20414C4-DE02-40CE-93C8-ECC9F066B496}" type="presParOf" srcId="{7AE1A05D-AC2F-4C15-9D91-A7E96F14E157}" destId="{85532BDE-45D2-45DC-8420-658E5F58F9CB}" srcOrd="2" destOrd="0" presId="urn:microsoft.com/office/officeart/2008/layout/LinedList"/>
    <dgm:cxn modelId="{7804E175-A5E3-45E5-A4F4-00238749B495}" type="presParOf" srcId="{7AE1A05D-AC2F-4C15-9D91-A7E96F14E157}" destId="{3087F8F9-9580-42C7-9C7B-CEBDC2400965}" srcOrd="3" destOrd="0" presId="urn:microsoft.com/office/officeart/2008/layout/LinedList"/>
    <dgm:cxn modelId="{C9AB20C0-34F6-4B99-882A-87CB1DD9780E}" type="presParOf" srcId="{7AE1A05D-AC2F-4C15-9D91-A7E96F14E157}" destId="{368D2BD4-A815-4323-A85C-425BED090563}" srcOrd="4" destOrd="0" presId="urn:microsoft.com/office/officeart/2008/layout/LinedList"/>
    <dgm:cxn modelId="{94F4B92C-2E4B-4194-94A2-9ED93D8F0DA3}" type="presParOf" srcId="{368D2BD4-A815-4323-A85C-425BED090563}" destId="{52210E80-79A3-430C-B95D-925BFCF6A31F}" srcOrd="0" destOrd="0" presId="urn:microsoft.com/office/officeart/2008/layout/LinedList"/>
    <dgm:cxn modelId="{527DE749-A819-451E-972F-67E23C300A27}" type="presParOf" srcId="{368D2BD4-A815-4323-A85C-425BED090563}" destId="{2AA4975F-01CB-4428-917C-77565D998BC5}" srcOrd="1" destOrd="0" presId="urn:microsoft.com/office/officeart/2008/layout/LinedList"/>
    <dgm:cxn modelId="{57AB5037-7CD5-4948-96CB-253FF22400B5}" type="presParOf" srcId="{368D2BD4-A815-4323-A85C-425BED090563}" destId="{27F53088-5275-470C-B218-04F5C38936F7}" srcOrd="2" destOrd="0" presId="urn:microsoft.com/office/officeart/2008/layout/LinedList"/>
    <dgm:cxn modelId="{30FA5E4D-77D3-4FFC-BE7E-5188142D4F2D}" type="presParOf" srcId="{7AE1A05D-AC2F-4C15-9D91-A7E96F14E157}" destId="{C97994F3-FB49-43AE-AE43-71B02869918E}" srcOrd="5" destOrd="0" presId="urn:microsoft.com/office/officeart/2008/layout/LinedList"/>
    <dgm:cxn modelId="{B52F9BCE-4E59-444F-A60C-25A9289893AD}" type="presParOf" srcId="{7AE1A05D-AC2F-4C15-9D91-A7E96F14E157}" destId="{B3D76B1D-492A-461E-A598-E2B029CB4AC6}" srcOrd="6" destOrd="0" presId="urn:microsoft.com/office/officeart/2008/layout/LinedList"/>
    <dgm:cxn modelId="{2680FC09-2AF4-434F-A8B5-A11B7FA230D6}" type="presParOf" srcId="{7AE1A05D-AC2F-4C15-9D91-A7E96F14E157}" destId="{8E992A77-EB06-45FC-8B83-C8BBADF4471C}" srcOrd="7" destOrd="0" presId="urn:microsoft.com/office/officeart/2008/layout/LinedList"/>
    <dgm:cxn modelId="{7DFB5C74-BB18-4890-A535-62F009D1A364}" type="presParOf" srcId="{8E992A77-EB06-45FC-8B83-C8BBADF4471C}" destId="{0255F8E7-2EC2-4E8B-8B27-B819DE059047}" srcOrd="0" destOrd="0" presId="urn:microsoft.com/office/officeart/2008/layout/LinedList"/>
    <dgm:cxn modelId="{5360DD11-A9CB-4DA1-AABF-C32121B29305}" type="presParOf" srcId="{8E992A77-EB06-45FC-8B83-C8BBADF4471C}" destId="{7469A3B1-693D-4D29-8FD3-C69F5244B961}" srcOrd="1" destOrd="0" presId="urn:microsoft.com/office/officeart/2008/layout/LinedList"/>
    <dgm:cxn modelId="{A11340DB-05B6-4165-A1C3-24E36314B03B}" type="presParOf" srcId="{8E992A77-EB06-45FC-8B83-C8BBADF4471C}" destId="{87E5C76A-AA70-43D4-B337-E9C782E793BB}" srcOrd="2" destOrd="0" presId="urn:microsoft.com/office/officeart/2008/layout/LinedList"/>
    <dgm:cxn modelId="{568DC745-7620-43A6-AD76-6BFCACB3F945}" type="presParOf" srcId="{7AE1A05D-AC2F-4C15-9D91-A7E96F14E157}" destId="{29D0DE73-749A-45C4-99E5-BF9394258528}" srcOrd="8" destOrd="0" presId="urn:microsoft.com/office/officeart/2008/layout/LinedList"/>
    <dgm:cxn modelId="{B1810573-C03F-4B61-A92F-4EF0916B0C6D}" type="presParOf" srcId="{7AE1A05D-AC2F-4C15-9D91-A7E96F14E157}" destId="{AF8F334B-191D-4F44-A96A-5475EEAB3721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E3F4F11-631C-4786-82DB-78FDC7107C0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DA7CD8-82D2-49DF-940F-9517373CA6AA}">
      <dgm:prSet phldrT="[Text]" phldr="1"/>
      <dgm:spPr/>
      <dgm:t>
        <a:bodyPr/>
        <a:lstStyle/>
        <a:p>
          <a:endParaRPr lang="en-US" dirty="0"/>
        </a:p>
      </dgm:t>
    </dgm:pt>
    <dgm:pt modelId="{7EBDED26-514E-4251-802F-64BA3E6BD768}" type="parTrans" cxnId="{89F261E2-DC3D-471D-A012-78FCDD4B53C2}">
      <dgm:prSet/>
      <dgm:spPr/>
      <dgm:t>
        <a:bodyPr/>
        <a:lstStyle/>
        <a:p>
          <a:endParaRPr lang="en-US"/>
        </a:p>
      </dgm:t>
    </dgm:pt>
    <dgm:pt modelId="{00DAF43B-0958-4276-B4E3-6A6F21C84079}" type="sibTrans" cxnId="{89F261E2-DC3D-471D-A012-78FCDD4B53C2}">
      <dgm:prSet/>
      <dgm:spPr/>
      <dgm:t>
        <a:bodyPr/>
        <a:lstStyle/>
        <a:p>
          <a:endParaRPr lang="en-US"/>
        </a:p>
      </dgm:t>
    </dgm:pt>
    <dgm:pt modelId="{3A62BFD8-7C24-4306-BA6C-72BD8233F316}">
      <dgm:prSet phldrT="[Text]"/>
      <dgm:spPr/>
      <dgm:t>
        <a:bodyPr/>
        <a:lstStyle/>
        <a:p>
          <a:r>
            <a:rPr lang="en-US" dirty="0" err="1" smtClean="0"/>
            <a:t>Sumimasen</a:t>
          </a:r>
          <a:endParaRPr lang="en-US" dirty="0"/>
        </a:p>
      </dgm:t>
    </dgm:pt>
    <dgm:pt modelId="{275B1C3C-06BD-4544-B001-40A23A025DD0}" type="parTrans" cxnId="{2FD9678F-E818-485C-946A-50B080738063}">
      <dgm:prSet/>
      <dgm:spPr/>
      <dgm:t>
        <a:bodyPr/>
        <a:lstStyle/>
        <a:p>
          <a:endParaRPr lang="en-US"/>
        </a:p>
      </dgm:t>
    </dgm:pt>
    <dgm:pt modelId="{06EC7DA2-8D8A-4916-8931-270B57248015}" type="sibTrans" cxnId="{2FD9678F-E818-485C-946A-50B080738063}">
      <dgm:prSet/>
      <dgm:spPr/>
      <dgm:t>
        <a:bodyPr/>
        <a:lstStyle/>
        <a:p>
          <a:endParaRPr lang="en-US"/>
        </a:p>
      </dgm:t>
    </dgm:pt>
    <dgm:pt modelId="{5B1ECF18-25B4-4E05-ADF3-67A75E27ECA8}">
      <dgm:prSet phldrT="[Text]"/>
      <dgm:spPr/>
      <dgm:t>
        <a:bodyPr/>
        <a:lstStyle/>
        <a:p>
          <a:r>
            <a:rPr lang="en-US" dirty="0" smtClean="0">
              <a:solidFill>
                <a:srgbClr val="FF0000"/>
              </a:solidFill>
            </a:rPr>
            <a:t>Konbanwa</a:t>
          </a:r>
          <a:endParaRPr lang="en-US" dirty="0">
            <a:solidFill>
              <a:srgbClr val="FF0000"/>
            </a:solidFill>
          </a:endParaRPr>
        </a:p>
      </dgm:t>
    </dgm:pt>
    <dgm:pt modelId="{CE344DBF-4BED-4A3B-988D-63EDD7F16EE7}" type="parTrans" cxnId="{0120EF87-6533-44E9-B969-A12D75B7EFCC}">
      <dgm:prSet/>
      <dgm:spPr/>
      <dgm:t>
        <a:bodyPr/>
        <a:lstStyle/>
        <a:p>
          <a:endParaRPr lang="en-US"/>
        </a:p>
      </dgm:t>
    </dgm:pt>
    <dgm:pt modelId="{E60F44EA-AF2E-4CD2-B6CB-9A4313B5FDA5}" type="sibTrans" cxnId="{0120EF87-6533-44E9-B969-A12D75B7EFCC}">
      <dgm:prSet/>
      <dgm:spPr/>
      <dgm:t>
        <a:bodyPr/>
        <a:lstStyle/>
        <a:p>
          <a:endParaRPr lang="en-US"/>
        </a:p>
      </dgm:t>
    </dgm:pt>
    <dgm:pt modelId="{13C2786E-E740-4523-B4B8-5A120A4F57C0}">
      <dgm:prSet phldrT="[Text]"/>
      <dgm:spPr/>
      <dgm:t>
        <a:bodyPr/>
        <a:lstStyle/>
        <a:p>
          <a:r>
            <a:rPr lang="en-US" dirty="0" err="1" smtClean="0"/>
            <a:t>Kon-nichiwa</a:t>
          </a:r>
          <a:endParaRPr lang="en-US" dirty="0"/>
        </a:p>
      </dgm:t>
    </dgm:pt>
    <dgm:pt modelId="{67AE9219-BADB-4FB8-8ADC-3C272584CDA9}" type="parTrans" cxnId="{5DFD568F-10DC-4124-9843-405D51862115}">
      <dgm:prSet/>
      <dgm:spPr/>
      <dgm:t>
        <a:bodyPr/>
        <a:lstStyle/>
        <a:p>
          <a:endParaRPr lang="en-US"/>
        </a:p>
      </dgm:t>
    </dgm:pt>
    <dgm:pt modelId="{75C804BC-28AE-4BEF-AB76-0B962C3F5C7A}" type="sibTrans" cxnId="{5DFD568F-10DC-4124-9843-405D51862115}">
      <dgm:prSet/>
      <dgm:spPr/>
      <dgm:t>
        <a:bodyPr/>
        <a:lstStyle/>
        <a:p>
          <a:endParaRPr lang="en-US"/>
        </a:p>
      </dgm:t>
    </dgm:pt>
    <dgm:pt modelId="{7F6E0F01-9BCB-4CAE-8281-D835D0BFF078}" type="pres">
      <dgm:prSet presAssocID="{BE3F4F11-631C-4786-82DB-78FDC7107C0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838210D-D9BC-483F-B05A-A8EDF9BFB93B}" type="pres">
      <dgm:prSet presAssocID="{2FDA7CD8-82D2-49DF-940F-9517373CA6AA}" presName="thickLine" presStyleLbl="alignNode1" presStyleIdx="0" presStyleCnt="1"/>
      <dgm:spPr/>
    </dgm:pt>
    <dgm:pt modelId="{AA0D093D-C922-4667-8A1F-2F735C1E5138}" type="pres">
      <dgm:prSet presAssocID="{2FDA7CD8-82D2-49DF-940F-9517373CA6AA}" presName="horz1" presStyleCnt="0"/>
      <dgm:spPr/>
    </dgm:pt>
    <dgm:pt modelId="{114EBEFF-5706-42B6-8EDB-26B9E4BB770F}" type="pres">
      <dgm:prSet presAssocID="{2FDA7CD8-82D2-49DF-940F-9517373CA6AA}" presName="tx1" presStyleLbl="revTx" presStyleIdx="0" presStyleCnt="4"/>
      <dgm:spPr/>
      <dgm:t>
        <a:bodyPr/>
        <a:lstStyle/>
        <a:p>
          <a:endParaRPr lang="en-US"/>
        </a:p>
      </dgm:t>
    </dgm:pt>
    <dgm:pt modelId="{7AE1A05D-AC2F-4C15-9D91-A7E96F14E157}" type="pres">
      <dgm:prSet presAssocID="{2FDA7CD8-82D2-49DF-940F-9517373CA6AA}" presName="vert1" presStyleCnt="0"/>
      <dgm:spPr/>
    </dgm:pt>
    <dgm:pt modelId="{7C51C3D8-6C1C-41DA-A365-B1C31E28FDED}" type="pres">
      <dgm:prSet presAssocID="{3A62BFD8-7C24-4306-BA6C-72BD8233F316}" presName="vertSpace2a" presStyleCnt="0"/>
      <dgm:spPr/>
    </dgm:pt>
    <dgm:pt modelId="{2BE053DC-49B4-404C-A4BA-72BFDE97BD4B}" type="pres">
      <dgm:prSet presAssocID="{3A62BFD8-7C24-4306-BA6C-72BD8233F316}" presName="horz2" presStyleCnt="0"/>
      <dgm:spPr/>
    </dgm:pt>
    <dgm:pt modelId="{D840ABF4-566F-4EBC-AD45-7B97A224D193}" type="pres">
      <dgm:prSet presAssocID="{3A62BFD8-7C24-4306-BA6C-72BD8233F316}" presName="horzSpace2" presStyleCnt="0"/>
      <dgm:spPr/>
    </dgm:pt>
    <dgm:pt modelId="{9ED57466-40C4-4753-B5A3-2C83FF4D81B5}" type="pres">
      <dgm:prSet presAssocID="{3A62BFD8-7C24-4306-BA6C-72BD8233F316}" presName="tx2" presStyleLbl="revTx" presStyleIdx="1" presStyleCnt="4"/>
      <dgm:spPr/>
      <dgm:t>
        <a:bodyPr/>
        <a:lstStyle/>
        <a:p>
          <a:endParaRPr lang="en-US"/>
        </a:p>
      </dgm:t>
    </dgm:pt>
    <dgm:pt modelId="{23C25B76-B1B7-47D3-8F19-1B5526E312B2}" type="pres">
      <dgm:prSet presAssocID="{3A62BFD8-7C24-4306-BA6C-72BD8233F316}" presName="vert2" presStyleCnt="0"/>
      <dgm:spPr/>
    </dgm:pt>
    <dgm:pt modelId="{85532BDE-45D2-45DC-8420-658E5F58F9CB}" type="pres">
      <dgm:prSet presAssocID="{3A62BFD8-7C24-4306-BA6C-72BD8233F316}" presName="thinLine2b" presStyleLbl="callout" presStyleIdx="0" presStyleCnt="3"/>
      <dgm:spPr/>
    </dgm:pt>
    <dgm:pt modelId="{3087F8F9-9580-42C7-9C7B-CEBDC2400965}" type="pres">
      <dgm:prSet presAssocID="{3A62BFD8-7C24-4306-BA6C-72BD8233F316}" presName="vertSpace2b" presStyleCnt="0"/>
      <dgm:spPr/>
    </dgm:pt>
    <dgm:pt modelId="{368D2BD4-A815-4323-A85C-425BED090563}" type="pres">
      <dgm:prSet presAssocID="{5B1ECF18-25B4-4E05-ADF3-67A75E27ECA8}" presName="horz2" presStyleCnt="0"/>
      <dgm:spPr/>
    </dgm:pt>
    <dgm:pt modelId="{52210E80-79A3-430C-B95D-925BFCF6A31F}" type="pres">
      <dgm:prSet presAssocID="{5B1ECF18-25B4-4E05-ADF3-67A75E27ECA8}" presName="horzSpace2" presStyleCnt="0"/>
      <dgm:spPr/>
    </dgm:pt>
    <dgm:pt modelId="{2AA4975F-01CB-4428-917C-77565D998BC5}" type="pres">
      <dgm:prSet presAssocID="{5B1ECF18-25B4-4E05-ADF3-67A75E27ECA8}" presName="tx2" presStyleLbl="revTx" presStyleIdx="2" presStyleCnt="4"/>
      <dgm:spPr/>
      <dgm:t>
        <a:bodyPr/>
        <a:lstStyle/>
        <a:p>
          <a:endParaRPr lang="en-US"/>
        </a:p>
      </dgm:t>
    </dgm:pt>
    <dgm:pt modelId="{27F53088-5275-470C-B218-04F5C38936F7}" type="pres">
      <dgm:prSet presAssocID="{5B1ECF18-25B4-4E05-ADF3-67A75E27ECA8}" presName="vert2" presStyleCnt="0"/>
      <dgm:spPr/>
    </dgm:pt>
    <dgm:pt modelId="{C97994F3-FB49-43AE-AE43-71B02869918E}" type="pres">
      <dgm:prSet presAssocID="{5B1ECF18-25B4-4E05-ADF3-67A75E27ECA8}" presName="thinLine2b" presStyleLbl="callout" presStyleIdx="1" presStyleCnt="3"/>
      <dgm:spPr/>
    </dgm:pt>
    <dgm:pt modelId="{B3D76B1D-492A-461E-A598-E2B029CB4AC6}" type="pres">
      <dgm:prSet presAssocID="{5B1ECF18-25B4-4E05-ADF3-67A75E27ECA8}" presName="vertSpace2b" presStyleCnt="0"/>
      <dgm:spPr/>
    </dgm:pt>
    <dgm:pt modelId="{8E992A77-EB06-45FC-8B83-C8BBADF4471C}" type="pres">
      <dgm:prSet presAssocID="{13C2786E-E740-4523-B4B8-5A120A4F57C0}" presName="horz2" presStyleCnt="0"/>
      <dgm:spPr/>
    </dgm:pt>
    <dgm:pt modelId="{0255F8E7-2EC2-4E8B-8B27-B819DE059047}" type="pres">
      <dgm:prSet presAssocID="{13C2786E-E740-4523-B4B8-5A120A4F57C0}" presName="horzSpace2" presStyleCnt="0"/>
      <dgm:spPr/>
    </dgm:pt>
    <dgm:pt modelId="{7469A3B1-693D-4D29-8FD3-C69F5244B961}" type="pres">
      <dgm:prSet presAssocID="{13C2786E-E740-4523-B4B8-5A120A4F57C0}" presName="tx2" presStyleLbl="revTx" presStyleIdx="3" presStyleCnt="4"/>
      <dgm:spPr/>
      <dgm:t>
        <a:bodyPr/>
        <a:lstStyle/>
        <a:p>
          <a:endParaRPr lang="en-US"/>
        </a:p>
      </dgm:t>
    </dgm:pt>
    <dgm:pt modelId="{87E5C76A-AA70-43D4-B337-E9C782E793BB}" type="pres">
      <dgm:prSet presAssocID="{13C2786E-E740-4523-B4B8-5A120A4F57C0}" presName="vert2" presStyleCnt="0"/>
      <dgm:spPr/>
    </dgm:pt>
    <dgm:pt modelId="{29D0DE73-749A-45C4-99E5-BF9394258528}" type="pres">
      <dgm:prSet presAssocID="{13C2786E-E740-4523-B4B8-5A120A4F57C0}" presName="thinLine2b" presStyleLbl="callout" presStyleIdx="2" presStyleCnt="3"/>
      <dgm:spPr/>
    </dgm:pt>
    <dgm:pt modelId="{AF8F334B-191D-4F44-A96A-5475EEAB3721}" type="pres">
      <dgm:prSet presAssocID="{13C2786E-E740-4523-B4B8-5A120A4F57C0}" presName="vertSpace2b" presStyleCnt="0"/>
      <dgm:spPr/>
    </dgm:pt>
  </dgm:ptLst>
  <dgm:cxnLst>
    <dgm:cxn modelId="{66F5D963-8A06-464D-8597-462D6152BE66}" type="presOf" srcId="{13C2786E-E740-4523-B4B8-5A120A4F57C0}" destId="{7469A3B1-693D-4D29-8FD3-C69F5244B961}" srcOrd="0" destOrd="0" presId="urn:microsoft.com/office/officeart/2008/layout/LinedList"/>
    <dgm:cxn modelId="{5DFD568F-10DC-4124-9843-405D51862115}" srcId="{2FDA7CD8-82D2-49DF-940F-9517373CA6AA}" destId="{13C2786E-E740-4523-B4B8-5A120A4F57C0}" srcOrd="2" destOrd="0" parTransId="{67AE9219-BADB-4FB8-8ADC-3C272584CDA9}" sibTransId="{75C804BC-28AE-4BEF-AB76-0B962C3F5C7A}"/>
    <dgm:cxn modelId="{9904C11B-CF4F-4D71-90CE-8AF58DC9C9A1}" type="presOf" srcId="{BE3F4F11-631C-4786-82DB-78FDC7107C0D}" destId="{7F6E0F01-9BCB-4CAE-8281-D835D0BFF078}" srcOrd="0" destOrd="0" presId="urn:microsoft.com/office/officeart/2008/layout/LinedList"/>
    <dgm:cxn modelId="{85FCD753-7B7D-41FD-8794-543C22EA57F4}" type="presOf" srcId="{3A62BFD8-7C24-4306-BA6C-72BD8233F316}" destId="{9ED57466-40C4-4753-B5A3-2C83FF4D81B5}" srcOrd="0" destOrd="0" presId="urn:microsoft.com/office/officeart/2008/layout/LinedList"/>
    <dgm:cxn modelId="{89F261E2-DC3D-471D-A012-78FCDD4B53C2}" srcId="{BE3F4F11-631C-4786-82DB-78FDC7107C0D}" destId="{2FDA7CD8-82D2-49DF-940F-9517373CA6AA}" srcOrd="0" destOrd="0" parTransId="{7EBDED26-514E-4251-802F-64BA3E6BD768}" sibTransId="{00DAF43B-0958-4276-B4E3-6A6F21C84079}"/>
    <dgm:cxn modelId="{0120EF87-6533-44E9-B969-A12D75B7EFCC}" srcId="{2FDA7CD8-82D2-49DF-940F-9517373CA6AA}" destId="{5B1ECF18-25B4-4E05-ADF3-67A75E27ECA8}" srcOrd="1" destOrd="0" parTransId="{CE344DBF-4BED-4A3B-988D-63EDD7F16EE7}" sibTransId="{E60F44EA-AF2E-4CD2-B6CB-9A4313B5FDA5}"/>
    <dgm:cxn modelId="{77061A9E-2FB6-447D-9A2C-12BA47C7C1E5}" type="presOf" srcId="{2FDA7CD8-82D2-49DF-940F-9517373CA6AA}" destId="{114EBEFF-5706-42B6-8EDB-26B9E4BB770F}" srcOrd="0" destOrd="0" presId="urn:microsoft.com/office/officeart/2008/layout/LinedList"/>
    <dgm:cxn modelId="{9A9F5B58-F49B-47E1-8D0F-B1E6CB638FF7}" type="presOf" srcId="{5B1ECF18-25B4-4E05-ADF3-67A75E27ECA8}" destId="{2AA4975F-01CB-4428-917C-77565D998BC5}" srcOrd="0" destOrd="0" presId="urn:microsoft.com/office/officeart/2008/layout/LinedList"/>
    <dgm:cxn modelId="{2FD9678F-E818-485C-946A-50B080738063}" srcId="{2FDA7CD8-82D2-49DF-940F-9517373CA6AA}" destId="{3A62BFD8-7C24-4306-BA6C-72BD8233F316}" srcOrd="0" destOrd="0" parTransId="{275B1C3C-06BD-4544-B001-40A23A025DD0}" sibTransId="{06EC7DA2-8D8A-4916-8931-270B57248015}"/>
    <dgm:cxn modelId="{438103E6-2E0C-4CA1-B754-3FA52D235EDC}" type="presParOf" srcId="{7F6E0F01-9BCB-4CAE-8281-D835D0BFF078}" destId="{F838210D-D9BC-483F-B05A-A8EDF9BFB93B}" srcOrd="0" destOrd="0" presId="urn:microsoft.com/office/officeart/2008/layout/LinedList"/>
    <dgm:cxn modelId="{43474915-1BC8-4DA1-B6F6-8C3E50C74C53}" type="presParOf" srcId="{7F6E0F01-9BCB-4CAE-8281-D835D0BFF078}" destId="{AA0D093D-C922-4667-8A1F-2F735C1E5138}" srcOrd="1" destOrd="0" presId="urn:microsoft.com/office/officeart/2008/layout/LinedList"/>
    <dgm:cxn modelId="{2C8AA0BA-B90A-417F-8F28-01E53CD50C21}" type="presParOf" srcId="{AA0D093D-C922-4667-8A1F-2F735C1E5138}" destId="{114EBEFF-5706-42B6-8EDB-26B9E4BB770F}" srcOrd="0" destOrd="0" presId="urn:microsoft.com/office/officeart/2008/layout/LinedList"/>
    <dgm:cxn modelId="{74D83343-42D5-4F99-B17A-9514845C4870}" type="presParOf" srcId="{AA0D093D-C922-4667-8A1F-2F735C1E5138}" destId="{7AE1A05D-AC2F-4C15-9D91-A7E96F14E157}" srcOrd="1" destOrd="0" presId="urn:microsoft.com/office/officeart/2008/layout/LinedList"/>
    <dgm:cxn modelId="{546095AE-4B31-43C3-B39A-19BE1D79A8D2}" type="presParOf" srcId="{7AE1A05D-AC2F-4C15-9D91-A7E96F14E157}" destId="{7C51C3D8-6C1C-41DA-A365-B1C31E28FDED}" srcOrd="0" destOrd="0" presId="urn:microsoft.com/office/officeart/2008/layout/LinedList"/>
    <dgm:cxn modelId="{8AA733E4-0C6C-40E2-8A12-7564A4E3F684}" type="presParOf" srcId="{7AE1A05D-AC2F-4C15-9D91-A7E96F14E157}" destId="{2BE053DC-49B4-404C-A4BA-72BFDE97BD4B}" srcOrd="1" destOrd="0" presId="urn:microsoft.com/office/officeart/2008/layout/LinedList"/>
    <dgm:cxn modelId="{64B28060-B85B-4FFC-A3CC-80B5A86D66EE}" type="presParOf" srcId="{2BE053DC-49B4-404C-A4BA-72BFDE97BD4B}" destId="{D840ABF4-566F-4EBC-AD45-7B97A224D193}" srcOrd="0" destOrd="0" presId="urn:microsoft.com/office/officeart/2008/layout/LinedList"/>
    <dgm:cxn modelId="{F476D4B3-6861-48EB-A65F-F2130C5931DC}" type="presParOf" srcId="{2BE053DC-49B4-404C-A4BA-72BFDE97BD4B}" destId="{9ED57466-40C4-4753-B5A3-2C83FF4D81B5}" srcOrd="1" destOrd="0" presId="urn:microsoft.com/office/officeart/2008/layout/LinedList"/>
    <dgm:cxn modelId="{C6377680-8662-40B1-815F-C422453E45E4}" type="presParOf" srcId="{2BE053DC-49B4-404C-A4BA-72BFDE97BD4B}" destId="{23C25B76-B1B7-47D3-8F19-1B5526E312B2}" srcOrd="2" destOrd="0" presId="urn:microsoft.com/office/officeart/2008/layout/LinedList"/>
    <dgm:cxn modelId="{3015C688-5933-4443-B958-C62692D44F7C}" type="presParOf" srcId="{7AE1A05D-AC2F-4C15-9D91-A7E96F14E157}" destId="{85532BDE-45D2-45DC-8420-658E5F58F9CB}" srcOrd="2" destOrd="0" presId="urn:microsoft.com/office/officeart/2008/layout/LinedList"/>
    <dgm:cxn modelId="{7E0524B0-ED31-4F0C-B8F4-583815B50001}" type="presParOf" srcId="{7AE1A05D-AC2F-4C15-9D91-A7E96F14E157}" destId="{3087F8F9-9580-42C7-9C7B-CEBDC2400965}" srcOrd="3" destOrd="0" presId="urn:microsoft.com/office/officeart/2008/layout/LinedList"/>
    <dgm:cxn modelId="{00FC07A3-CDF4-4DD7-958C-06022DEFD2B8}" type="presParOf" srcId="{7AE1A05D-AC2F-4C15-9D91-A7E96F14E157}" destId="{368D2BD4-A815-4323-A85C-425BED090563}" srcOrd="4" destOrd="0" presId="urn:microsoft.com/office/officeart/2008/layout/LinedList"/>
    <dgm:cxn modelId="{E0334B91-BAE1-40E4-99E7-B9A8F790443E}" type="presParOf" srcId="{368D2BD4-A815-4323-A85C-425BED090563}" destId="{52210E80-79A3-430C-B95D-925BFCF6A31F}" srcOrd="0" destOrd="0" presId="urn:microsoft.com/office/officeart/2008/layout/LinedList"/>
    <dgm:cxn modelId="{2CA2F6D3-07A2-4416-A330-FDDDAB40F9D9}" type="presParOf" srcId="{368D2BD4-A815-4323-A85C-425BED090563}" destId="{2AA4975F-01CB-4428-917C-77565D998BC5}" srcOrd="1" destOrd="0" presId="urn:microsoft.com/office/officeart/2008/layout/LinedList"/>
    <dgm:cxn modelId="{7C7A43E6-48EE-42A6-A78C-40F84E4F2124}" type="presParOf" srcId="{368D2BD4-A815-4323-A85C-425BED090563}" destId="{27F53088-5275-470C-B218-04F5C38936F7}" srcOrd="2" destOrd="0" presId="urn:microsoft.com/office/officeart/2008/layout/LinedList"/>
    <dgm:cxn modelId="{F086A7A4-3090-4B63-AA88-A2106F3E244F}" type="presParOf" srcId="{7AE1A05D-AC2F-4C15-9D91-A7E96F14E157}" destId="{C97994F3-FB49-43AE-AE43-71B02869918E}" srcOrd="5" destOrd="0" presId="urn:microsoft.com/office/officeart/2008/layout/LinedList"/>
    <dgm:cxn modelId="{AA924E90-2EC8-4394-8CB9-F228AF6027DD}" type="presParOf" srcId="{7AE1A05D-AC2F-4C15-9D91-A7E96F14E157}" destId="{B3D76B1D-492A-461E-A598-E2B029CB4AC6}" srcOrd="6" destOrd="0" presId="urn:microsoft.com/office/officeart/2008/layout/LinedList"/>
    <dgm:cxn modelId="{C7457E3A-324C-4610-930D-14CF0F099207}" type="presParOf" srcId="{7AE1A05D-AC2F-4C15-9D91-A7E96F14E157}" destId="{8E992A77-EB06-45FC-8B83-C8BBADF4471C}" srcOrd="7" destOrd="0" presId="urn:microsoft.com/office/officeart/2008/layout/LinedList"/>
    <dgm:cxn modelId="{B4A2E01D-39C6-4AD8-ABA7-199FD436FEA6}" type="presParOf" srcId="{8E992A77-EB06-45FC-8B83-C8BBADF4471C}" destId="{0255F8E7-2EC2-4E8B-8B27-B819DE059047}" srcOrd="0" destOrd="0" presId="urn:microsoft.com/office/officeart/2008/layout/LinedList"/>
    <dgm:cxn modelId="{53F6926B-EC54-4DB9-BF52-A184FE6D93ED}" type="presParOf" srcId="{8E992A77-EB06-45FC-8B83-C8BBADF4471C}" destId="{7469A3B1-693D-4D29-8FD3-C69F5244B961}" srcOrd="1" destOrd="0" presId="urn:microsoft.com/office/officeart/2008/layout/LinedList"/>
    <dgm:cxn modelId="{9575CE1B-B61A-439D-9662-1822EF1A92A5}" type="presParOf" srcId="{8E992A77-EB06-45FC-8B83-C8BBADF4471C}" destId="{87E5C76A-AA70-43D4-B337-E9C782E793BB}" srcOrd="2" destOrd="0" presId="urn:microsoft.com/office/officeart/2008/layout/LinedList"/>
    <dgm:cxn modelId="{A1D6CB9E-9978-44F9-90AA-CB4AF5FDABC9}" type="presParOf" srcId="{7AE1A05D-AC2F-4C15-9D91-A7E96F14E157}" destId="{29D0DE73-749A-45C4-99E5-BF9394258528}" srcOrd="8" destOrd="0" presId="urn:microsoft.com/office/officeart/2008/layout/LinedList"/>
    <dgm:cxn modelId="{42EDD537-3BC0-4110-B63D-7967ECAEEE12}" type="presParOf" srcId="{7AE1A05D-AC2F-4C15-9D91-A7E96F14E157}" destId="{AF8F334B-191D-4F44-A96A-5475EEAB3721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E3F4F11-631C-4786-82DB-78FDC7107C0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DA7CD8-82D2-49DF-940F-9517373CA6AA}">
      <dgm:prSet phldrT="[Text]" phldr="1"/>
      <dgm:spPr/>
      <dgm:t>
        <a:bodyPr/>
        <a:lstStyle/>
        <a:p>
          <a:endParaRPr lang="en-US" dirty="0"/>
        </a:p>
      </dgm:t>
    </dgm:pt>
    <dgm:pt modelId="{7EBDED26-514E-4251-802F-64BA3E6BD768}" type="parTrans" cxnId="{89F261E2-DC3D-471D-A012-78FCDD4B53C2}">
      <dgm:prSet/>
      <dgm:spPr/>
      <dgm:t>
        <a:bodyPr/>
        <a:lstStyle/>
        <a:p>
          <a:endParaRPr lang="en-US"/>
        </a:p>
      </dgm:t>
    </dgm:pt>
    <dgm:pt modelId="{00DAF43B-0958-4276-B4E3-6A6F21C84079}" type="sibTrans" cxnId="{89F261E2-DC3D-471D-A012-78FCDD4B53C2}">
      <dgm:prSet/>
      <dgm:spPr/>
      <dgm:t>
        <a:bodyPr/>
        <a:lstStyle/>
        <a:p>
          <a:endParaRPr lang="en-US"/>
        </a:p>
      </dgm:t>
    </dgm:pt>
    <dgm:pt modelId="{3A62BFD8-7C24-4306-BA6C-72BD8233F316}">
      <dgm:prSet phldrT="[Text]"/>
      <dgm:spPr/>
      <dgm:t>
        <a:bodyPr/>
        <a:lstStyle/>
        <a:p>
          <a:r>
            <a:rPr lang="en-US" dirty="0" err="1" smtClean="0"/>
            <a:t>Arigat</a:t>
          </a:r>
          <a:r>
            <a:rPr lang="en-US" dirty="0" err="1" smtClean="0">
              <a:latin typeface="Calibri"/>
              <a:cs typeface="Calibri"/>
            </a:rPr>
            <a:t>ō</a:t>
          </a:r>
          <a:endParaRPr lang="en-US" dirty="0"/>
        </a:p>
      </dgm:t>
    </dgm:pt>
    <dgm:pt modelId="{275B1C3C-06BD-4544-B001-40A23A025DD0}" type="parTrans" cxnId="{2FD9678F-E818-485C-946A-50B080738063}">
      <dgm:prSet/>
      <dgm:spPr/>
      <dgm:t>
        <a:bodyPr/>
        <a:lstStyle/>
        <a:p>
          <a:endParaRPr lang="en-US"/>
        </a:p>
      </dgm:t>
    </dgm:pt>
    <dgm:pt modelId="{06EC7DA2-8D8A-4916-8931-270B57248015}" type="sibTrans" cxnId="{2FD9678F-E818-485C-946A-50B080738063}">
      <dgm:prSet/>
      <dgm:spPr/>
      <dgm:t>
        <a:bodyPr/>
        <a:lstStyle/>
        <a:p>
          <a:endParaRPr lang="en-US"/>
        </a:p>
      </dgm:t>
    </dgm:pt>
    <dgm:pt modelId="{5B1ECF18-25B4-4E05-ADF3-67A75E27ECA8}">
      <dgm:prSet phldrT="[Text]"/>
      <dgm:spPr/>
      <dgm:t>
        <a:bodyPr/>
        <a:lstStyle/>
        <a:p>
          <a:r>
            <a:rPr lang="en-US" dirty="0" err="1" smtClean="0"/>
            <a:t>Gomen-nasai</a:t>
          </a:r>
          <a:endParaRPr lang="en-US" dirty="0"/>
        </a:p>
      </dgm:t>
    </dgm:pt>
    <dgm:pt modelId="{CE344DBF-4BED-4A3B-988D-63EDD7F16EE7}" type="parTrans" cxnId="{0120EF87-6533-44E9-B969-A12D75B7EFCC}">
      <dgm:prSet/>
      <dgm:spPr/>
      <dgm:t>
        <a:bodyPr/>
        <a:lstStyle/>
        <a:p>
          <a:endParaRPr lang="en-US"/>
        </a:p>
      </dgm:t>
    </dgm:pt>
    <dgm:pt modelId="{E60F44EA-AF2E-4CD2-B6CB-9A4313B5FDA5}" type="sibTrans" cxnId="{0120EF87-6533-44E9-B969-A12D75B7EFCC}">
      <dgm:prSet/>
      <dgm:spPr/>
      <dgm:t>
        <a:bodyPr/>
        <a:lstStyle/>
        <a:p>
          <a:endParaRPr lang="en-US"/>
        </a:p>
      </dgm:t>
    </dgm:pt>
    <dgm:pt modelId="{13C2786E-E740-4523-B4B8-5A120A4F57C0}">
      <dgm:prSet phldrT="[Text]"/>
      <dgm:spPr/>
      <dgm:t>
        <a:bodyPr/>
        <a:lstStyle/>
        <a:p>
          <a:r>
            <a:rPr lang="en-US" dirty="0" err="1" smtClean="0"/>
            <a:t>Gochis</a:t>
          </a:r>
          <a:r>
            <a:rPr lang="en-US" dirty="0" err="1" smtClean="0">
              <a:latin typeface="Calibri"/>
              <a:cs typeface="Calibri"/>
            </a:rPr>
            <a:t>ō</a:t>
          </a:r>
          <a:r>
            <a:rPr lang="en-US" dirty="0" err="1" smtClean="0"/>
            <a:t>sama</a:t>
          </a:r>
          <a:endParaRPr lang="en-US" dirty="0"/>
        </a:p>
      </dgm:t>
    </dgm:pt>
    <dgm:pt modelId="{67AE9219-BADB-4FB8-8ADC-3C272584CDA9}" type="parTrans" cxnId="{5DFD568F-10DC-4124-9843-405D51862115}">
      <dgm:prSet/>
      <dgm:spPr/>
      <dgm:t>
        <a:bodyPr/>
        <a:lstStyle/>
        <a:p>
          <a:endParaRPr lang="en-US"/>
        </a:p>
      </dgm:t>
    </dgm:pt>
    <dgm:pt modelId="{75C804BC-28AE-4BEF-AB76-0B962C3F5C7A}" type="sibTrans" cxnId="{5DFD568F-10DC-4124-9843-405D51862115}">
      <dgm:prSet/>
      <dgm:spPr/>
      <dgm:t>
        <a:bodyPr/>
        <a:lstStyle/>
        <a:p>
          <a:endParaRPr lang="en-US"/>
        </a:p>
      </dgm:t>
    </dgm:pt>
    <dgm:pt modelId="{7F6E0F01-9BCB-4CAE-8281-D835D0BFF078}" type="pres">
      <dgm:prSet presAssocID="{BE3F4F11-631C-4786-82DB-78FDC7107C0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838210D-D9BC-483F-B05A-A8EDF9BFB93B}" type="pres">
      <dgm:prSet presAssocID="{2FDA7CD8-82D2-49DF-940F-9517373CA6AA}" presName="thickLine" presStyleLbl="alignNode1" presStyleIdx="0" presStyleCnt="1"/>
      <dgm:spPr/>
    </dgm:pt>
    <dgm:pt modelId="{AA0D093D-C922-4667-8A1F-2F735C1E5138}" type="pres">
      <dgm:prSet presAssocID="{2FDA7CD8-82D2-49DF-940F-9517373CA6AA}" presName="horz1" presStyleCnt="0"/>
      <dgm:spPr/>
    </dgm:pt>
    <dgm:pt modelId="{114EBEFF-5706-42B6-8EDB-26B9E4BB770F}" type="pres">
      <dgm:prSet presAssocID="{2FDA7CD8-82D2-49DF-940F-9517373CA6AA}" presName="tx1" presStyleLbl="revTx" presStyleIdx="0" presStyleCnt="4"/>
      <dgm:spPr/>
      <dgm:t>
        <a:bodyPr/>
        <a:lstStyle/>
        <a:p>
          <a:endParaRPr lang="en-US"/>
        </a:p>
      </dgm:t>
    </dgm:pt>
    <dgm:pt modelId="{7AE1A05D-AC2F-4C15-9D91-A7E96F14E157}" type="pres">
      <dgm:prSet presAssocID="{2FDA7CD8-82D2-49DF-940F-9517373CA6AA}" presName="vert1" presStyleCnt="0"/>
      <dgm:spPr/>
    </dgm:pt>
    <dgm:pt modelId="{7C51C3D8-6C1C-41DA-A365-B1C31E28FDED}" type="pres">
      <dgm:prSet presAssocID="{3A62BFD8-7C24-4306-BA6C-72BD8233F316}" presName="vertSpace2a" presStyleCnt="0"/>
      <dgm:spPr/>
    </dgm:pt>
    <dgm:pt modelId="{2BE053DC-49B4-404C-A4BA-72BFDE97BD4B}" type="pres">
      <dgm:prSet presAssocID="{3A62BFD8-7C24-4306-BA6C-72BD8233F316}" presName="horz2" presStyleCnt="0"/>
      <dgm:spPr/>
    </dgm:pt>
    <dgm:pt modelId="{D840ABF4-566F-4EBC-AD45-7B97A224D193}" type="pres">
      <dgm:prSet presAssocID="{3A62BFD8-7C24-4306-BA6C-72BD8233F316}" presName="horzSpace2" presStyleCnt="0"/>
      <dgm:spPr/>
    </dgm:pt>
    <dgm:pt modelId="{9ED57466-40C4-4753-B5A3-2C83FF4D81B5}" type="pres">
      <dgm:prSet presAssocID="{3A62BFD8-7C24-4306-BA6C-72BD8233F316}" presName="tx2" presStyleLbl="revTx" presStyleIdx="1" presStyleCnt="4"/>
      <dgm:spPr/>
      <dgm:t>
        <a:bodyPr/>
        <a:lstStyle/>
        <a:p>
          <a:endParaRPr lang="en-US"/>
        </a:p>
      </dgm:t>
    </dgm:pt>
    <dgm:pt modelId="{23C25B76-B1B7-47D3-8F19-1B5526E312B2}" type="pres">
      <dgm:prSet presAssocID="{3A62BFD8-7C24-4306-BA6C-72BD8233F316}" presName="vert2" presStyleCnt="0"/>
      <dgm:spPr/>
    </dgm:pt>
    <dgm:pt modelId="{85532BDE-45D2-45DC-8420-658E5F58F9CB}" type="pres">
      <dgm:prSet presAssocID="{3A62BFD8-7C24-4306-BA6C-72BD8233F316}" presName="thinLine2b" presStyleLbl="callout" presStyleIdx="0" presStyleCnt="3"/>
      <dgm:spPr/>
    </dgm:pt>
    <dgm:pt modelId="{3087F8F9-9580-42C7-9C7B-CEBDC2400965}" type="pres">
      <dgm:prSet presAssocID="{3A62BFD8-7C24-4306-BA6C-72BD8233F316}" presName="vertSpace2b" presStyleCnt="0"/>
      <dgm:spPr/>
    </dgm:pt>
    <dgm:pt modelId="{368D2BD4-A815-4323-A85C-425BED090563}" type="pres">
      <dgm:prSet presAssocID="{5B1ECF18-25B4-4E05-ADF3-67A75E27ECA8}" presName="horz2" presStyleCnt="0"/>
      <dgm:spPr/>
    </dgm:pt>
    <dgm:pt modelId="{52210E80-79A3-430C-B95D-925BFCF6A31F}" type="pres">
      <dgm:prSet presAssocID="{5B1ECF18-25B4-4E05-ADF3-67A75E27ECA8}" presName="horzSpace2" presStyleCnt="0"/>
      <dgm:spPr/>
    </dgm:pt>
    <dgm:pt modelId="{2AA4975F-01CB-4428-917C-77565D998BC5}" type="pres">
      <dgm:prSet presAssocID="{5B1ECF18-25B4-4E05-ADF3-67A75E27ECA8}" presName="tx2" presStyleLbl="revTx" presStyleIdx="2" presStyleCnt="4"/>
      <dgm:spPr/>
      <dgm:t>
        <a:bodyPr/>
        <a:lstStyle/>
        <a:p>
          <a:endParaRPr lang="en-US"/>
        </a:p>
      </dgm:t>
    </dgm:pt>
    <dgm:pt modelId="{27F53088-5275-470C-B218-04F5C38936F7}" type="pres">
      <dgm:prSet presAssocID="{5B1ECF18-25B4-4E05-ADF3-67A75E27ECA8}" presName="vert2" presStyleCnt="0"/>
      <dgm:spPr/>
    </dgm:pt>
    <dgm:pt modelId="{C97994F3-FB49-43AE-AE43-71B02869918E}" type="pres">
      <dgm:prSet presAssocID="{5B1ECF18-25B4-4E05-ADF3-67A75E27ECA8}" presName="thinLine2b" presStyleLbl="callout" presStyleIdx="1" presStyleCnt="3"/>
      <dgm:spPr/>
    </dgm:pt>
    <dgm:pt modelId="{B3D76B1D-492A-461E-A598-E2B029CB4AC6}" type="pres">
      <dgm:prSet presAssocID="{5B1ECF18-25B4-4E05-ADF3-67A75E27ECA8}" presName="vertSpace2b" presStyleCnt="0"/>
      <dgm:spPr/>
    </dgm:pt>
    <dgm:pt modelId="{8E992A77-EB06-45FC-8B83-C8BBADF4471C}" type="pres">
      <dgm:prSet presAssocID="{13C2786E-E740-4523-B4B8-5A120A4F57C0}" presName="horz2" presStyleCnt="0"/>
      <dgm:spPr/>
    </dgm:pt>
    <dgm:pt modelId="{0255F8E7-2EC2-4E8B-8B27-B819DE059047}" type="pres">
      <dgm:prSet presAssocID="{13C2786E-E740-4523-B4B8-5A120A4F57C0}" presName="horzSpace2" presStyleCnt="0"/>
      <dgm:spPr/>
    </dgm:pt>
    <dgm:pt modelId="{7469A3B1-693D-4D29-8FD3-C69F5244B961}" type="pres">
      <dgm:prSet presAssocID="{13C2786E-E740-4523-B4B8-5A120A4F57C0}" presName="tx2" presStyleLbl="revTx" presStyleIdx="3" presStyleCnt="4"/>
      <dgm:spPr/>
      <dgm:t>
        <a:bodyPr/>
        <a:lstStyle/>
        <a:p>
          <a:endParaRPr lang="en-US"/>
        </a:p>
      </dgm:t>
    </dgm:pt>
    <dgm:pt modelId="{87E5C76A-AA70-43D4-B337-E9C782E793BB}" type="pres">
      <dgm:prSet presAssocID="{13C2786E-E740-4523-B4B8-5A120A4F57C0}" presName="vert2" presStyleCnt="0"/>
      <dgm:spPr/>
    </dgm:pt>
    <dgm:pt modelId="{29D0DE73-749A-45C4-99E5-BF9394258528}" type="pres">
      <dgm:prSet presAssocID="{13C2786E-E740-4523-B4B8-5A120A4F57C0}" presName="thinLine2b" presStyleLbl="callout" presStyleIdx="2" presStyleCnt="3"/>
      <dgm:spPr/>
    </dgm:pt>
    <dgm:pt modelId="{AF8F334B-191D-4F44-A96A-5475EEAB3721}" type="pres">
      <dgm:prSet presAssocID="{13C2786E-E740-4523-B4B8-5A120A4F57C0}" presName="vertSpace2b" presStyleCnt="0"/>
      <dgm:spPr/>
    </dgm:pt>
  </dgm:ptLst>
  <dgm:cxnLst>
    <dgm:cxn modelId="{5DFD568F-10DC-4124-9843-405D51862115}" srcId="{2FDA7CD8-82D2-49DF-940F-9517373CA6AA}" destId="{13C2786E-E740-4523-B4B8-5A120A4F57C0}" srcOrd="2" destOrd="0" parTransId="{67AE9219-BADB-4FB8-8ADC-3C272584CDA9}" sibTransId="{75C804BC-28AE-4BEF-AB76-0B962C3F5C7A}"/>
    <dgm:cxn modelId="{0D9B9745-EC3A-4E83-9709-99B82F645386}" type="presOf" srcId="{13C2786E-E740-4523-B4B8-5A120A4F57C0}" destId="{7469A3B1-693D-4D29-8FD3-C69F5244B961}" srcOrd="0" destOrd="0" presId="urn:microsoft.com/office/officeart/2008/layout/LinedList"/>
    <dgm:cxn modelId="{89F261E2-DC3D-471D-A012-78FCDD4B53C2}" srcId="{BE3F4F11-631C-4786-82DB-78FDC7107C0D}" destId="{2FDA7CD8-82D2-49DF-940F-9517373CA6AA}" srcOrd="0" destOrd="0" parTransId="{7EBDED26-514E-4251-802F-64BA3E6BD768}" sibTransId="{00DAF43B-0958-4276-B4E3-6A6F21C84079}"/>
    <dgm:cxn modelId="{0120EF87-6533-44E9-B969-A12D75B7EFCC}" srcId="{2FDA7CD8-82D2-49DF-940F-9517373CA6AA}" destId="{5B1ECF18-25B4-4E05-ADF3-67A75E27ECA8}" srcOrd="1" destOrd="0" parTransId="{CE344DBF-4BED-4A3B-988D-63EDD7F16EE7}" sibTransId="{E60F44EA-AF2E-4CD2-B6CB-9A4313B5FDA5}"/>
    <dgm:cxn modelId="{AF9E8F65-5CC0-4B42-9E30-FAD3CEA1DEB4}" type="presOf" srcId="{BE3F4F11-631C-4786-82DB-78FDC7107C0D}" destId="{7F6E0F01-9BCB-4CAE-8281-D835D0BFF078}" srcOrd="0" destOrd="0" presId="urn:microsoft.com/office/officeart/2008/layout/LinedList"/>
    <dgm:cxn modelId="{B89EC166-4978-4D9E-8940-3E6A82450E65}" type="presOf" srcId="{2FDA7CD8-82D2-49DF-940F-9517373CA6AA}" destId="{114EBEFF-5706-42B6-8EDB-26B9E4BB770F}" srcOrd="0" destOrd="0" presId="urn:microsoft.com/office/officeart/2008/layout/LinedList"/>
    <dgm:cxn modelId="{495E0556-D7B3-4057-A0AC-E652C758A207}" type="presOf" srcId="{3A62BFD8-7C24-4306-BA6C-72BD8233F316}" destId="{9ED57466-40C4-4753-B5A3-2C83FF4D81B5}" srcOrd="0" destOrd="0" presId="urn:microsoft.com/office/officeart/2008/layout/LinedList"/>
    <dgm:cxn modelId="{2CED5AE4-034D-428C-8DE7-76DA351B3DF5}" type="presOf" srcId="{5B1ECF18-25B4-4E05-ADF3-67A75E27ECA8}" destId="{2AA4975F-01CB-4428-917C-77565D998BC5}" srcOrd="0" destOrd="0" presId="urn:microsoft.com/office/officeart/2008/layout/LinedList"/>
    <dgm:cxn modelId="{2FD9678F-E818-485C-946A-50B080738063}" srcId="{2FDA7CD8-82D2-49DF-940F-9517373CA6AA}" destId="{3A62BFD8-7C24-4306-BA6C-72BD8233F316}" srcOrd="0" destOrd="0" parTransId="{275B1C3C-06BD-4544-B001-40A23A025DD0}" sibTransId="{06EC7DA2-8D8A-4916-8931-270B57248015}"/>
    <dgm:cxn modelId="{7D51C3A8-3F4F-4281-8CC7-667945261681}" type="presParOf" srcId="{7F6E0F01-9BCB-4CAE-8281-D835D0BFF078}" destId="{F838210D-D9BC-483F-B05A-A8EDF9BFB93B}" srcOrd="0" destOrd="0" presId="urn:microsoft.com/office/officeart/2008/layout/LinedList"/>
    <dgm:cxn modelId="{22E35B7C-55C4-402E-81E2-344A089A9F0A}" type="presParOf" srcId="{7F6E0F01-9BCB-4CAE-8281-D835D0BFF078}" destId="{AA0D093D-C922-4667-8A1F-2F735C1E5138}" srcOrd="1" destOrd="0" presId="urn:microsoft.com/office/officeart/2008/layout/LinedList"/>
    <dgm:cxn modelId="{AB8C6232-32AD-403D-8D88-88659A888937}" type="presParOf" srcId="{AA0D093D-C922-4667-8A1F-2F735C1E5138}" destId="{114EBEFF-5706-42B6-8EDB-26B9E4BB770F}" srcOrd="0" destOrd="0" presId="urn:microsoft.com/office/officeart/2008/layout/LinedList"/>
    <dgm:cxn modelId="{C4D70F06-B64C-4C88-8E04-CF9E49FB4418}" type="presParOf" srcId="{AA0D093D-C922-4667-8A1F-2F735C1E5138}" destId="{7AE1A05D-AC2F-4C15-9D91-A7E96F14E157}" srcOrd="1" destOrd="0" presId="urn:microsoft.com/office/officeart/2008/layout/LinedList"/>
    <dgm:cxn modelId="{F8EC5393-73B8-4843-9C30-AEFB510ADCFC}" type="presParOf" srcId="{7AE1A05D-AC2F-4C15-9D91-A7E96F14E157}" destId="{7C51C3D8-6C1C-41DA-A365-B1C31E28FDED}" srcOrd="0" destOrd="0" presId="urn:microsoft.com/office/officeart/2008/layout/LinedList"/>
    <dgm:cxn modelId="{192F99C5-C33D-41E0-8E87-489C0738B016}" type="presParOf" srcId="{7AE1A05D-AC2F-4C15-9D91-A7E96F14E157}" destId="{2BE053DC-49B4-404C-A4BA-72BFDE97BD4B}" srcOrd="1" destOrd="0" presId="urn:microsoft.com/office/officeart/2008/layout/LinedList"/>
    <dgm:cxn modelId="{56128865-8031-4C75-B709-C3946559D1F6}" type="presParOf" srcId="{2BE053DC-49B4-404C-A4BA-72BFDE97BD4B}" destId="{D840ABF4-566F-4EBC-AD45-7B97A224D193}" srcOrd="0" destOrd="0" presId="urn:microsoft.com/office/officeart/2008/layout/LinedList"/>
    <dgm:cxn modelId="{3475E34A-116D-4595-A8D9-8F334EAA8A56}" type="presParOf" srcId="{2BE053DC-49B4-404C-A4BA-72BFDE97BD4B}" destId="{9ED57466-40C4-4753-B5A3-2C83FF4D81B5}" srcOrd="1" destOrd="0" presId="urn:microsoft.com/office/officeart/2008/layout/LinedList"/>
    <dgm:cxn modelId="{529F8286-6900-46FE-9C5D-C33334C08432}" type="presParOf" srcId="{2BE053DC-49B4-404C-A4BA-72BFDE97BD4B}" destId="{23C25B76-B1B7-47D3-8F19-1B5526E312B2}" srcOrd="2" destOrd="0" presId="urn:microsoft.com/office/officeart/2008/layout/LinedList"/>
    <dgm:cxn modelId="{78095E58-E54B-4470-A422-89F3A6A01710}" type="presParOf" srcId="{7AE1A05D-AC2F-4C15-9D91-A7E96F14E157}" destId="{85532BDE-45D2-45DC-8420-658E5F58F9CB}" srcOrd="2" destOrd="0" presId="urn:microsoft.com/office/officeart/2008/layout/LinedList"/>
    <dgm:cxn modelId="{23EAF2E0-84F8-4748-9675-12FC391ECFAE}" type="presParOf" srcId="{7AE1A05D-AC2F-4C15-9D91-A7E96F14E157}" destId="{3087F8F9-9580-42C7-9C7B-CEBDC2400965}" srcOrd="3" destOrd="0" presId="urn:microsoft.com/office/officeart/2008/layout/LinedList"/>
    <dgm:cxn modelId="{1DF4FC5E-B769-434D-A2CA-EA7D79E9DB6E}" type="presParOf" srcId="{7AE1A05D-AC2F-4C15-9D91-A7E96F14E157}" destId="{368D2BD4-A815-4323-A85C-425BED090563}" srcOrd="4" destOrd="0" presId="urn:microsoft.com/office/officeart/2008/layout/LinedList"/>
    <dgm:cxn modelId="{0FD62880-056A-4D5F-9DB9-7E157A0FC2A0}" type="presParOf" srcId="{368D2BD4-A815-4323-A85C-425BED090563}" destId="{52210E80-79A3-430C-B95D-925BFCF6A31F}" srcOrd="0" destOrd="0" presId="urn:microsoft.com/office/officeart/2008/layout/LinedList"/>
    <dgm:cxn modelId="{16237CD8-91CE-4458-B6EC-4FF0926A9C54}" type="presParOf" srcId="{368D2BD4-A815-4323-A85C-425BED090563}" destId="{2AA4975F-01CB-4428-917C-77565D998BC5}" srcOrd="1" destOrd="0" presId="urn:microsoft.com/office/officeart/2008/layout/LinedList"/>
    <dgm:cxn modelId="{FA51F720-9144-4894-A320-07B01C8E612C}" type="presParOf" srcId="{368D2BD4-A815-4323-A85C-425BED090563}" destId="{27F53088-5275-470C-B218-04F5C38936F7}" srcOrd="2" destOrd="0" presId="urn:microsoft.com/office/officeart/2008/layout/LinedList"/>
    <dgm:cxn modelId="{CF84361D-C147-45F8-B710-A1065B0D1352}" type="presParOf" srcId="{7AE1A05D-AC2F-4C15-9D91-A7E96F14E157}" destId="{C97994F3-FB49-43AE-AE43-71B02869918E}" srcOrd="5" destOrd="0" presId="urn:microsoft.com/office/officeart/2008/layout/LinedList"/>
    <dgm:cxn modelId="{AA1E13B5-2988-40B5-952E-88008D7FB240}" type="presParOf" srcId="{7AE1A05D-AC2F-4C15-9D91-A7E96F14E157}" destId="{B3D76B1D-492A-461E-A598-E2B029CB4AC6}" srcOrd="6" destOrd="0" presId="urn:microsoft.com/office/officeart/2008/layout/LinedList"/>
    <dgm:cxn modelId="{026FEEE4-90D3-46A9-AAAA-D56C1ABEADEB}" type="presParOf" srcId="{7AE1A05D-AC2F-4C15-9D91-A7E96F14E157}" destId="{8E992A77-EB06-45FC-8B83-C8BBADF4471C}" srcOrd="7" destOrd="0" presId="urn:microsoft.com/office/officeart/2008/layout/LinedList"/>
    <dgm:cxn modelId="{E71602A2-BB88-45CD-8537-8B49BEB99D8D}" type="presParOf" srcId="{8E992A77-EB06-45FC-8B83-C8BBADF4471C}" destId="{0255F8E7-2EC2-4E8B-8B27-B819DE059047}" srcOrd="0" destOrd="0" presId="urn:microsoft.com/office/officeart/2008/layout/LinedList"/>
    <dgm:cxn modelId="{4450617E-7D5F-4B56-84E1-36FBB10FC691}" type="presParOf" srcId="{8E992A77-EB06-45FC-8B83-C8BBADF4471C}" destId="{7469A3B1-693D-4D29-8FD3-C69F5244B961}" srcOrd="1" destOrd="0" presId="urn:microsoft.com/office/officeart/2008/layout/LinedList"/>
    <dgm:cxn modelId="{2BF29320-5ED3-434E-BF13-EA02548A55FF}" type="presParOf" srcId="{8E992A77-EB06-45FC-8B83-C8BBADF4471C}" destId="{87E5C76A-AA70-43D4-B337-E9C782E793BB}" srcOrd="2" destOrd="0" presId="urn:microsoft.com/office/officeart/2008/layout/LinedList"/>
    <dgm:cxn modelId="{748002B9-EE9D-4EEA-B3C6-5FF61B8D9B1E}" type="presParOf" srcId="{7AE1A05D-AC2F-4C15-9D91-A7E96F14E157}" destId="{29D0DE73-749A-45C4-99E5-BF9394258528}" srcOrd="8" destOrd="0" presId="urn:microsoft.com/office/officeart/2008/layout/LinedList"/>
    <dgm:cxn modelId="{2A898950-2ABB-4888-B26B-7824E05A11D6}" type="presParOf" srcId="{7AE1A05D-AC2F-4C15-9D91-A7E96F14E157}" destId="{AF8F334B-191D-4F44-A96A-5475EEAB3721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E3F4F11-631C-4786-82DB-78FDC7107C0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FDA7CD8-82D2-49DF-940F-9517373CA6AA}">
      <dgm:prSet phldrT="[Text]" phldr="1"/>
      <dgm:spPr/>
      <dgm:t>
        <a:bodyPr/>
        <a:lstStyle/>
        <a:p>
          <a:endParaRPr lang="en-US" dirty="0"/>
        </a:p>
      </dgm:t>
    </dgm:pt>
    <dgm:pt modelId="{7EBDED26-514E-4251-802F-64BA3E6BD768}" type="parTrans" cxnId="{89F261E2-DC3D-471D-A012-78FCDD4B53C2}">
      <dgm:prSet/>
      <dgm:spPr/>
      <dgm:t>
        <a:bodyPr/>
        <a:lstStyle/>
        <a:p>
          <a:endParaRPr lang="en-US"/>
        </a:p>
      </dgm:t>
    </dgm:pt>
    <dgm:pt modelId="{00DAF43B-0958-4276-B4E3-6A6F21C84079}" type="sibTrans" cxnId="{89F261E2-DC3D-471D-A012-78FCDD4B53C2}">
      <dgm:prSet/>
      <dgm:spPr/>
      <dgm:t>
        <a:bodyPr/>
        <a:lstStyle/>
        <a:p>
          <a:endParaRPr lang="en-US"/>
        </a:p>
      </dgm:t>
    </dgm:pt>
    <dgm:pt modelId="{3A62BFD8-7C24-4306-BA6C-72BD8233F316}">
      <dgm:prSet phldrT="[Text]"/>
      <dgm:spPr/>
      <dgm:t>
        <a:bodyPr/>
        <a:lstStyle/>
        <a:p>
          <a:r>
            <a:rPr lang="en-US" dirty="0" err="1" smtClean="0"/>
            <a:t>Arigat</a:t>
          </a:r>
          <a:r>
            <a:rPr lang="en-US" dirty="0" err="1" smtClean="0">
              <a:latin typeface="Calibri"/>
              <a:cs typeface="Calibri"/>
            </a:rPr>
            <a:t>ō</a:t>
          </a:r>
          <a:endParaRPr lang="en-US" dirty="0"/>
        </a:p>
      </dgm:t>
    </dgm:pt>
    <dgm:pt modelId="{275B1C3C-06BD-4544-B001-40A23A025DD0}" type="parTrans" cxnId="{2FD9678F-E818-485C-946A-50B080738063}">
      <dgm:prSet/>
      <dgm:spPr/>
      <dgm:t>
        <a:bodyPr/>
        <a:lstStyle/>
        <a:p>
          <a:endParaRPr lang="en-US"/>
        </a:p>
      </dgm:t>
    </dgm:pt>
    <dgm:pt modelId="{06EC7DA2-8D8A-4916-8931-270B57248015}" type="sibTrans" cxnId="{2FD9678F-E818-485C-946A-50B080738063}">
      <dgm:prSet/>
      <dgm:spPr/>
      <dgm:t>
        <a:bodyPr/>
        <a:lstStyle/>
        <a:p>
          <a:endParaRPr lang="en-US"/>
        </a:p>
      </dgm:t>
    </dgm:pt>
    <dgm:pt modelId="{5B1ECF18-25B4-4E05-ADF3-67A75E27ECA8}">
      <dgm:prSet phldrT="[Text]"/>
      <dgm:spPr/>
      <dgm:t>
        <a:bodyPr/>
        <a:lstStyle/>
        <a:p>
          <a:r>
            <a:rPr lang="en-US" dirty="0" err="1" smtClean="0">
              <a:solidFill>
                <a:srgbClr val="FF0000"/>
              </a:solidFill>
            </a:rPr>
            <a:t>Gomen-nasai</a:t>
          </a:r>
          <a:endParaRPr lang="en-US" dirty="0">
            <a:solidFill>
              <a:srgbClr val="FF0000"/>
            </a:solidFill>
          </a:endParaRPr>
        </a:p>
      </dgm:t>
    </dgm:pt>
    <dgm:pt modelId="{CE344DBF-4BED-4A3B-988D-63EDD7F16EE7}" type="parTrans" cxnId="{0120EF87-6533-44E9-B969-A12D75B7EFCC}">
      <dgm:prSet/>
      <dgm:spPr/>
      <dgm:t>
        <a:bodyPr/>
        <a:lstStyle/>
        <a:p>
          <a:endParaRPr lang="en-US"/>
        </a:p>
      </dgm:t>
    </dgm:pt>
    <dgm:pt modelId="{E60F44EA-AF2E-4CD2-B6CB-9A4313B5FDA5}" type="sibTrans" cxnId="{0120EF87-6533-44E9-B969-A12D75B7EFCC}">
      <dgm:prSet/>
      <dgm:spPr/>
      <dgm:t>
        <a:bodyPr/>
        <a:lstStyle/>
        <a:p>
          <a:endParaRPr lang="en-US"/>
        </a:p>
      </dgm:t>
    </dgm:pt>
    <dgm:pt modelId="{13C2786E-E740-4523-B4B8-5A120A4F57C0}">
      <dgm:prSet phldrT="[Text]"/>
      <dgm:spPr/>
      <dgm:t>
        <a:bodyPr/>
        <a:lstStyle/>
        <a:p>
          <a:r>
            <a:rPr lang="en-US" dirty="0" err="1" smtClean="0"/>
            <a:t>Gochis</a:t>
          </a:r>
          <a:r>
            <a:rPr lang="en-US" dirty="0" err="1" smtClean="0">
              <a:latin typeface="Calibri"/>
              <a:cs typeface="Calibri"/>
            </a:rPr>
            <a:t>ō</a:t>
          </a:r>
          <a:r>
            <a:rPr lang="en-US" dirty="0" err="1" smtClean="0"/>
            <a:t>sama</a:t>
          </a:r>
          <a:endParaRPr lang="en-US" dirty="0"/>
        </a:p>
      </dgm:t>
    </dgm:pt>
    <dgm:pt modelId="{67AE9219-BADB-4FB8-8ADC-3C272584CDA9}" type="parTrans" cxnId="{5DFD568F-10DC-4124-9843-405D51862115}">
      <dgm:prSet/>
      <dgm:spPr/>
      <dgm:t>
        <a:bodyPr/>
        <a:lstStyle/>
        <a:p>
          <a:endParaRPr lang="en-US"/>
        </a:p>
      </dgm:t>
    </dgm:pt>
    <dgm:pt modelId="{75C804BC-28AE-4BEF-AB76-0B962C3F5C7A}" type="sibTrans" cxnId="{5DFD568F-10DC-4124-9843-405D51862115}">
      <dgm:prSet/>
      <dgm:spPr/>
      <dgm:t>
        <a:bodyPr/>
        <a:lstStyle/>
        <a:p>
          <a:endParaRPr lang="en-US"/>
        </a:p>
      </dgm:t>
    </dgm:pt>
    <dgm:pt modelId="{7F6E0F01-9BCB-4CAE-8281-D835D0BFF078}" type="pres">
      <dgm:prSet presAssocID="{BE3F4F11-631C-4786-82DB-78FDC7107C0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838210D-D9BC-483F-B05A-A8EDF9BFB93B}" type="pres">
      <dgm:prSet presAssocID="{2FDA7CD8-82D2-49DF-940F-9517373CA6AA}" presName="thickLine" presStyleLbl="alignNode1" presStyleIdx="0" presStyleCnt="1"/>
      <dgm:spPr/>
    </dgm:pt>
    <dgm:pt modelId="{AA0D093D-C922-4667-8A1F-2F735C1E5138}" type="pres">
      <dgm:prSet presAssocID="{2FDA7CD8-82D2-49DF-940F-9517373CA6AA}" presName="horz1" presStyleCnt="0"/>
      <dgm:spPr/>
    </dgm:pt>
    <dgm:pt modelId="{114EBEFF-5706-42B6-8EDB-26B9E4BB770F}" type="pres">
      <dgm:prSet presAssocID="{2FDA7CD8-82D2-49DF-940F-9517373CA6AA}" presName="tx1" presStyleLbl="revTx" presStyleIdx="0" presStyleCnt="4"/>
      <dgm:spPr/>
      <dgm:t>
        <a:bodyPr/>
        <a:lstStyle/>
        <a:p>
          <a:endParaRPr lang="en-US"/>
        </a:p>
      </dgm:t>
    </dgm:pt>
    <dgm:pt modelId="{7AE1A05D-AC2F-4C15-9D91-A7E96F14E157}" type="pres">
      <dgm:prSet presAssocID="{2FDA7CD8-82D2-49DF-940F-9517373CA6AA}" presName="vert1" presStyleCnt="0"/>
      <dgm:spPr/>
    </dgm:pt>
    <dgm:pt modelId="{7C51C3D8-6C1C-41DA-A365-B1C31E28FDED}" type="pres">
      <dgm:prSet presAssocID="{3A62BFD8-7C24-4306-BA6C-72BD8233F316}" presName="vertSpace2a" presStyleCnt="0"/>
      <dgm:spPr/>
    </dgm:pt>
    <dgm:pt modelId="{2BE053DC-49B4-404C-A4BA-72BFDE97BD4B}" type="pres">
      <dgm:prSet presAssocID="{3A62BFD8-7C24-4306-BA6C-72BD8233F316}" presName="horz2" presStyleCnt="0"/>
      <dgm:spPr/>
    </dgm:pt>
    <dgm:pt modelId="{D840ABF4-566F-4EBC-AD45-7B97A224D193}" type="pres">
      <dgm:prSet presAssocID="{3A62BFD8-7C24-4306-BA6C-72BD8233F316}" presName="horzSpace2" presStyleCnt="0"/>
      <dgm:spPr/>
    </dgm:pt>
    <dgm:pt modelId="{9ED57466-40C4-4753-B5A3-2C83FF4D81B5}" type="pres">
      <dgm:prSet presAssocID="{3A62BFD8-7C24-4306-BA6C-72BD8233F316}" presName="tx2" presStyleLbl="revTx" presStyleIdx="1" presStyleCnt="4"/>
      <dgm:spPr/>
      <dgm:t>
        <a:bodyPr/>
        <a:lstStyle/>
        <a:p>
          <a:endParaRPr lang="en-US"/>
        </a:p>
      </dgm:t>
    </dgm:pt>
    <dgm:pt modelId="{23C25B76-B1B7-47D3-8F19-1B5526E312B2}" type="pres">
      <dgm:prSet presAssocID="{3A62BFD8-7C24-4306-BA6C-72BD8233F316}" presName="vert2" presStyleCnt="0"/>
      <dgm:spPr/>
    </dgm:pt>
    <dgm:pt modelId="{85532BDE-45D2-45DC-8420-658E5F58F9CB}" type="pres">
      <dgm:prSet presAssocID="{3A62BFD8-7C24-4306-BA6C-72BD8233F316}" presName="thinLine2b" presStyleLbl="callout" presStyleIdx="0" presStyleCnt="3"/>
      <dgm:spPr/>
    </dgm:pt>
    <dgm:pt modelId="{3087F8F9-9580-42C7-9C7B-CEBDC2400965}" type="pres">
      <dgm:prSet presAssocID="{3A62BFD8-7C24-4306-BA6C-72BD8233F316}" presName="vertSpace2b" presStyleCnt="0"/>
      <dgm:spPr/>
    </dgm:pt>
    <dgm:pt modelId="{368D2BD4-A815-4323-A85C-425BED090563}" type="pres">
      <dgm:prSet presAssocID="{5B1ECF18-25B4-4E05-ADF3-67A75E27ECA8}" presName="horz2" presStyleCnt="0"/>
      <dgm:spPr/>
    </dgm:pt>
    <dgm:pt modelId="{52210E80-79A3-430C-B95D-925BFCF6A31F}" type="pres">
      <dgm:prSet presAssocID="{5B1ECF18-25B4-4E05-ADF3-67A75E27ECA8}" presName="horzSpace2" presStyleCnt="0"/>
      <dgm:spPr/>
    </dgm:pt>
    <dgm:pt modelId="{2AA4975F-01CB-4428-917C-77565D998BC5}" type="pres">
      <dgm:prSet presAssocID="{5B1ECF18-25B4-4E05-ADF3-67A75E27ECA8}" presName="tx2" presStyleLbl="revTx" presStyleIdx="2" presStyleCnt="4"/>
      <dgm:spPr/>
      <dgm:t>
        <a:bodyPr/>
        <a:lstStyle/>
        <a:p>
          <a:endParaRPr lang="en-US"/>
        </a:p>
      </dgm:t>
    </dgm:pt>
    <dgm:pt modelId="{27F53088-5275-470C-B218-04F5C38936F7}" type="pres">
      <dgm:prSet presAssocID="{5B1ECF18-25B4-4E05-ADF3-67A75E27ECA8}" presName="vert2" presStyleCnt="0"/>
      <dgm:spPr/>
    </dgm:pt>
    <dgm:pt modelId="{C97994F3-FB49-43AE-AE43-71B02869918E}" type="pres">
      <dgm:prSet presAssocID="{5B1ECF18-25B4-4E05-ADF3-67A75E27ECA8}" presName="thinLine2b" presStyleLbl="callout" presStyleIdx="1" presStyleCnt="3"/>
      <dgm:spPr/>
    </dgm:pt>
    <dgm:pt modelId="{B3D76B1D-492A-461E-A598-E2B029CB4AC6}" type="pres">
      <dgm:prSet presAssocID="{5B1ECF18-25B4-4E05-ADF3-67A75E27ECA8}" presName="vertSpace2b" presStyleCnt="0"/>
      <dgm:spPr/>
    </dgm:pt>
    <dgm:pt modelId="{8E992A77-EB06-45FC-8B83-C8BBADF4471C}" type="pres">
      <dgm:prSet presAssocID="{13C2786E-E740-4523-B4B8-5A120A4F57C0}" presName="horz2" presStyleCnt="0"/>
      <dgm:spPr/>
    </dgm:pt>
    <dgm:pt modelId="{0255F8E7-2EC2-4E8B-8B27-B819DE059047}" type="pres">
      <dgm:prSet presAssocID="{13C2786E-E740-4523-B4B8-5A120A4F57C0}" presName="horzSpace2" presStyleCnt="0"/>
      <dgm:spPr/>
    </dgm:pt>
    <dgm:pt modelId="{7469A3B1-693D-4D29-8FD3-C69F5244B961}" type="pres">
      <dgm:prSet presAssocID="{13C2786E-E740-4523-B4B8-5A120A4F57C0}" presName="tx2" presStyleLbl="revTx" presStyleIdx="3" presStyleCnt="4"/>
      <dgm:spPr/>
      <dgm:t>
        <a:bodyPr/>
        <a:lstStyle/>
        <a:p>
          <a:endParaRPr lang="en-US"/>
        </a:p>
      </dgm:t>
    </dgm:pt>
    <dgm:pt modelId="{87E5C76A-AA70-43D4-B337-E9C782E793BB}" type="pres">
      <dgm:prSet presAssocID="{13C2786E-E740-4523-B4B8-5A120A4F57C0}" presName="vert2" presStyleCnt="0"/>
      <dgm:spPr/>
    </dgm:pt>
    <dgm:pt modelId="{29D0DE73-749A-45C4-99E5-BF9394258528}" type="pres">
      <dgm:prSet presAssocID="{13C2786E-E740-4523-B4B8-5A120A4F57C0}" presName="thinLine2b" presStyleLbl="callout" presStyleIdx="2" presStyleCnt="3"/>
      <dgm:spPr/>
    </dgm:pt>
    <dgm:pt modelId="{AF8F334B-191D-4F44-A96A-5475EEAB3721}" type="pres">
      <dgm:prSet presAssocID="{13C2786E-E740-4523-B4B8-5A120A4F57C0}" presName="vertSpace2b" presStyleCnt="0"/>
      <dgm:spPr/>
    </dgm:pt>
  </dgm:ptLst>
  <dgm:cxnLst>
    <dgm:cxn modelId="{0120EF87-6533-44E9-B969-A12D75B7EFCC}" srcId="{2FDA7CD8-82D2-49DF-940F-9517373CA6AA}" destId="{5B1ECF18-25B4-4E05-ADF3-67A75E27ECA8}" srcOrd="1" destOrd="0" parTransId="{CE344DBF-4BED-4A3B-988D-63EDD7F16EE7}" sibTransId="{E60F44EA-AF2E-4CD2-B6CB-9A4313B5FDA5}"/>
    <dgm:cxn modelId="{89F261E2-DC3D-471D-A012-78FCDD4B53C2}" srcId="{BE3F4F11-631C-4786-82DB-78FDC7107C0D}" destId="{2FDA7CD8-82D2-49DF-940F-9517373CA6AA}" srcOrd="0" destOrd="0" parTransId="{7EBDED26-514E-4251-802F-64BA3E6BD768}" sibTransId="{00DAF43B-0958-4276-B4E3-6A6F21C84079}"/>
    <dgm:cxn modelId="{577705CE-7B5C-4EAD-845B-E13D47A829AB}" type="presOf" srcId="{3A62BFD8-7C24-4306-BA6C-72BD8233F316}" destId="{9ED57466-40C4-4753-B5A3-2C83FF4D81B5}" srcOrd="0" destOrd="0" presId="urn:microsoft.com/office/officeart/2008/layout/LinedList"/>
    <dgm:cxn modelId="{2FD9678F-E818-485C-946A-50B080738063}" srcId="{2FDA7CD8-82D2-49DF-940F-9517373CA6AA}" destId="{3A62BFD8-7C24-4306-BA6C-72BD8233F316}" srcOrd="0" destOrd="0" parTransId="{275B1C3C-06BD-4544-B001-40A23A025DD0}" sibTransId="{06EC7DA2-8D8A-4916-8931-270B57248015}"/>
    <dgm:cxn modelId="{CAB1B4D3-E285-41B6-BA66-D768B3F896EA}" type="presOf" srcId="{5B1ECF18-25B4-4E05-ADF3-67A75E27ECA8}" destId="{2AA4975F-01CB-4428-917C-77565D998BC5}" srcOrd="0" destOrd="0" presId="urn:microsoft.com/office/officeart/2008/layout/LinedList"/>
    <dgm:cxn modelId="{5DFD568F-10DC-4124-9843-405D51862115}" srcId="{2FDA7CD8-82D2-49DF-940F-9517373CA6AA}" destId="{13C2786E-E740-4523-B4B8-5A120A4F57C0}" srcOrd="2" destOrd="0" parTransId="{67AE9219-BADB-4FB8-8ADC-3C272584CDA9}" sibTransId="{75C804BC-28AE-4BEF-AB76-0B962C3F5C7A}"/>
    <dgm:cxn modelId="{9FE59E83-D8D2-40E6-A4D1-81A8D1AA409B}" type="presOf" srcId="{13C2786E-E740-4523-B4B8-5A120A4F57C0}" destId="{7469A3B1-693D-4D29-8FD3-C69F5244B961}" srcOrd="0" destOrd="0" presId="urn:microsoft.com/office/officeart/2008/layout/LinedList"/>
    <dgm:cxn modelId="{F6280227-5E62-455F-BAE9-9C9DAF1F27DB}" type="presOf" srcId="{BE3F4F11-631C-4786-82DB-78FDC7107C0D}" destId="{7F6E0F01-9BCB-4CAE-8281-D835D0BFF078}" srcOrd="0" destOrd="0" presId="urn:microsoft.com/office/officeart/2008/layout/LinedList"/>
    <dgm:cxn modelId="{E4D21F46-120C-483B-99D5-60A3467301DF}" type="presOf" srcId="{2FDA7CD8-82D2-49DF-940F-9517373CA6AA}" destId="{114EBEFF-5706-42B6-8EDB-26B9E4BB770F}" srcOrd="0" destOrd="0" presId="urn:microsoft.com/office/officeart/2008/layout/LinedList"/>
    <dgm:cxn modelId="{13AA7761-A411-464A-9CA7-946F17171CB0}" type="presParOf" srcId="{7F6E0F01-9BCB-4CAE-8281-D835D0BFF078}" destId="{F838210D-D9BC-483F-B05A-A8EDF9BFB93B}" srcOrd="0" destOrd="0" presId="urn:microsoft.com/office/officeart/2008/layout/LinedList"/>
    <dgm:cxn modelId="{FEB2F210-1CEE-4AFC-99F9-D6ECF3FF95BF}" type="presParOf" srcId="{7F6E0F01-9BCB-4CAE-8281-D835D0BFF078}" destId="{AA0D093D-C922-4667-8A1F-2F735C1E5138}" srcOrd="1" destOrd="0" presId="urn:microsoft.com/office/officeart/2008/layout/LinedList"/>
    <dgm:cxn modelId="{D0984D8D-B035-45ED-9B27-B2C1C6006F35}" type="presParOf" srcId="{AA0D093D-C922-4667-8A1F-2F735C1E5138}" destId="{114EBEFF-5706-42B6-8EDB-26B9E4BB770F}" srcOrd="0" destOrd="0" presId="urn:microsoft.com/office/officeart/2008/layout/LinedList"/>
    <dgm:cxn modelId="{96D242C0-9BBF-40FF-ACDB-794302CC540A}" type="presParOf" srcId="{AA0D093D-C922-4667-8A1F-2F735C1E5138}" destId="{7AE1A05D-AC2F-4C15-9D91-A7E96F14E157}" srcOrd="1" destOrd="0" presId="urn:microsoft.com/office/officeart/2008/layout/LinedList"/>
    <dgm:cxn modelId="{1F2431DE-ED89-4001-B05E-B887E17CC4DC}" type="presParOf" srcId="{7AE1A05D-AC2F-4C15-9D91-A7E96F14E157}" destId="{7C51C3D8-6C1C-41DA-A365-B1C31E28FDED}" srcOrd="0" destOrd="0" presId="urn:microsoft.com/office/officeart/2008/layout/LinedList"/>
    <dgm:cxn modelId="{990EA3AD-7AE2-4D30-8C4F-213D6C554BA9}" type="presParOf" srcId="{7AE1A05D-AC2F-4C15-9D91-A7E96F14E157}" destId="{2BE053DC-49B4-404C-A4BA-72BFDE97BD4B}" srcOrd="1" destOrd="0" presId="urn:microsoft.com/office/officeart/2008/layout/LinedList"/>
    <dgm:cxn modelId="{E0CA8C7A-FA14-4603-8AD5-690D9A064236}" type="presParOf" srcId="{2BE053DC-49B4-404C-A4BA-72BFDE97BD4B}" destId="{D840ABF4-566F-4EBC-AD45-7B97A224D193}" srcOrd="0" destOrd="0" presId="urn:microsoft.com/office/officeart/2008/layout/LinedList"/>
    <dgm:cxn modelId="{62815E03-CC71-4080-9ACA-96BCDCF812CB}" type="presParOf" srcId="{2BE053DC-49B4-404C-A4BA-72BFDE97BD4B}" destId="{9ED57466-40C4-4753-B5A3-2C83FF4D81B5}" srcOrd="1" destOrd="0" presId="urn:microsoft.com/office/officeart/2008/layout/LinedList"/>
    <dgm:cxn modelId="{B4A620BC-6ECE-430E-9EF7-3263C0B8F188}" type="presParOf" srcId="{2BE053DC-49B4-404C-A4BA-72BFDE97BD4B}" destId="{23C25B76-B1B7-47D3-8F19-1B5526E312B2}" srcOrd="2" destOrd="0" presId="urn:microsoft.com/office/officeart/2008/layout/LinedList"/>
    <dgm:cxn modelId="{8FA087CD-D586-407D-BBD1-4240C26FCFBC}" type="presParOf" srcId="{7AE1A05D-AC2F-4C15-9D91-A7E96F14E157}" destId="{85532BDE-45D2-45DC-8420-658E5F58F9CB}" srcOrd="2" destOrd="0" presId="urn:microsoft.com/office/officeart/2008/layout/LinedList"/>
    <dgm:cxn modelId="{FA7A37D1-B54F-461B-AACE-B390E7465799}" type="presParOf" srcId="{7AE1A05D-AC2F-4C15-9D91-A7E96F14E157}" destId="{3087F8F9-9580-42C7-9C7B-CEBDC2400965}" srcOrd="3" destOrd="0" presId="urn:microsoft.com/office/officeart/2008/layout/LinedList"/>
    <dgm:cxn modelId="{D25E73F4-350C-4602-B21E-2A1A1D507D36}" type="presParOf" srcId="{7AE1A05D-AC2F-4C15-9D91-A7E96F14E157}" destId="{368D2BD4-A815-4323-A85C-425BED090563}" srcOrd="4" destOrd="0" presId="urn:microsoft.com/office/officeart/2008/layout/LinedList"/>
    <dgm:cxn modelId="{0396BBD4-5A55-4262-8CD9-0FB3AFD6BFC9}" type="presParOf" srcId="{368D2BD4-A815-4323-A85C-425BED090563}" destId="{52210E80-79A3-430C-B95D-925BFCF6A31F}" srcOrd="0" destOrd="0" presId="urn:microsoft.com/office/officeart/2008/layout/LinedList"/>
    <dgm:cxn modelId="{316D62DA-3500-4CBC-869F-169E792F4D6A}" type="presParOf" srcId="{368D2BD4-A815-4323-A85C-425BED090563}" destId="{2AA4975F-01CB-4428-917C-77565D998BC5}" srcOrd="1" destOrd="0" presId="urn:microsoft.com/office/officeart/2008/layout/LinedList"/>
    <dgm:cxn modelId="{EB1A9B42-34FB-45A9-8685-1DE45016F5D9}" type="presParOf" srcId="{368D2BD4-A815-4323-A85C-425BED090563}" destId="{27F53088-5275-470C-B218-04F5C38936F7}" srcOrd="2" destOrd="0" presId="urn:microsoft.com/office/officeart/2008/layout/LinedList"/>
    <dgm:cxn modelId="{7BDD1168-70E4-4E66-9C44-FFC701532278}" type="presParOf" srcId="{7AE1A05D-AC2F-4C15-9D91-A7E96F14E157}" destId="{C97994F3-FB49-43AE-AE43-71B02869918E}" srcOrd="5" destOrd="0" presId="urn:microsoft.com/office/officeart/2008/layout/LinedList"/>
    <dgm:cxn modelId="{DB08B022-D9EC-44EA-8EEC-F86A0A385BE1}" type="presParOf" srcId="{7AE1A05D-AC2F-4C15-9D91-A7E96F14E157}" destId="{B3D76B1D-492A-461E-A598-E2B029CB4AC6}" srcOrd="6" destOrd="0" presId="urn:microsoft.com/office/officeart/2008/layout/LinedList"/>
    <dgm:cxn modelId="{DE71D1A3-8837-4116-8488-EA46C12A5D76}" type="presParOf" srcId="{7AE1A05D-AC2F-4C15-9D91-A7E96F14E157}" destId="{8E992A77-EB06-45FC-8B83-C8BBADF4471C}" srcOrd="7" destOrd="0" presId="urn:microsoft.com/office/officeart/2008/layout/LinedList"/>
    <dgm:cxn modelId="{B710E02B-221E-4C1C-A458-8C0FA7445ACF}" type="presParOf" srcId="{8E992A77-EB06-45FC-8B83-C8BBADF4471C}" destId="{0255F8E7-2EC2-4E8B-8B27-B819DE059047}" srcOrd="0" destOrd="0" presId="urn:microsoft.com/office/officeart/2008/layout/LinedList"/>
    <dgm:cxn modelId="{BEC9CC33-18C4-48CD-A073-13399D400FAB}" type="presParOf" srcId="{8E992A77-EB06-45FC-8B83-C8BBADF4471C}" destId="{7469A3B1-693D-4D29-8FD3-C69F5244B961}" srcOrd="1" destOrd="0" presId="urn:microsoft.com/office/officeart/2008/layout/LinedList"/>
    <dgm:cxn modelId="{3DEA0090-C702-41A6-A7F0-AD420E5E43FA}" type="presParOf" srcId="{8E992A77-EB06-45FC-8B83-C8BBADF4471C}" destId="{87E5C76A-AA70-43D4-B337-E9C782E793BB}" srcOrd="2" destOrd="0" presId="urn:microsoft.com/office/officeart/2008/layout/LinedList"/>
    <dgm:cxn modelId="{40456C01-695E-45A9-AAC5-1440E12492E4}" type="presParOf" srcId="{7AE1A05D-AC2F-4C15-9D91-A7E96F14E157}" destId="{29D0DE73-749A-45C4-99E5-BF9394258528}" srcOrd="8" destOrd="0" presId="urn:microsoft.com/office/officeart/2008/layout/LinedList"/>
    <dgm:cxn modelId="{A8A98FC6-88F6-4BAC-B0C4-244D1BB0B1FC}" type="presParOf" srcId="{7AE1A05D-AC2F-4C15-9D91-A7E96F14E157}" destId="{AF8F334B-191D-4F44-A96A-5475EEAB3721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D85C-7880-48A4-AF61-196AC55331B7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7DE6-5452-4A2B-8E2D-58A95DAF4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D85C-7880-48A4-AF61-196AC55331B7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7DE6-5452-4A2B-8E2D-58A95DAF4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D85C-7880-48A4-AF61-196AC55331B7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7DE6-5452-4A2B-8E2D-58A95DAF4315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D85C-7880-48A4-AF61-196AC55331B7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7DE6-5452-4A2B-8E2D-58A95DAF431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D85C-7880-48A4-AF61-196AC55331B7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7DE6-5452-4A2B-8E2D-58A95DAF4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D85C-7880-48A4-AF61-196AC55331B7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7DE6-5452-4A2B-8E2D-58A95DAF43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D85C-7880-48A4-AF61-196AC55331B7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7DE6-5452-4A2B-8E2D-58A95DAF4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D85C-7880-48A4-AF61-196AC55331B7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7DE6-5452-4A2B-8E2D-58A95DAF4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D85C-7880-48A4-AF61-196AC55331B7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7DE6-5452-4A2B-8E2D-58A95DAF4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D85C-7880-48A4-AF61-196AC55331B7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7DE6-5452-4A2B-8E2D-58A95DAF4315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FD85C-7880-48A4-AF61-196AC55331B7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77DE6-5452-4A2B-8E2D-58A95DAF431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B6FD85C-7880-48A4-AF61-196AC55331B7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B077DE6-5452-4A2B-8E2D-58A95DAF431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diagramLayout" Target="../diagrams/layout6.xml"/><Relationship Id="rId7" Type="http://schemas.openxmlformats.org/officeDocument/2006/relationships/image" Target="../media/image5.gif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diagramLayout" Target="../diagrams/layout7.xml"/><Relationship Id="rId7" Type="http://schemas.openxmlformats.org/officeDocument/2006/relationships/image" Target="../media/image7.gif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diagramLayout" Target="../diagrams/layout8.xml"/><Relationship Id="rId7" Type="http://schemas.openxmlformats.org/officeDocument/2006/relationships/image" Target="../media/image8.gif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gi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4.gif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4.gif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diagramLayout" Target="../diagrams/layout5.xml"/><Relationship Id="rId7" Type="http://schemas.openxmlformats.org/officeDocument/2006/relationships/image" Target="../media/image6.gif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962400"/>
            <a:ext cx="6477000" cy="1828800"/>
          </a:xfrm>
        </p:spPr>
        <p:txBody>
          <a:bodyPr>
            <a:noAutofit/>
          </a:bodyPr>
          <a:lstStyle/>
          <a:p>
            <a:r>
              <a:rPr lang="en-US" altLang="ja-JP" sz="6000" dirty="0" smtClean="0"/>
              <a:t>Greetings/</a:t>
            </a:r>
            <a:br>
              <a:rPr lang="en-US" altLang="ja-JP" sz="6000" dirty="0" smtClean="0"/>
            </a:br>
            <a:r>
              <a:rPr lang="en-US" altLang="ja-JP" sz="6000" dirty="0" smtClean="0"/>
              <a:t>Expressions</a:t>
            </a:r>
            <a:endParaRPr lang="en-US" sz="6000" dirty="0"/>
          </a:p>
        </p:txBody>
      </p:sp>
      <p:pic>
        <p:nvPicPr>
          <p:cNvPr id="7170" name="Picture 2" descr="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371600"/>
            <a:ext cx="2590800" cy="194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85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6088719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1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8097" y="304800"/>
            <a:ext cx="2762250" cy="258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お星様のイラスト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57200"/>
            <a:ext cx="3173071" cy="178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570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689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4</a:t>
            </a:r>
            <a:r>
              <a:rPr lang="en-US" dirty="0" smtClean="0">
                <a:solidFill>
                  <a:schemeClr val="tx1"/>
                </a:solidFill>
              </a:rPr>
              <a:t>.How do you apologize when you accidentally stepped on someone’s foot?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146" name="Picture 2" descr="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572000"/>
            <a:ext cx="4276028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7628" y="4572000"/>
            <a:ext cx="1534064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777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082667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1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04800"/>
            <a:ext cx="4276028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57200"/>
            <a:ext cx="1534064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333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0271868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4" descr="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759725"/>
            <a:ext cx="1534064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1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85800"/>
            <a:ext cx="4276028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25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962400"/>
            <a:ext cx="6477000" cy="1828800"/>
          </a:xfrm>
        </p:spPr>
        <p:txBody>
          <a:bodyPr>
            <a:noAutofit/>
          </a:bodyPr>
          <a:lstStyle/>
          <a:p>
            <a:r>
              <a:rPr lang="en-US" sz="6000" dirty="0" err="1" smtClean="0"/>
              <a:t>Owari</a:t>
            </a:r>
            <a:r>
              <a:rPr lang="en-US" sz="6000" dirty="0" smtClean="0"/>
              <a:t> (The end)</a:t>
            </a:r>
            <a:endParaRPr lang="en-US" sz="6000" dirty="0"/>
          </a:p>
        </p:txBody>
      </p:sp>
      <p:pic>
        <p:nvPicPr>
          <p:cNvPr id="7170" name="Picture 2" descr="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371600"/>
            <a:ext cx="2590800" cy="1948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1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689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1.How do you greet your mother in the morning?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親子・保育士・子供のイラスト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365" y="3704664"/>
            <a:ext cx="3027482" cy="2315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1555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2977218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親子・保育士・子供のイラスト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836460"/>
            <a:ext cx="2286000" cy="1748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328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2512776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親子・保育士・子供のイラスト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209800"/>
            <a:ext cx="2491151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61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6896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2</a:t>
            </a:r>
            <a:r>
              <a:rPr lang="en-US" dirty="0" smtClean="0">
                <a:solidFill>
                  <a:schemeClr val="tx1"/>
                </a:solidFill>
              </a:rPr>
              <a:t>.How do you greet your host family </a:t>
            </a:r>
            <a:r>
              <a:rPr lang="en-US" dirty="0" smtClean="0">
                <a:solidFill>
                  <a:srgbClr val="FF0000"/>
                </a:solidFill>
              </a:rPr>
              <a:t>before going to bed </a:t>
            </a:r>
            <a:r>
              <a:rPr lang="en-US" dirty="0" smtClean="0">
                <a:solidFill>
                  <a:schemeClr val="tx1"/>
                </a:solidFill>
              </a:rPr>
              <a:t>on the first day of the home-stay?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0" name="Picture 2" descr="家族だんらん・イラスト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114800"/>
            <a:ext cx="3733800" cy="224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07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5291597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家族だんらん・イラスト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57200"/>
            <a:ext cx="341737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229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7377541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家族だんらん・イラスト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33400"/>
            <a:ext cx="3733800" cy="2247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963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56689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3.How do you greet your new neighbor </a:t>
            </a:r>
            <a:r>
              <a:rPr lang="en-US" dirty="0" smtClean="0">
                <a:solidFill>
                  <a:srgbClr val="FF0000"/>
                </a:solidFill>
              </a:rPr>
              <a:t>at 8pm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074" name="Picture 2" descr="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038600"/>
            <a:ext cx="2762250" cy="258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お星様のイラスト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312" y="271462"/>
            <a:ext cx="3173071" cy="178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958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4947056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4" descr="お星様のイラスト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7312" y="271462"/>
            <a:ext cx="3173071" cy="178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1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60089"/>
            <a:ext cx="2762250" cy="258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339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1242</TotalTime>
  <Words>86</Words>
  <Application>Microsoft Office PowerPoint</Application>
  <PresentationFormat>On-screen Show (4:3)</PresentationFormat>
  <Paragraphs>30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HGP明朝E</vt:lpstr>
      <vt:lpstr>Calibri</vt:lpstr>
      <vt:lpstr>Candara</vt:lpstr>
      <vt:lpstr>Symbol</vt:lpstr>
      <vt:lpstr>Waveform</vt:lpstr>
      <vt:lpstr>Greetings/ Expressions</vt:lpstr>
      <vt:lpstr>1.How do you greet your mother in the morning? </vt:lpstr>
      <vt:lpstr>PowerPoint Presentation</vt:lpstr>
      <vt:lpstr>PowerPoint Presentation</vt:lpstr>
      <vt:lpstr>2.How do you greet your host family before going to bed on the first day of the home-stay?</vt:lpstr>
      <vt:lpstr>PowerPoint Presentation</vt:lpstr>
      <vt:lpstr>PowerPoint Presentation</vt:lpstr>
      <vt:lpstr>3.How do you greet your new neighbor at 8pm?</vt:lpstr>
      <vt:lpstr>PowerPoint Presentation</vt:lpstr>
      <vt:lpstr>PowerPoint Presentation</vt:lpstr>
      <vt:lpstr>4.How do you apologize when you accidentally stepped on someone’s foot?</vt:lpstr>
      <vt:lpstr>PowerPoint Presentation</vt:lpstr>
      <vt:lpstr>PowerPoint Presentation</vt:lpstr>
      <vt:lpstr>Owari (The end)</vt:lpstr>
    </vt:vector>
  </TitlesOfParts>
  <Company>CDBS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Greetings/Expressions</dc:title>
  <dc:creator>Caritas Don Bosco School</dc:creator>
  <cp:lastModifiedBy>billinge</cp:lastModifiedBy>
  <cp:revision>23</cp:revision>
  <dcterms:created xsi:type="dcterms:W3CDTF">2012-06-13T14:16:10Z</dcterms:created>
  <dcterms:modified xsi:type="dcterms:W3CDTF">2013-09-13T03:16:36Z</dcterms:modified>
</cp:coreProperties>
</file>