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1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94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3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73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95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2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9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69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9D77-B351-4E86-9ED5-54C37A1A016E}" type="datetimeFigureOut">
              <a:rPr lang="en-AU" smtClean="0"/>
              <a:t>30/09/2013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D08E-DD62-4E1F-B58D-73EC36A3B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1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私</a:t>
            </a:r>
            <a:r>
              <a:rPr lang="ja-JP" altLang="en-US" dirty="0" smtClean="0"/>
              <a:t>はだれですか。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96944" cy="2855168"/>
          </a:xfrm>
        </p:spPr>
        <p:txBody>
          <a:bodyPr>
            <a:normAutofit fontScale="47500" lnSpcReduction="20000"/>
          </a:bodyPr>
          <a:lstStyle/>
          <a:p>
            <a:r>
              <a:rPr lang="en-AU" dirty="0" smtClean="0"/>
              <a:t>Instructions:-</a:t>
            </a:r>
          </a:p>
          <a:p>
            <a:pPr marL="514350" indent="-514350" algn="l">
              <a:buAutoNum type="arabicPeriod"/>
            </a:pPr>
            <a:r>
              <a:rPr lang="en-AU" dirty="0" smtClean="0"/>
              <a:t>Divide the class into two teams. </a:t>
            </a:r>
          </a:p>
          <a:p>
            <a:pPr marL="514350" indent="-514350" algn="l">
              <a:buAutoNum type="arabicPeriod"/>
            </a:pPr>
            <a:r>
              <a:rPr lang="en-AU" dirty="0" smtClean="0"/>
              <a:t>Have one team member sit at the front of the class facing away from data projector screen. </a:t>
            </a:r>
          </a:p>
          <a:p>
            <a:pPr marL="514350" indent="-514350" algn="l">
              <a:buAutoNum type="arabicPeriod"/>
            </a:pPr>
            <a:r>
              <a:rPr lang="en-AU" dirty="0" smtClean="0"/>
              <a:t>The student’s team then give a description in Japanese of the person projected. The student at the front must guess who it is. </a:t>
            </a:r>
          </a:p>
          <a:p>
            <a:pPr marL="514350" indent="-514350" algn="l">
              <a:buAutoNum type="arabicPeriod"/>
            </a:pPr>
            <a:r>
              <a:rPr lang="en-AU" dirty="0" smtClean="0"/>
              <a:t>Once they have successfully guessed who the person is they can swap with another team member.  </a:t>
            </a:r>
          </a:p>
          <a:p>
            <a:pPr marL="514350" indent="-514350" algn="l">
              <a:buAutoNum type="arabicPeriod"/>
            </a:pPr>
            <a:r>
              <a:rPr lang="en-AU" dirty="0" smtClean="0"/>
              <a:t>Students keep rotating until the time limit set is up (e.g. 5 minutes per team). The other team then has a go to see how many they can get right. </a:t>
            </a:r>
          </a:p>
          <a:p>
            <a:pPr algn="l"/>
            <a:r>
              <a:rPr lang="en-AU" dirty="0" smtClean="0"/>
              <a:t>The winning team is the team that has successfully guessed the most people. Teams are disqualified if they use English or sign language and a point is then given to the other team.</a:t>
            </a:r>
          </a:p>
          <a:p>
            <a:pPr algn="l"/>
            <a:r>
              <a:rPr lang="en-AU" dirty="0" smtClean="0"/>
              <a:t>Once students get the hang of this game the time limit can be shortened. Also, have students make their own ‘Guess Who’ </a:t>
            </a:r>
            <a:r>
              <a:rPr lang="en-AU" dirty="0" err="1" smtClean="0"/>
              <a:t>powerpoint</a:t>
            </a:r>
            <a:r>
              <a:rPr lang="en-AU" dirty="0" smtClean="0"/>
              <a:t> to use for this  game. Great way to consolidate Japanese language for body parts and descriptions of people.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7" y="692696"/>
            <a:ext cx="4381732" cy="53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40147" cy="55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16632"/>
            <a:ext cx="464732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Jessica </a:t>
            </a:r>
            <a:r>
              <a:rPr lang="en-US" dirty="0" smtClean="0"/>
              <a:t>Watson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98" y="1700808"/>
            <a:ext cx="5616623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adelle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600075"/>
            <a:ext cx="39243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32"/>
            <a:ext cx="4320480" cy="625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3517"/>
            <a:ext cx="4176464" cy="627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私はだれですか。</vt:lpstr>
      <vt:lpstr>PowerPoint Presentation</vt:lpstr>
      <vt:lpstr>PowerPoint Presentation</vt:lpstr>
      <vt:lpstr>PowerPoint Presentation</vt:lpstr>
      <vt:lpstr>PowerPoint Presentation</vt:lpstr>
      <vt:lpstr>Jessica Watson</vt:lpstr>
      <vt:lpstr>adelle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私はだれですか。</dc:title>
  <dc:creator>Angela Nolan</dc:creator>
  <cp:lastModifiedBy>billinge</cp:lastModifiedBy>
  <cp:revision>6</cp:revision>
  <dcterms:created xsi:type="dcterms:W3CDTF">2013-03-20T23:07:02Z</dcterms:created>
  <dcterms:modified xsi:type="dcterms:W3CDTF">2013-09-30T01:25:50Z</dcterms:modified>
</cp:coreProperties>
</file>