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92" r:id="rId2"/>
  </p:sldMasterIdLst>
  <p:notesMasterIdLst>
    <p:notesMasterId r:id="rId73"/>
  </p:notesMasterIdLst>
  <p:sldIdLst>
    <p:sldId id="256" r:id="rId3"/>
    <p:sldId id="340" r:id="rId4"/>
    <p:sldId id="329" r:id="rId5"/>
    <p:sldId id="330" r:id="rId6"/>
    <p:sldId id="332" r:id="rId7"/>
    <p:sldId id="333" r:id="rId8"/>
    <p:sldId id="335" r:id="rId9"/>
    <p:sldId id="339" r:id="rId10"/>
    <p:sldId id="337" r:id="rId11"/>
    <p:sldId id="341" r:id="rId12"/>
    <p:sldId id="279" r:id="rId13"/>
    <p:sldId id="287" r:id="rId14"/>
    <p:sldId id="278" r:id="rId15"/>
    <p:sldId id="291" r:id="rId16"/>
    <p:sldId id="293" r:id="rId17"/>
    <p:sldId id="294" r:id="rId18"/>
    <p:sldId id="285" r:id="rId19"/>
    <p:sldId id="284" r:id="rId20"/>
    <p:sldId id="290" r:id="rId21"/>
    <p:sldId id="295" r:id="rId22"/>
    <p:sldId id="296" r:id="rId23"/>
    <p:sldId id="259" r:id="rId24"/>
    <p:sldId id="342" r:id="rId25"/>
    <p:sldId id="343" r:id="rId26"/>
    <p:sldId id="281" r:id="rId27"/>
    <p:sldId id="297" r:id="rId28"/>
    <p:sldId id="280" r:id="rId29"/>
    <p:sldId id="299" r:id="rId30"/>
    <p:sldId id="300" r:id="rId31"/>
    <p:sldId id="301" r:id="rId32"/>
    <p:sldId id="302" r:id="rId33"/>
    <p:sldId id="277" r:id="rId34"/>
    <p:sldId id="286" r:id="rId35"/>
    <p:sldId id="303" r:id="rId36"/>
    <p:sldId id="305" r:id="rId37"/>
    <p:sldId id="306" r:id="rId38"/>
    <p:sldId id="307" r:id="rId39"/>
    <p:sldId id="308" r:id="rId40"/>
    <p:sldId id="282" r:id="rId41"/>
    <p:sldId id="309" r:id="rId42"/>
    <p:sldId id="310" r:id="rId43"/>
    <p:sldId id="262" r:id="rId44"/>
    <p:sldId id="344" r:id="rId45"/>
    <p:sldId id="345" r:id="rId46"/>
    <p:sldId id="311" r:id="rId47"/>
    <p:sldId id="313" r:id="rId48"/>
    <p:sldId id="289" r:id="rId49"/>
    <p:sldId id="314" r:id="rId50"/>
    <p:sldId id="315" r:id="rId51"/>
    <p:sldId id="316" r:id="rId52"/>
    <p:sldId id="283" r:id="rId53"/>
    <p:sldId id="317" r:id="rId54"/>
    <p:sldId id="319" r:id="rId55"/>
    <p:sldId id="320" r:id="rId56"/>
    <p:sldId id="321" r:id="rId57"/>
    <p:sldId id="322" r:id="rId58"/>
    <p:sldId id="323" r:id="rId59"/>
    <p:sldId id="265" r:id="rId60"/>
    <p:sldId id="346" r:id="rId61"/>
    <p:sldId id="288" r:id="rId62"/>
    <p:sldId id="324" r:id="rId63"/>
    <p:sldId id="326" r:id="rId64"/>
    <p:sldId id="327" r:id="rId65"/>
    <p:sldId id="328" r:id="rId66"/>
    <p:sldId id="267" r:id="rId67"/>
    <p:sldId id="268" r:id="rId68"/>
    <p:sldId id="270" r:id="rId69"/>
    <p:sldId id="271" r:id="rId70"/>
    <p:sldId id="273" r:id="rId71"/>
    <p:sldId id="276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7913-7808-469F-B07C-68FD2CDC705D}" type="datetimeFigureOut">
              <a:rPr lang="en-AU" smtClean="0"/>
              <a:t>19/04/2014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ADEE-3253-47AF-8A0B-91E6AAE879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98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CADEE-3253-47AF-8A0B-91E6AAE87943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15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03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2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6856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6953250" y="762000"/>
            <a:ext cx="219392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/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FA65B8-EFBD-426F-9B3A-81FC52EE2B60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7A510A-C07C-41C2-8ECE-09EEBC554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6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D5FE09-C9F9-460B-8E36-E75A0F5E32AE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3616A5-57BE-4929-AC34-42FF0CC11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7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/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FD6A8D-B50D-41FC-92D3-4E876E82C4CD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098117-7F5E-41C4-9338-205EBAF93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5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FF2A6B-CA61-4136-9CA7-E5CE8DDC846C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980B69-6E7B-4878-94B0-8551952CF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35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BDFE5D-9C15-4AE2-899F-DC8CA9CA802D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D82740-E3FF-4B9D-9BAA-FA71323FF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50E192-6344-4616-B2DE-8923B73635F8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EA4C16-FDDD-4E18-AFF0-4948627E29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1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888B9F-EFAF-4744-8F74-4DDE84F2AF91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1C5BEE-1F5F-485B-80DF-17D48EE67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7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5F540CB-3222-4342-BCA1-38627AF4A60F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9FB1104-785C-474D-8DEF-1814203B3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5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/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CC1CE3-5193-4CFB-8D2A-ED7AD25E6542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138" y="6356350"/>
            <a:ext cx="4433887" cy="365125"/>
          </a:xfr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54A453-12A4-4134-9803-2AA23979E0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9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7ED88F-4379-4657-A134-A7BBFBB15702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F1422A-2408-43DA-8725-39CE88A2D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16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05ED1F-7C25-4BC8-BB5D-D4E9C6EF86CC}" type="datetimeFigureOut">
              <a:rPr lang="en-US"/>
              <a:pPr>
                <a:defRPr/>
              </a:pPr>
              <a:t>4/19/2014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AD6E6-0C7C-44D4-8852-D83DE7421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1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0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6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4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4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2582863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13" y="1123950"/>
            <a:ext cx="22113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425" y="758825"/>
            <a:ext cx="28892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0" y="863600"/>
            <a:ext cx="5486400" cy="5121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defRPr>
            </a:lvl1pPr>
          </a:lstStyle>
          <a:p>
            <a:pPr>
              <a:defRPr/>
            </a:pPr>
            <a:fld id="{BD3D43BF-7A06-45C9-A842-F43283E64AA3}" type="datetimeFigureOut">
              <a:rPr lang="en-US">
                <a:cs typeface="Arial" panose="020B0604020202020204" pitchFamily="34" charset="0"/>
              </a:rPr>
              <a:pPr>
                <a:defRPr/>
              </a:pPr>
              <a:t>4/19/2014</a:t>
            </a:fld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0" y="6356350"/>
            <a:ext cx="4433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825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defRPr>
            </a:lvl1pPr>
          </a:lstStyle>
          <a:p>
            <a:pPr>
              <a:defRPr/>
            </a:pPr>
            <a:r>
              <a:rPr lang="en-US">
                <a:cs typeface="Arial" panose="020B0604020202020204" pitchFamily="34" charset="0"/>
              </a:rPr>
              <a:t>
             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0" y="6356350"/>
            <a:ext cx="11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rgbClr val="40BAD2"/>
                </a:solidFill>
                <a:latin typeface="Corbel" panose="020B0503020204020204"/>
              </a:defRPr>
            </a:lvl1pPr>
          </a:lstStyle>
          <a:p>
            <a:pPr>
              <a:defRPr/>
            </a:pPr>
            <a:fld id="{04397402-AFD9-4341-8C28-2FE919A6A062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-45">
          <a:solidFill>
            <a:srgbClr val="FFFFFF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36525" indent="-136525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1500" kern="1200">
          <a:solidFill>
            <a:srgbClr val="595959"/>
          </a:solidFill>
          <a:latin typeface="+mn-lt"/>
          <a:ea typeface="+mn-ea"/>
          <a:cs typeface="+mn-cs"/>
        </a:defRPr>
      </a:lvl1pPr>
      <a:lvl2pPr marL="5143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3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595959"/>
          </a:solidFill>
          <a:latin typeface="+mn-lt"/>
          <a:ea typeface="+mn-ea"/>
          <a:cs typeface="+mn-cs"/>
        </a:defRPr>
      </a:lvl4pPr>
      <a:lvl5pPr marL="1543050" indent="-136525" algn="l" defTabSz="685800" rtl="0" fontAlgn="base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5959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jp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19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12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5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5.png"/><Relationship Id="rId18" Type="http://schemas.openxmlformats.org/officeDocument/2006/relationships/image" Target="../media/image92.png"/><Relationship Id="rId3" Type="http://schemas.openxmlformats.org/officeDocument/2006/relationships/image" Target="../media/image69.png"/><Relationship Id="rId7" Type="http://schemas.openxmlformats.org/officeDocument/2006/relationships/image" Target="../media/image76.png"/><Relationship Id="rId12" Type="http://schemas.openxmlformats.org/officeDocument/2006/relationships/image" Target="../media/image84.png"/><Relationship Id="rId17" Type="http://schemas.openxmlformats.org/officeDocument/2006/relationships/image" Target="../media/image91.png"/><Relationship Id="rId2" Type="http://schemas.openxmlformats.org/officeDocument/2006/relationships/image" Target="../media/image68.png"/><Relationship Id="rId16" Type="http://schemas.openxmlformats.org/officeDocument/2006/relationships/image" Target="../media/image90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82.png"/><Relationship Id="rId5" Type="http://schemas.openxmlformats.org/officeDocument/2006/relationships/image" Target="../media/image71.png"/><Relationship Id="rId15" Type="http://schemas.openxmlformats.org/officeDocument/2006/relationships/image" Target="../media/image89.png"/><Relationship Id="rId10" Type="http://schemas.openxmlformats.org/officeDocument/2006/relationships/image" Target="../media/image81.png"/><Relationship Id="rId19" Type="http://schemas.openxmlformats.org/officeDocument/2006/relationships/image" Target="../media/image96.png"/><Relationship Id="rId4" Type="http://schemas.openxmlformats.org/officeDocument/2006/relationships/image" Target="../media/image70.png"/><Relationship Id="rId9" Type="http://schemas.openxmlformats.org/officeDocument/2006/relationships/image" Target="../media/image79.png"/><Relationship Id="rId14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1.png"/><Relationship Id="rId7" Type="http://schemas.openxmlformats.org/officeDocument/2006/relationships/image" Target="../media/image108.png"/><Relationship Id="rId12" Type="http://schemas.openxmlformats.org/officeDocument/2006/relationships/image" Target="../media/image1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4.png"/><Relationship Id="rId5" Type="http://schemas.openxmlformats.org/officeDocument/2006/relationships/image" Target="../media/image105.png"/><Relationship Id="rId10" Type="http://schemas.openxmlformats.org/officeDocument/2006/relationships/image" Target="../media/image112.png"/><Relationship Id="rId4" Type="http://schemas.openxmlformats.org/officeDocument/2006/relationships/image" Target="../media/image103.png"/><Relationship Id="rId9" Type="http://schemas.openxmlformats.org/officeDocument/2006/relationships/image" Target="../media/image1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Hiragana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number of strokes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954162" y="6335067"/>
            <a:ext cx="63060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50" i="1" dirty="0" smtClean="0"/>
              <a:t>Images from: http</a:t>
            </a:r>
            <a:r>
              <a:rPr lang="en-AU" sz="1050" i="1" dirty="0"/>
              <a:t>://japaneselanguageculturefood.com/japanese-language-hiragana.htm</a:t>
            </a:r>
          </a:p>
        </p:txBody>
      </p:sp>
    </p:spTree>
    <p:extLst>
      <p:ext uri="{BB962C8B-B14F-4D97-AF65-F5344CB8AC3E}">
        <p14:creationId xmlns:p14="http://schemas.microsoft.com/office/powerpoint/2010/main" val="56896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2" y="1930233"/>
            <a:ext cx="13049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35" y="2039394"/>
            <a:ext cx="114300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66" y="60936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131" y="2001503"/>
            <a:ext cx="1421996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646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396" y="2036693"/>
            <a:ext cx="11430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0048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040" y="2014229"/>
            <a:ext cx="1349692" cy="627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57" y="5319889"/>
            <a:ext cx="1223959" cy="627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841" y="391882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714" y="5277284"/>
            <a:ext cx="1171575" cy="57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1660" y="388549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4426" y="5243953"/>
            <a:ext cx="1181100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7786" y="390079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5011" y="5259249"/>
            <a:ext cx="95250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652" y="57095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768" y="57800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4770" y="388549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87299" y="5243953"/>
            <a:ext cx="1162050" cy="571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9382" y="1523453"/>
            <a:ext cx="41710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ku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1991161" y="1573795"/>
            <a:ext cx="45397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shi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987612" y="1594674"/>
            <a:ext cx="47801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tsu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442780" y="1581967"/>
            <a:ext cx="38023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te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71335" y="1571131"/>
            <a:ext cx="4299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817006" y="4907004"/>
            <a:ext cx="6960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 / he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572252" y="4871327"/>
            <a:ext cx="38183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6227605" y="4886623"/>
            <a:ext cx="38504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ro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7873813" y="4871327"/>
            <a:ext cx="3064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AU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1890" y="2810494"/>
            <a:ext cx="446043" cy="446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835731" y="2846169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gu</a:t>
            </a:r>
            <a:endParaRPr lang="en-AU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55640" y="2858599"/>
            <a:ext cx="419128" cy="41912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320158" y="2871207"/>
            <a:ext cx="33848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</a:t>
            </a:r>
            <a:r>
              <a:rPr lang="en-US" dirty="0" err="1" smtClean="0"/>
              <a:t>i</a:t>
            </a:r>
            <a:endParaRPr lang="en-AU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15599" y="2864417"/>
            <a:ext cx="391301" cy="39130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6547940" y="2864069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</a:t>
            </a:r>
            <a:endParaRPr lang="en-AU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3804" y="5966836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77277" y="5977714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758615" y="5990741"/>
            <a:ext cx="36099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1655284" y="6014649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</a:t>
            </a:r>
            <a:endParaRPr lang="en-AU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98540" y="5966836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76983" y="5946136"/>
            <a:ext cx="481660" cy="48166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3792879" y="6027375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pe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2767324" y="6014180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AU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6686" y="3954308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937223" y="4926084"/>
            <a:ext cx="36099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94671" y="60299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3531536" y="1603391"/>
            <a:ext cx="40107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endParaRPr lang="en-AU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68660" y="2014379"/>
            <a:ext cx="1143000" cy="60007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11143" y="2859959"/>
            <a:ext cx="4360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zo</a:t>
            </a:r>
            <a:endParaRPr lang="en-AU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40520" y="2836720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3949504" y="37059"/>
            <a:ext cx="115525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STROKE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35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74763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‘KU’</a:t>
            </a:r>
          </a:p>
        </p:txBody>
      </p:sp>
      <p:pic>
        <p:nvPicPr>
          <p:cNvPr id="1126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97425"/>
            <a:ext cx="1573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3" y="2349500"/>
            <a:ext cx="1747837" cy="174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888" y="5373688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70438" y="4940300"/>
            <a:ext cx="1293812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‘GU’</a:t>
            </a:r>
          </a:p>
        </p:txBody>
      </p:sp>
    </p:spTree>
    <p:extLst>
      <p:ext uri="{BB962C8B-B14F-4D97-AF65-F5344CB8AC3E}">
        <p14:creationId xmlns:p14="http://schemas.microsoft.com/office/powerpoint/2010/main" val="259237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06513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‘SHI’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438" y="4940300"/>
            <a:ext cx="1173162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‘JI’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441575"/>
            <a:ext cx="1727200" cy="172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083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724400"/>
            <a:ext cx="166211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975" y="5445125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36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35005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‘TSU’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2200575"/>
            <a:ext cx="1955859" cy="195585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809525"/>
            <a:ext cx="142049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70000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‘SO’</a:t>
            </a:r>
          </a:p>
        </p:txBody>
      </p:sp>
      <p:pic>
        <p:nvPicPr>
          <p:cNvPr id="1116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668838"/>
            <a:ext cx="1790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2276475"/>
            <a:ext cx="1728788" cy="1728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663" y="5229225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633913" y="4838700"/>
            <a:ext cx="1271587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‘ZO’</a:t>
            </a:r>
          </a:p>
        </p:txBody>
      </p:sp>
    </p:spTree>
    <p:extLst>
      <p:ext uri="{BB962C8B-B14F-4D97-AF65-F5344CB8AC3E}">
        <p14:creationId xmlns:p14="http://schemas.microsoft.com/office/powerpoint/2010/main" val="232137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44251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‘TE’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913" y="4838700"/>
            <a:ext cx="12650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‘DE’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2238031"/>
            <a:ext cx="1881488" cy="18814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1" y="4588361"/>
            <a:ext cx="1146147" cy="57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988" y="5237933"/>
            <a:ext cx="951436" cy="9514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71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30195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‘NO’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6" y="2200673"/>
            <a:ext cx="2140667" cy="214066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3" y="4674859"/>
            <a:ext cx="1349692" cy="6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3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25550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‘HI’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378075"/>
            <a:ext cx="1914525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87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97425"/>
            <a:ext cx="17287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0438" y="4940300"/>
            <a:ext cx="1212850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‘BI’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5445125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65875" y="4940300"/>
            <a:ext cx="1206500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‘PI’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875" y="5445125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10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581150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‘HE or 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0438" y="4940300"/>
            <a:ext cx="1254125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‘BE’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378075"/>
            <a:ext cx="1655762" cy="165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776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652963"/>
            <a:ext cx="1771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888" y="5516563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025" y="5516563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653213" y="4940300"/>
            <a:ext cx="1249362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‘PE’</a:t>
            </a:r>
          </a:p>
        </p:txBody>
      </p:sp>
    </p:spTree>
    <p:extLst>
      <p:ext uri="{BB962C8B-B14F-4D97-AF65-F5344CB8AC3E}">
        <p14:creationId xmlns:p14="http://schemas.microsoft.com/office/powerpoint/2010/main" val="149252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79525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‘RU’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2276475"/>
            <a:ext cx="1965325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39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799013"/>
            <a:ext cx="1371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3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2" y="1930233"/>
            <a:ext cx="13049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35" y="2039394"/>
            <a:ext cx="114300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66" y="60936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131" y="2001503"/>
            <a:ext cx="1421996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646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396" y="2036693"/>
            <a:ext cx="11430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0048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5040" y="2014229"/>
            <a:ext cx="1349692" cy="627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57" y="5319889"/>
            <a:ext cx="1223959" cy="627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841" y="391882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1714" y="5277284"/>
            <a:ext cx="1171575" cy="571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1660" y="388549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34426" y="5243953"/>
            <a:ext cx="1181100" cy="571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7786" y="390079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5011" y="5259249"/>
            <a:ext cx="952500" cy="571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1652" y="57095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768" y="57800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4770" y="388549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87299" y="5243953"/>
            <a:ext cx="1162050" cy="571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9382" y="1523453"/>
            <a:ext cx="41710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ku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1991161" y="1573795"/>
            <a:ext cx="45397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shi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987612" y="1594674"/>
            <a:ext cx="47801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tsu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442780" y="1581967"/>
            <a:ext cx="38023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te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71335" y="1571131"/>
            <a:ext cx="4299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817006" y="4907004"/>
            <a:ext cx="6960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 / he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572252" y="4871327"/>
            <a:ext cx="38183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6227605" y="4886623"/>
            <a:ext cx="38504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ro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7873813" y="4871327"/>
            <a:ext cx="3064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AU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1890" y="2810494"/>
            <a:ext cx="446043" cy="446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835731" y="2846169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gu</a:t>
            </a:r>
            <a:endParaRPr lang="en-AU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55640" y="2858599"/>
            <a:ext cx="419128" cy="41912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2320158" y="2871207"/>
            <a:ext cx="33848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</a:t>
            </a:r>
            <a:r>
              <a:rPr lang="en-US" dirty="0" err="1" smtClean="0"/>
              <a:t>i</a:t>
            </a:r>
            <a:endParaRPr lang="en-AU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15599" y="2864417"/>
            <a:ext cx="391301" cy="39130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6547940" y="2864069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</a:t>
            </a:r>
            <a:endParaRPr lang="en-AU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3804" y="5966836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77277" y="5977714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758615" y="5990741"/>
            <a:ext cx="36099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1655284" y="6014649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</a:t>
            </a:r>
            <a:endParaRPr lang="en-AU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98540" y="5966836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76983" y="5946136"/>
            <a:ext cx="481660" cy="48166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3792879" y="6027375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pe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2767324" y="6014180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AU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16686" y="3954308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937223" y="4926084"/>
            <a:ext cx="36099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94671" y="60299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3531536" y="1603391"/>
            <a:ext cx="40107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endParaRPr lang="en-AU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68660" y="2014379"/>
            <a:ext cx="1143000" cy="60007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711143" y="2859959"/>
            <a:ext cx="4360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zo</a:t>
            </a:r>
            <a:endParaRPr lang="en-AU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40520" y="2836720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3949504" y="37059"/>
            <a:ext cx="115525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STROKE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487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843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RO’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6" y="2244986"/>
            <a:ext cx="2128237" cy="212823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38" y="4740265"/>
            <a:ext cx="95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843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RO’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2" y="2320409"/>
            <a:ext cx="2066925" cy="20669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63" y="4832061"/>
            <a:ext cx="11620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TWO strokes</a:t>
            </a:r>
            <a:endParaRPr lang="en-A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8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62" y="397688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33" y="397358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030" y="39509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811" y="39509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65" y="392428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4" y="59383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932" y="58249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395" y="57376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83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774331" y="1534997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606331" y="1568983"/>
            <a:ext cx="36315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227309" y="1557440"/>
            <a:ext cx="4158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ko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19203" y="1530507"/>
            <a:ext cx="39786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717614" y="4968241"/>
            <a:ext cx="38824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548239" y="4969513"/>
            <a:ext cx="42672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6105126" y="4977050"/>
            <a:ext cx="4219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7810610" y="4972426"/>
            <a:ext cx="42832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6357054" y="2839542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3011222" y="6036132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</a:t>
            </a:r>
            <a:endParaRPr lang="en-AU" dirty="0"/>
          </a:p>
        </p:txBody>
      </p:sp>
      <p:sp>
        <p:nvSpPr>
          <p:cNvPr id="57" name="TextBox 56"/>
          <p:cNvSpPr txBox="1"/>
          <p:nvPr/>
        </p:nvSpPr>
        <p:spPr>
          <a:xfrm>
            <a:off x="937223" y="4926084"/>
            <a:ext cx="46198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38" y="1939209"/>
            <a:ext cx="1389449" cy="45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0667" y="1913063"/>
            <a:ext cx="1309711" cy="563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7974" y="1954445"/>
            <a:ext cx="1290074" cy="5160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2915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538" y="2127836"/>
            <a:ext cx="1152663" cy="3714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4693" y="2835719"/>
            <a:ext cx="408002" cy="40800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4770" y="2096748"/>
            <a:ext cx="1161688" cy="40013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180307" y="2850388"/>
            <a:ext cx="4074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zu</a:t>
            </a:r>
            <a:endParaRPr lang="en-AU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46980" y="2836733"/>
            <a:ext cx="409935" cy="40993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6724" y="5355717"/>
            <a:ext cx="1282983" cy="4597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31808" y="5364670"/>
            <a:ext cx="1105723" cy="3949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23368" y="6007942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0968" y="5470986"/>
            <a:ext cx="1290365" cy="42295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83918" y="5436339"/>
            <a:ext cx="1389536" cy="47102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8871" y="5474972"/>
            <a:ext cx="1186971" cy="3956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9598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36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15" y="53937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61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145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93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32941" y="1546336"/>
            <a:ext cx="54758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715138" y="1545454"/>
            <a:ext cx="43444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y</a:t>
            </a:r>
            <a:r>
              <a:rPr lang="en-US" dirty="0" err="1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406804" y="1557440"/>
            <a:ext cx="44490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yo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136654" y="1549062"/>
            <a:ext cx="3754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ra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21104" y="1545454"/>
            <a:ext cx="3145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24" y="2030961"/>
            <a:ext cx="1496026" cy="493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746" y="2052935"/>
            <a:ext cx="1361560" cy="480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590" y="1998875"/>
            <a:ext cx="1295330" cy="471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0506" y="2008351"/>
            <a:ext cx="1475472" cy="505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6055" y="2027575"/>
            <a:ext cx="1443838" cy="495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9342" y="5431545"/>
            <a:ext cx="1329492" cy="450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2031" y="5424763"/>
            <a:ext cx="1196084" cy="4054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8693" y="405394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5312" y="404287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4988312" y="5062213"/>
            <a:ext cx="46358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endParaRPr lang="en-AU" dirty="0"/>
          </a:p>
        </p:txBody>
      </p:sp>
      <p:sp>
        <p:nvSpPr>
          <p:cNvPr id="58" name="TextBox 57"/>
          <p:cNvSpPr txBox="1"/>
          <p:nvPr/>
        </p:nvSpPr>
        <p:spPr>
          <a:xfrm>
            <a:off x="3231647" y="5045002"/>
            <a:ext cx="3770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20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11440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302669"/>
            <a:ext cx="1905000" cy="1905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2" y="4659023"/>
            <a:ext cx="2311400" cy="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8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185863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‘U’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349500"/>
            <a:ext cx="1614488" cy="161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469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81525"/>
            <a:ext cx="1905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35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160463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‘E’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3" y="2276475"/>
            <a:ext cx="1655762" cy="1657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367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50850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2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7951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‘KO’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438" y="4940300"/>
            <a:ext cx="1298753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‘GO’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269011"/>
            <a:ext cx="2160888" cy="21608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47" y="4849687"/>
            <a:ext cx="2069613" cy="666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147" y="5344154"/>
            <a:ext cx="1057379" cy="105737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60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650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‘SU’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438" y="4940300"/>
            <a:ext cx="1266693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‘ZU’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47" y="2249640"/>
            <a:ext cx="1987307" cy="198730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0" y="4713433"/>
            <a:ext cx="1872564" cy="644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158" y="5358427"/>
            <a:ext cx="1059312" cy="105931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47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462" y="397688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33" y="397358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030" y="39509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811" y="39509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965" y="392428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4" y="59383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932" y="58249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395" y="57376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83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774331" y="1534997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606331" y="1568983"/>
            <a:ext cx="36315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227309" y="1557440"/>
            <a:ext cx="4158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ko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19203" y="1530507"/>
            <a:ext cx="39786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717614" y="4968241"/>
            <a:ext cx="38824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548239" y="4969513"/>
            <a:ext cx="42672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6105126" y="4977050"/>
            <a:ext cx="4219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7810610" y="4972426"/>
            <a:ext cx="42832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6357054" y="2839542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3011222" y="6036132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</a:t>
            </a:r>
            <a:endParaRPr lang="en-AU" dirty="0"/>
          </a:p>
        </p:txBody>
      </p:sp>
      <p:sp>
        <p:nvSpPr>
          <p:cNvPr id="57" name="TextBox 56"/>
          <p:cNvSpPr txBox="1"/>
          <p:nvPr/>
        </p:nvSpPr>
        <p:spPr>
          <a:xfrm>
            <a:off x="937223" y="4926084"/>
            <a:ext cx="46198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38" y="1939209"/>
            <a:ext cx="1389449" cy="451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0667" y="1913063"/>
            <a:ext cx="1309711" cy="563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7974" y="1954445"/>
            <a:ext cx="1290074" cy="5160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2915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538" y="2127836"/>
            <a:ext cx="1152663" cy="3714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4693" y="2835719"/>
            <a:ext cx="408002" cy="40800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4770" y="2096748"/>
            <a:ext cx="1161688" cy="40013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180307" y="2850388"/>
            <a:ext cx="4074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zu</a:t>
            </a:r>
            <a:endParaRPr lang="en-AU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46980" y="2836733"/>
            <a:ext cx="409935" cy="40993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6724" y="5355717"/>
            <a:ext cx="1282983" cy="45973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31808" y="5364670"/>
            <a:ext cx="1105723" cy="3949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23368" y="6007942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70968" y="5470986"/>
            <a:ext cx="1290365" cy="42295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83918" y="5436339"/>
            <a:ext cx="1389536" cy="47102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8871" y="5474972"/>
            <a:ext cx="1186971" cy="3956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35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3179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‘CHI’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20" y="2194339"/>
            <a:ext cx="2130525" cy="21305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4908758"/>
            <a:ext cx="1850921" cy="6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0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7470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‘TO’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438" y="4940300"/>
            <a:ext cx="129554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‘DO’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8" y="2204521"/>
            <a:ext cx="2095572" cy="20955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8" y="4742849"/>
            <a:ext cx="2151142" cy="768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152" y="5301733"/>
            <a:ext cx="1194833" cy="119483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8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400" y="1628775"/>
            <a:ext cx="1298575" cy="3000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‘NU’</a:t>
            </a:r>
          </a:p>
        </p:txBody>
      </p:sp>
      <p:pic>
        <p:nvPicPr>
          <p:cNvPr id="1105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724400"/>
            <a:ext cx="2197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8" y="2276475"/>
            <a:ext cx="2016125" cy="201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92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71588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‘NE’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349500"/>
            <a:ext cx="1916113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98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797425"/>
            <a:ext cx="21256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1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650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‘MI’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04" y="2246942"/>
            <a:ext cx="2003781" cy="200378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20" y="4754862"/>
            <a:ext cx="2120471" cy="7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0676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‘ME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’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43" y="2214346"/>
            <a:ext cx="2112447" cy="211244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68" y="4617643"/>
            <a:ext cx="2385351" cy="7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71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6989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‘YU’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9" y="2121375"/>
            <a:ext cx="2079922" cy="20799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61" y="4647854"/>
            <a:ext cx="2072451" cy="7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7470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‘YO’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8" y="4593794"/>
            <a:ext cx="1824384" cy="663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74" y="2149994"/>
            <a:ext cx="2067148" cy="206714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245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6829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‘RA’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77" y="2277560"/>
            <a:ext cx="1908665" cy="190866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6" y="4562079"/>
            <a:ext cx="2239420" cy="7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95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12850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‘RI’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205038"/>
            <a:ext cx="180022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57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309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350" y="5589588"/>
            <a:ext cx="2366963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200" i="1" kern="0" dirty="0">
                <a:solidFill>
                  <a:prstClr val="black"/>
                </a:solidFill>
                <a:latin typeface="Calibri"/>
              </a:rPr>
              <a:t>*Note: When hand writing don’t join the two lines with a loop.</a:t>
            </a:r>
            <a:endParaRPr lang="en-AU" sz="1200" i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14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36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15" y="53937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61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145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93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32941" y="1546336"/>
            <a:ext cx="54758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715138" y="1545454"/>
            <a:ext cx="43444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y</a:t>
            </a:r>
            <a:r>
              <a:rPr lang="en-US" dirty="0" err="1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4406804" y="1557440"/>
            <a:ext cx="44490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yo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6136654" y="1549062"/>
            <a:ext cx="3754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ra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7821104" y="1545454"/>
            <a:ext cx="3145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ri</a:t>
            </a:r>
            <a:endParaRPr lang="en-AU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24" y="2030961"/>
            <a:ext cx="1496026" cy="493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746" y="2052935"/>
            <a:ext cx="1361560" cy="480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590" y="1998875"/>
            <a:ext cx="1295330" cy="471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0506" y="2008351"/>
            <a:ext cx="1475472" cy="5058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6055" y="2027575"/>
            <a:ext cx="1443838" cy="495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9342" y="5431545"/>
            <a:ext cx="1329492" cy="450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2031" y="5424763"/>
            <a:ext cx="1196084" cy="4054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8693" y="405394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5312" y="404287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4988312" y="5062213"/>
            <a:ext cx="46358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endParaRPr lang="en-AU" dirty="0"/>
          </a:p>
        </p:txBody>
      </p:sp>
      <p:sp>
        <p:nvSpPr>
          <p:cNvPr id="58" name="TextBox 57"/>
          <p:cNvSpPr txBox="1"/>
          <p:nvPr/>
        </p:nvSpPr>
        <p:spPr>
          <a:xfrm>
            <a:off x="3231647" y="5045002"/>
            <a:ext cx="3770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9958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9715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RE’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" y="2400300"/>
            <a:ext cx="2016404" cy="20164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2" y="4826279"/>
            <a:ext cx="2287582" cy="7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2760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‘WA’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3" y="2497138"/>
            <a:ext cx="1850880" cy="18508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63" y="4725800"/>
            <a:ext cx="2365279" cy="8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8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THREE strokes</a:t>
            </a:r>
            <a:endParaRPr lang="en-A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8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21" y="399501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71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170" y="610045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89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0" y="529558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3469" y="1557440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084" y="1589478"/>
            <a:ext cx="41069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610" y="1572777"/>
            <a:ext cx="40780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0804" y="4969513"/>
            <a:ext cx="39305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6380" y="4972426"/>
            <a:ext cx="3593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6157" y="4982211"/>
            <a:ext cx="85792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ha / </a:t>
            </a:r>
            <a:r>
              <a:rPr lang="en-US" dirty="0" err="1" smtClean="0">
                <a:solidFill>
                  <a:srgbClr val="000000"/>
                </a:solidFill>
              </a:rPr>
              <a:t>wa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3918" y="2820307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969" y="6072953"/>
            <a:ext cx="40267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ze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7223" y="4926084"/>
            <a:ext cx="39145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sa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180307" y="2850388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ge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77" y="2009999"/>
            <a:ext cx="1905000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056" y="1986706"/>
            <a:ext cx="190500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031" y="2033031"/>
            <a:ext cx="19050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100" y="2792299"/>
            <a:ext cx="431394" cy="43139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146" y="2026211"/>
            <a:ext cx="1689131" cy="415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187" y="2850388"/>
            <a:ext cx="404169" cy="404169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54" y="397358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067" y="5334341"/>
            <a:ext cx="1926339" cy="449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5" y="5999403"/>
            <a:ext cx="434250" cy="43425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132950" y="6048782"/>
            <a:ext cx="4010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z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2101" y="3948681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9194" y="5409127"/>
            <a:ext cx="1727321" cy="378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0857" y="6017643"/>
            <a:ext cx="488416" cy="48841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281" y="398172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4238" y="5409127"/>
            <a:ext cx="1656586" cy="4229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8547" y="5390546"/>
            <a:ext cx="1628011" cy="4265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0736" y="6017643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556893" y="6031862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9935" y="6017643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8534610" y="6053980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504" y="37059"/>
            <a:ext cx="128188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864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464" y="57363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01" y="59669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4" y="57992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61101" y="1562545"/>
            <a:ext cx="54369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2127" y="1597693"/>
            <a:ext cx="57244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084" y="1589478"/>
            <a:ext cx="49885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610" y="1572777"/>
            <a:ext cx="40908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ya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68516" y="4868419"/>
            <a:ext cx="70724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wo</a:t>
            </a:r>
            <a:r>
              <a:rPr lang="en-US" dirty="0" smtClean="0">
                <a:solidFill>
                  <a:srgbClr val="000000"/>
                </a:solidFill>
              </a:rPr>
              <a:t>/ o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0831" y="3581611"/>
            <a:ext cx="90698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13" y="1969337"/>
            <a:ext cx="1798168" cy="46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930" y="1987638"/>
            <a:ext cx="1694686" cy="418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238" y="1986704"/>
            <a:ext cx="1688893" cy="4691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8870" y="56520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4063" y="2017200"/>
            <a:ext cx="1656586" cy="422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090" y="387699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0399" y="5288902"/>
            <a:ext cx="1796417" cy="4855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49504" y="37059"/>
            <a:ext cx="128188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230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17371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1" y="2121214"/>
            <a:ext cx="2106193" cy="210619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7" y="4679058"/>
            <a:ext cx="1905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8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18974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7" y="2277249"/>
            <a:ext cx="1905000" cy="1905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7" y="4729906"/>
            <a:ext cx="1905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5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08100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‘KA’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5825" y="4830763"/>
            <a:ext cx="1325563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‘GA’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8" y="2344738"/>
            <a:ext cx="1901825" cy="1901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8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770438"/>
            <a:ext cx="2409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50" y="5300663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296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4906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KE’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825" y="4830763"/>
            <a:ext cx="126829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GE’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5" y="2170157"/>
            <a:ext cx="2064091" cy="206409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54" y="4694492"/>
            <a:ext cx="2216024" cy="544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814" y="5239265"/>
            <a:ext cx="1038317" cy="103831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121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5386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‘SA’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825" y="4830763"/>
            <a:ext cx="1250663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‘ZA’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55" y="2317778"/>
            <a:ext cx="2064752" cy="20647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1" y="4980804"/>
            <a:ext cx="1926339" cy="449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591" y="5274769"/>
            <a:ext cx="1152828" cy="115282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33350" y="5589588"/>
            <a:ext cx="2366963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200" i="1" kern="0" dirty="0">
                <a:solidFill>
                  <a:prstClr val="black"/>
                </a:solidFill>
                <a:latin typeface="Calibri"/>
              </a:rPr>
              <a:t>*Note: When hand writing don’t join the two lines with a loop.</a:t>
            </a:r>
            <a:endParaRPr lang="en-AU" sz="1200" i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57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21" y="399501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71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170" y="610045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89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0" y="529558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3469" y="1557440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084" y="1589478"/>
            <a:ext cx="41069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610" y="1572777"/>
            <a:ext cx="40780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0804" y="4969513"/>
            <a:ext cx="39305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6380" y="4972426"/>
            <a:ext cx="3593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6157" y="4982211"/>
            <a:ext cx="85792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ha / </a:t>
            </a:r>
            <a:r>
              <a:rPr lang="en-US" dirty="0" err="1" smtClean="0">
                <a:solidFill>
                  <a:srgbClr val="000000"/>
                </a:solidFill>
              </a:rPr>
              <a:t>wa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83918" y="2820307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969" y="6072953"/>
            <a:ext cx="40267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ze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37223" y="4926084"/>
            <a:ext cx="39145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sa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180307" y="2850388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ge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77" y="2009999"/>
            <a:ext cx="1905000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056" y="1986706"/>
            <a:ext cx="190500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031" y="2033031"/>
            <a:ext cx="19050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2100" y="2792299"/>
            <a:ext cx="431394" cy="43139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9146" y="2026211"/>
            <a:ext cx="1689131" cy="415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8187" y="2850388"/>
            <a:ext cx="404169" cy="404169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54" y="397358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2067" y="5334341"/>
            <a:ext cx="1926339" cy="4494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5" y="5999403"/>
            <a:ext cx="434250" cy="43425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132950" y="6048782"/>
            <a:ext cx="4010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z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82101" y="3948681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9194" y="5409127"/>
            <a:ext cx="1727321" cy="378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0857" y="6017643"/>
            <a:ext cx="488416" cy="48841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281" y="398172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24238" y="5409127"/>
            <a:ext cx="1656586" cy="4229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8547" y="5390546"/>
            <a:ext cx="1628011" cy="4265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0736" y="6017643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556893" y="6031862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9935" y="6017643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8534610" y="6053980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9504" y="37059"/>
            <a:ext cx="128188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661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39442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‘SE’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825" y="4830763"/>
            <a:ext cx="124104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‘ZE’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226973"/>
            <a:ext cx="2218027" cy="22180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4941504"/>
            <a:ext cx="2372759" cy="520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824" y="5272399"/>
            <a:ext cx="1241045" cy="124104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8887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29824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‘NI’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2111736"/>
            <a:ext cx="2262556" cy="226255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3" y="4733625"/>
            <a:ext cx="2432133" cy="6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98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863" y="1613981"/>
            <a:ext cx="185018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‘HA’</a:t>
            </a:r>
            <a:r>
              <a:rPr lang="ja-JP" altLang="en-US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ja-JP" sz="1350" kern="0" dirty="0" smtClean="0">
                <a:solidFill>
                  <a:prstClr val="black"/>
                </a:solidFill>
                <a:latin typeface="Calibri"/>
              </a:rPr>
              <a:t>or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 ‘WA’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2166217"/>
            <a:ext cx="2150410" cy="21504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" y="4838611"/>
            <a:ext cx="2315191" cy="60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866" y="5284475"/>
            <a:ext cx="849350" cy="8493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62" y="5284475"/>
            <a:ext cx="849350" cy="8493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227018" y="4838611"/>
            <a:ext cx="126829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‘BA’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6289" y="4838611"/>
            <a:ext cx="126348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‘PA’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425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2119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‘MA’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2194540"/>
            <a:ext cx="2258798" cy="225879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39" y="4770201"/>
            <a:ext cx="1798168" cy="4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95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3241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‘MU’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7" y="2252504"/>
            <a:ext cx="2192496" cy="21924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83" y="4706734"/>
            <a:ext cx="2442543" cy="6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7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37226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‘MO’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2" y="2204731"/>
            <a:ext cx="2184920" cy="218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42" y="4762855"/>
            <a:ext cx="2130264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807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58678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‘YA’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42" y="2204534"/>
            <a:ext cx="2209634" cy="2209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" y="4682390"/>
            <a:ext cx="2439215" cy="6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8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858" y="1667863"/>
            <a:ext cx="1774845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‘WO’ or ‘O’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6" y="2089382"/>
            <a:ext cx="2186055" cy="2186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53" y="4769918"/>
            <a:ext cx="2315705" cy="6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75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FOUR strokes</a:t>
            </a:r>
            <a:endParaRPr lang="en-A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28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0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54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9954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ki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9859" y="1589001"/>
            <a:ext cx="47677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3176" y="1579642"/>
            <a:ext cx="42030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2062" y="4921038"/>
            <a:ext cx="43152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8855" y="2755527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2368" y="4865674"/>
            <a:ext cx="37863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fu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12676" y="5988372"/>
            <a:ext cx="42832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1" y="2032189"/>
            <a:ext cx="2107131" cy="42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22" y="2725752"/>
            <a:ext cx="428882" cy="42888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436" y="2008164"/>
            <a:ext cx="2351388" cy="462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094" y="2748285"/>
            <a:ext cx="470072" cy="47007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4684648" y="2807835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27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83" y="2007096"/>
            <a:ext cx="2262164" cy="4685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799" y="38630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0688" y="5330136"/>
            <a:ext cx="2382923" cy="4850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6165" y="5963296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8025" y="5963296"/>
            <a:ext cx="441903" cy="44190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3276955" y="5999581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5509" y="392953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6437" y="5314860"/>
            <a:ext cx="2206711" cy="4571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5408" y="5949429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52798" y="5974632"/>
            <a:ext cx="415043" cy="415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859155" y="5974632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9343" y="5982756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805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464" y="57363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101" y="59669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4" y="57992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61101" y="1562545"/>
            <a:ext cx="54369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2127" y="1597693"/>
            <a:ext cx="57244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5084" y="1589478"/>
            <a:ext cx="49885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mo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610" y="1572777"/>
            <a:ext cx="40908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ya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68516" y="4868419"/>
            <a:ext cx="707245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wo</a:t>
            </a:r>
            <a:r>
              <a:rPr lang="en-US" dirty="0" smtClean="0">
                <a:solidFill>
                  <a:srgbClr val="000000"/>
                </a:solidFill>
              </a:rPr>
              <a:t>/ o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40831" y="3581611"/>
            <a:ext cx="9069859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13" y="1969337"/>
            <a:ext cx="1798168" cy="465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930" y="1987638"/>
            <a:ext cx="1694686" cy="4184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238" y="1986704"/>
            <a:ext cx="1688893" cy="4691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8870" y="56520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4063" y="2017200"/>
            <a:ext cx="1656586" cy="422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1090" y="387699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0399" y="5288902"/>
            <a:ext cx="1796417" cy="4855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49504" y="37059"/>
            <a:ext cx="1281889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5483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08088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‘KI’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350" y="5589588"/>
            <a:ext cx="2366963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914400">
              <a:defRPr/>
            </a:pPr>
            <a:r>
              <a:rPr lang="en-US" altLang="ja-JP" sz="1200" i="1" kern="0" dirty="0">
                <a:solidFill>
                  <a:prstClr val="black"/>
                </a:solidFill>
                <a:latin typeface="Calibri"/>
              </a:rPr>
              <a:t>*Note: When hand writing don’t join the bottom line with a loop.</a:t>
            </a:r>
            <a:endParaRPr lang="en-AU" sz="1200" i="1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2276475"/>
            <a:ext cx="1871663" cy="187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186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14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0" y="5235575"/>
            <a:ext cx="952500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95825" y="4830763"/>
            <a:ext cx="1225550" cy="300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‘GI’</a:t>
            </a:r>
          </a:p>
        </p:txBody>
      </p:sp>
    </p:spTree>
    <p:extLst>
      <p:ext uri="{BB962C8B-B14F-4D97-AF65-F5344CB8AC3E}">
        <p14:creationId xmlns:p14="http://schemas.microsoft.com/office/powerpoint/2010/main" val="29550013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30195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‘TA’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825" y="4830763"/>
            <a:ext cx="127951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‘DA’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68" y="2185235"/>
            <a:ext cx="2185152" cy="2185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2" y="5004355"/>
            <a:ext cx="2351388" cy="462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387" y="5231758"/>
            <a:ext cx="1082847" cy="1082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356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85929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‘NA’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2209948"/>
            <a:ext cx="2386766" cy="2386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22" y="4980804"/>
            <a:ext cx="2262164" cy="4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5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650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‘FU’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1339" y="4830762"/>
            <a:ext cx="127951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‘BU’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" y="2207274"/>
            <a:ext cx="2237726" cy="223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63" y="4888297"/>
            <a:ext cx="2382923" cy="4850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998" y="5275220"/>
            <a:ext cx="1079857" cy="107985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341" y="5251699"/>
            <a:ext cx="1109199" cy="11091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890181" y="4817290"/>
            <a:ext cx="13179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‘PU’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551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879600"/>
            <a:ext cx="61452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49638"/>
            <a:ext cx="614521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425" y="1690688"/>
            <a:ext cx="129715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‘HO’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1339" y="4830762"/>
            <a:ext cx="1279517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‘BU’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0181" y="4817290"/>
            <a:ext cx="1317990" cy="300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ja-JP" sz="1350" kern="0" dirty="0">
                <a:solidFill>
                  <a:prstClr val="black"/>
                </a:solidFill>
                <a:latin typeface="Calibri"/>
              </a:rPr>
              <a:t>HIRAGANA</a:t>
            </a:r>
            <a:r>
              <a:rPr lang="en-AU" sz="1350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AU" sz="1350" kern="0" dirty="0" smtClean="0">
                <a:solidFill>
                  <a:prstClr val="black"/>
                </a:solidFill>
                <a:latin typeface="Calibri"/>
              </a:rPr>
              <a:t>‘PU’</a:t>
            </a:r>
            <a:endParaRPr lang="en-AU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3" y="2224304"/>
            <a:ext cx="2220696" cy="2220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8" y="4902292"/>
            <a:ext cx="2206711" cy="4571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11" y="5204342"/>
            <a:ext cx="1098028" cy="109802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142" y="5189957"/>
            <a:ext cx="1112413" cy="111241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4488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remember the hiragana?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672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66" y="60936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646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048" y="6025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08" y="467766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461" y="467766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5097" y="470472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52" y="57095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768" y="57800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1313" y="4690302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7987914" y="3111345"/>
            <a:ext cx="41710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ku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2313540" y="3070673"/>
            <a:ext cx="45397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shi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6632896" y="3122747"/>
            <a:ext cx="47801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tsu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7352143" y="3111345"/>
            <a:ext cx="38023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te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3770148" y="3100409"/>
            <a:ext cx="4299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4479149" y="3111345"/>
            <a:ext cx="6960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 / he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5429108" y="3112623"/>
            <a:ext cx="38183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1442473" y="3070673"/>
            <a:ext cx="38504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ro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6081103" y="3122747"/>
            <a:ext cx="3064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AU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593" y="1662917"/>
            <a:ext cx="446043" cy="446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5095227" y="3770748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gu</a:t>
            </a:r>
            <a:endParaRPr lang="en-AU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4678" y="1662917"/>
            <a:ext cx="419128" cy="419128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4248055" y="3789203"/>
            <a:ext cx="33848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j</a:t>
            </a:r>
            <a:r>
              <a:rPr lang="en-US" dirty="0" err="1" smtClean="0"/>
              <a:t>i</a:t>
            </a:r>
            <a:endParaRPr lang="en-AU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0332" y="1697748"/>
            <a:ext cx="391301" cy="39130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/>
          <p:cNvSpPr txBox="1"/>
          <p:nvPr/>
        </p:nvSpPr>
        <p:spPr>
          <a:xfrm>
            <a:off x="7064260" y="3770748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</a:t>
            </a:r>
            <a:endParaRPr lang="en-AU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6891" y="5778308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4570" y="5778307"/>
            <a:ext cx="417145" cy="41714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3557391" y="3783147"/>
            <a:ext cx="36099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bi</a:t>
            </a:r>
            <a:endParaRPr lang="en-AU" dirty="0"/>
          </a:p>
        </p:txBody>
      </p:sp>
      <p:sp>
        <p:nvSpPr>
          <p:cNvPr id="51" name="TextBox 50"/>
          <p:cNvSpPr txBox="1"/>
          <p:nvPr/>
        </p:nvSpPr>
        <p:spPr>
          <a:xfrm>
            <a:off x="1953886" y="3745510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</a:t>
            </a:r>
            <a:endParaRPr lang="en-AU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7923" y="5778307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9012" y="5768486"/>
            <a:ext cx="484447" cy="48444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TextBox 53"/>
          <p:cNvSpPr txBox="1"/>
          <p:nvPr/>
        </p:nvSpPr>
        <p:spPr>
          <a:xfrm>
            <a:off x="2707490" y="3770748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pe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1179485" y="3746234"/>
            <a:ext cx="42351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AU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7074" y="466738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3136997" y="3100409"/>
            <a:ext cx="36099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</a:t>
            </a:r>
            <a:endParaRPr lang="en-AU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94671" y="60299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TextBox 62"/>
          <p:cNvSpPr txBox="1"/>
          <p:nvPr/>
        </p:nvSpPr>
        <p:spPr>
          <a:xfrm>
            <a:off x="676274" y="3070673"/>
            <a:ext cx="40107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</a:t>
            </a:r>
            <a:endParaRPr lang="en-AU" dirty="0"/>
          </a:p>
        </p:txBody>
      </p:sp>
      <p:sp>
        <p:nvSpPr>
          <p:cNvPr id="65" name="TextBox 64"/>
          <p:cNvSpPr txBox="1"/>
          <p:nvPr/>
        </p:nvSpPr>
        <p:spPr>
          <a:xfrm>
            <a:off x="6262759" y="3770748"/>
            <a:ext cx="4360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zo</a:t>
            </a:r>
            <a:endParaRPr lang="en-AU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52093" y="1676774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54263" y="38355"/>
            <a:ext cx="11552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STROKE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567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617" y="49034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48" y="49034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999" y="4916700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006" y="490344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381" y="492608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74" y="59383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932" y="58249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1395" y="57376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483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391101" y="2941707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4352684" y="2913665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3299577" y="2924099"/>
            <a:ext cx="36315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2067816" y="2909765"/>
            <a:ext cx="4158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ko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4887320" y="2940287"/>
            <a:ext cx="39786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su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2683028" y="2899385"/>
            <a:ext cx="38824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5835448" y="2932337"/>
            <a:ext cx="42672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</a:t>
            </a:r>
            <a:endParaRPr lang="en-AU" dirty="0"/>
          </a:p>
        </p:txBody>
      </p:sp>
      <p:sp>
        <p:nvSpPr>
          <p:cNvPr id="34" name="TextBox 33"/>
          <p:cNvSpPr txBox="1"/>
          <p:nvPr/>
        </p:nvSpPr>
        <p:spPr>
          <a:xfrm>
            <a:off x="6431615" y="2924099"/>
            <a:ext cx="4219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endParaRPr lang="en-AU" dirty="0"/>
          </a:p>
        </p:txBody>
      </p:sp>
      <p:sp>
        <p:nvSpPr>
          <p:cNvPr id="35" name="TextBox 34"/>
          <p:cNvSpPr txBox="1"/>
          <p:nvPr/>
        </p:nvSpPr>
        <p:spPr>
          <a:xfrm>
            <a:off x="3800795" y="2913282"/>
            <a:ext cx="42832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</a:t>
            </a:r>
            <a:endParaRPr lang="en-AU" dirty="0"/>
          </a:p>
        </p:txBody>
      </p:sp>
      <p:sp>
        <p:nvSpPr>
          <p:cNvPr id="47" name="TextBox 46"/>
          <p:cNvSpPr txBox="1"/>
          <p:nvPr/>
        </p:nvSpPr>
        <p:spPr>
          <a:xfrm>
            <a:off x="2922287" y="3439189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</a:t>
            </a:r>
            <a:endParaRPr lang="en-AU" dirty="0"/>
          </a:p>
        </p:txBody>
      </p:sp>
      <p:sp>
        <p:nvSpPr>
          <p:cNvPr id="55" name="TextBox 54"/>
          <p:cNvSpPr txBox="1"/>
          <p:nvPr/>
        </p:nvSpPr>
        <p:spPr>
          <a:xfrm>
            <a:off x="3678339" y="3439189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</a:t>
            </a:r>
            <a:endParaRPr lang="en-AU" dirty="0"/>
          </a:p>
        </p:txBody>
      </p:sp>
      <p:sp>
        <p:nvSpPr>
          <p:cNvPr id="57" name="TextBox 56"/>
          <p:cNvSpPr txBox="1"/>
          <p:nvPr/>
        </p:nvSpPr>
        <p:spPr>
          <a:xfrm>
            <a:off x="1406437" y="2909765"/>
            <a:ext cx="46198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</a:t>
            </a:r>
            <a:endParaRPr lang="en-AU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2915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4568" y="1695838"/>
            <a:ext cx="408002" cy="40800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4578892" y="3439189"/>
            <a:ext cx="40748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zu</a:t>
            </a:r>
            <a:endParaRPr lang="en-AU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8744" y="1729151"/>
            <a:ext cx="409935" cy="40993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11539" y="5999704"/>
            <a:ext cx="425711" cy="42571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4054263" y="38355"/>
            <a:ext cx="12963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92946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636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115" y="53937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461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145" y="54794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93" y="55185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718907" y="3173991"/>
            <a:ext cx="54758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</a:t>
            </a:r>
            <a:endParaRPr lang="en-AU" dirty="0"/>
          </a:p>
        </p:txBody>
      </p:sp>
      <p:sp>
        <p:nvSpPr>
          <p:cNvPr id="27" name="TextBox 26"/>
          <p:cNvSpPr txBox="1"/>
          <p:nvPr/>
        </p:nvSpPr>
        <p:spPr>
          <a:xfrm>
            <a:off x="3050599" y="3186859"/>
            <a:ext cx="43444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y</a:t>
            </a:r>
            <a:r>
              <a:rPr lang="en-US" dirty="0" err="1" smtClean="0"/>
              <a:t>u</a:t>
            </a:r>
            <a:endParaRPr lang="en-AU" dirty="0"/>
          </a:p>
        </p:txBody>
      </p:sp>
      <p:sp>
        <p:nvSpPr>
          <p:cNvPr id="28" name="TextBox 27"/>
          <p:cNvSpPr txBox="1"/>
          <p:nvPr/>
        </p:nvSpPr>
        <p:spPr>
          <a:xfrm>
            <a:off x="5098898" y="3186859"/>
            <a:ext cx="44490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yo</a:t>
            </a:r>
            <a:endParaRPr lang="en-AU" dirty="0"/>
          </a:p>
        </p:txBody>
      </p:sp>
      <p:sp>
        <p:nvSpPr>
          <p:cNvPr id="29" name="TextBox 28"/>
          <p:cNvSpPr txBox="1"/>
          <p:nvPr/>
        </p:nvSpPr>
        <p:spPr>
          <a:xfrm>
            <a:off x="2415273" y="3186859"/>
            <a:ext cx="37542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ra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4395211" y="3191519"/>
            <a:ext cx="31451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ri</a:t>
            </a:r>
            <a:endParaRPr lang="en-AU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3856" y="541433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0160" y="5431545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441597" y="3163198"/>
            <a:ext cx="46358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wa</a:t>
            </a:r>
            <a:endParaRPr lang="en-AU" dirty="0"/>
          </a:p>
        </p:txBody>
      </p:sp>
      <p:sp>
        <p:nvSpPr>
          <p:cNvPr id="58" name="TextBox 57"/>
          <p:cNvSpPr txBox="1"/>
          <p:nvPr/>
        </p:nvSpPr>
        <p:spPr>
          <a:xfrm>
            <a:off x="3730448" y="3191489"/>
            <a:ext cx="37702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4054263" y="38355"/>
            <a:ext cx="12963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409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69" y="4995313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71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170" y="610045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689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5" y="47819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497473" y="2826194"/>
            <a:ext cx="30654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7815" y="2825243"/>
            <a:ext cx="36291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4887" y="2825243"/>
            <a:ext cx="41069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54545" y="2819663"/>
            <a:ext cx="40780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ke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0696" y="2830431"/>
            <a:ext cx="39305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05532" y="2826194"/>
            <a:ext cx="3593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ni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6649" y="2826194"/>
            <a:ext cx="857927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ha / </a:t>
            </a:r>
            <a:r>
              <a:rPr lang="en-US" dirty="0" err="1" smtClean="0">
                <a:solidFill>
                  <a:srgbClr val="000000"/>
                </a:solidFill>
              </a:rPr>
              <a:t>wa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75269" y="3644091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15514" y="3615165"/>
            <a:ext cx="40267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ze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80244" y="2830431"/>
            <a:ext cx="39145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sa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49537" y="3644091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ge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113" y="1663715"/>
            <a:ext cx="431394" cy="43139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6718" y="1647244"/>
            <a:ext cx="404169" cy="404169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9086" y="4948074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1695" y="6046629"/>
            <a:ext cx="434250" cy="43425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4076941" y="3615165"/>
            <a:ext cx="40107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z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6302" y="4939117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0561" y="6001095"/>
            <a:ext cx="488416" cy="488416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7912" y="4973310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0699" y="6077379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5268386" y="3636983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0187" y="6077379"/>
            <a:ext cx="460992" cy="46099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5808561" y="3636983"/>
            <a:ext cx="42030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4753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49814" y="57363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41708" y="529558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77957" y="4954631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28813" y="4954631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4054263" y="38355"/>
            <a:ext cx="12818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12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0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54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929134" y="1531356"/>
            <a:ext cx="39954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ki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49859" y="1589001"/>
            <a:ext cx="47677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3176" y="1579642"/>
            <a:ext cx="42030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2062" y="4921038"/>
            <a:ext cx="43152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8855" y="2755527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2368" y="4865674"/>
            <a:ext cx="37863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fu</a:t>
            </a:r>
            <a:endParaRPr lang="en-AU" dirty="0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141" y="3581611"/>
            <a:ext cx="9069859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12676" y="5988372"/>
            <a:ext cx="42832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1" y="2032189"/>
            <a:ext cx="2107131" cy="42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22" y="2725752"/>
            <a:ext cx="428882" cy="42888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436" y="2008164"/>
            <a:ext cx="2351388" cy="4624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094" y="2748285"/>
            <a:ext cx="470072" cy="47007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4684648" y="2807835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27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83" y="2007096"/>
            <a:ext cx="2262164" cy="46859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9799" y="38630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0688" y="5330136"/>
            <a:ext cx="2382923" cy="4850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6165" y="5963296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8025" y="5963296"/>
            <a:ext cx="441903" cy="44190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3276955" y="5999581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5509" y="392953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6437" y="5314860"/>
            <a:ext cx="2206711" cy="4571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5408" y="5949429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52798" y="5974632"/>
            <a:ext cx="415043" cy="415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859155" y="5974632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09343" y="5982756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9504" y="37059"/>
            <a:ext cx="129631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1106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0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54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4411503" y="3537340"/>
            <a:ext cx="399543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ki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776" y="3537340"/>
            <a:ext cx="476779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7455" y="3537340"/>
            <a:ext cx="42030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n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6923" y="3537340"/>
            <a:ext cx="431528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27831" y="4284146"/>
            <a:ext cx="359394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gi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87225" y="3537340"/>
            <a:ext cx="378630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fu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77717" y="4284146"/>
            <a:ext cx="428322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63" y="1589001"/>
            <a:ext cx="428882" cy="42888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349" y="1608347"/>
            <a:ext cx="470072" cy="47007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4048378" y="4284146"/>
            <a:ext cx="42191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271" y="578856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489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255" y="1608347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661" y="1610057"/>
            <a:ext cx="441903" cy="44190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680500" y="4286581"/>
            <a:ext cx="42672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pu</a:t>
            </a:r>
            <a:endParaRPr lang="en-AU" dirty="0">
              <a:solidFill>
                <a:srgbClr val="00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1576" y="563779"/>
            <a:ext cx="952500" cy="952500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1576" y="1632476"/>
            <a:ext cx="419484" cy="41948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74919" y="1653088"/>
            <a:ext cx="415043" cy="41504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5315812" y="4284146"/>
            <a:ext cx="43152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bo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32237" y="4261518"/>
            <a:ext cx="42992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po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4263" y="38355"/>
            <a:ext cx="12963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81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err="1" smtClean="0"/>
              <a:t>practise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number of strokes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765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One stroke</a:t>
            </a:r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6294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148</TotalTime>
  <Words>615</Words>
  <Application>Microsoft Office PowerPoint</Application>
  <PresentationFormat>On-screen Show (4:3)</PresentationFormat>
  <Paragraphs>302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MS Gothic</vt:lpstr>
      <vt:lpstr>Arial</vt:lpstr>
      <vt:lpstr>Calibri</vt:lpstr>
      <vt:lpstr>Corbel</vt:lpstr>
      <vt:lpstr>Wingdings 2</vt:lpstr>
      <vt:lpstr>Basis</vt:lpstr>
      <vt:lpstr>1_Frame</vt:lpstr>
      <vt:lpstr>Hiragana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practise</vt:lpstr>
      <vt:lpstr>One stroke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strokes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strokes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strokes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remember the hiragana?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lastModifiedBy>Inge Foley</cp:lastModifiedBy>
  <cp:revision>17</cp:revision>
  <dcterms:created xsi:type="dcterms:W3CDTF">2014-04-18T03:51:31Z</dcterms:created>
  <dcterms:modified xsi:type="dcterms:W3CDTF">2014-04-18T23:08:09Z</dcterms:modified>
</cp:coreProperties>
</file>