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7"/>
  </p:notesMasterIdLst>
  <p:sldIdLst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5" r:id="rId13"/>
    <p:sldId id="289" r:id="rId14"/>
    <p:sldId id="291" r:id="rId15"/>
    <p:sldId id="277" r:id="rId16"/>
    <p:sldId id="270" r:id="rId17"/>
    <p:sldId id="279" r:id="rId18"/>
    <p:sldId id="271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74" r:id="rId28"/>
    <p:sldId id="288" r:id="rId29"/>
    <p:sldId id="273" r:id="rId30"/>
    <p:sldId id="292" r:id="rId31"/>
    <p:sldId id="293" r:id="rId32"/>
    <p:sldId id="295" r:id="rId33"/>
    <p:sldId id="296" r:id="rId34"/>
    <p:sldId id="297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91" autoAdjust="0"/>
  </p:normalViewPr>
  <p:slideViewPr>
    <p:cSldViewPr snapToGrid="0">
      <p:cViewPr varScale="1">
        <p:scale>
          <a:sx n="110" d="100"/>
          <a:sy n="110" d="100"/>
        </p:scale>
        <p:origin x="16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059AD-F891-4F3E-8739-CC9F19A7FBC7}" type="datetimeFigureOut">
              <a:rPr lang="en-AU" smtClean="0"/>
              <a:t>9/04/2014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0875D-3B6D-49FB-A7D8-CFA3D0182D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589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0875D-3B6D-49FB-A7D8-CFA3D0182D9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685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797C60A3-ABBA-4994-BE9F-198D8B6C0828}" type="slidenum">
              <a:rPr lang="en-A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34</a:t>
            </a:fld>
            <a:endParaRPr lang="en-A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6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44763"/>
            <a:ext cx="9144000" cy="3255962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667000"/>
            <a:ext cx="9144000" cy="274002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78463"/>
            <a:ext cx="9144000" cy="23653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8013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spc="150" dirty="0">
                <a:solidFill>
                  <a:srgbClr val="F4680B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4680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9650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150" dirty="0">
                <a:solidFill>
                  <a:srgbClr val="F4680B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4680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04195-72B7-46E2-983C-1FADB519FD3C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400" y="4392613"/>
            <a:ext cx="1219200" cy="365125"/>
          </a:xfrm>
        </p:spPr>
        <p:txBody>
          <a:bodyPr/>
          <a:lstStyle>
            <a:lvl1pPr algn="ctr">
              <a:defRPr sz="2400">
                <a:latin typeface="Bodoni MT Condensed" panose="02070606080606020203" pitchFamily="18" charset="0"/>
              </a:defRPr>
            </a:lvl1pPr>
          </a:lstStyle>
          <a:p>
            <a:pPr>
              <a:defRPr/>
            </a:pPr>
            <a:fld id="{F2832DC5-998D-4494-B284-EFEB3526203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334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58849-E0EA-486E-9250-EBE756A2B5D9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5367B-1CF2-4D1F-9322-C077DD58E34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02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4591050" y="2409825"/>
            <a:ext cx="6858000" cy="2038350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4668044" y="2570956"/>
            <a:ext cx="6858000" cy="1716088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3681413" y="3354387"/>
            <a:ext cx="6858000" cy="1492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285D2-95C7-4B62-84C2-010510F67307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4E571-8437-4CBC-B206-BD8F16B506D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6350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E42E8-24F3-403B-8D9B-B46C27BF057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6F405-3D37-4E8C-A397-44F065C8C444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53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4C53-4D26-48B3-B8B7-4559B12A7CDB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37A93-CEAF-41E1-919D-EC61234102A0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34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49220-8538-4638-B74C-04A733134F75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F1ACB-E55A-4FFB-AECF-81E873E598ED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82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CD33-7F9A-48DE-902F-EE6B4CCAC53C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97BC2-9176-4B5C-891E-926C74DA4E88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9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47B-B1C6-4877-BF55-780027BDA0EE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01C4-ED07-44E9-B904-83F254114665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0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197DC-B5D1-4F53-A3C1-FCB8862A6D77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01CA-E614-4FD6-B544-516957D4F1FF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92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9519-FB82-4B6D-B455-BBB6AE0D2637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AEB18-7AA2-4249-A65A-EE2A6F0E73A4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2659-3028-4E8D-B5B5-271F34954124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AD40-3260-4E90-A63B-42B5717F1F39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08E8-B37F-49E0-81E1-E9FF067C17F3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332B-BCC9-4491-8DFA-92B16534209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5972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66692-67E3-41E0-A19D-D7E3521C719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FB6-6BFF-4632-BB62-82C3AC371076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63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AD5B5-83ED-45F8-86EE-25B017F6C3F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1B66F-64E7-463D-8EC7-6D3CDC2D4BD1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75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7EB7A-6BB4-4B5A-A098-F17F79A5F13E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B9EC-5A2E-4D36-A148-E874596A3BE2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4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44763"/>
            <a:ext cx="9144000" cy="3255962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667000"/>
            <a:ext cx="9144000" cy="27400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78463"/>
            <a:ext cx="9144000" cy="23653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9650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8013" y="4260850"/>
            <a:ext cx="12192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1733-6644-44E1-8BE5-D02A4528F177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225" y="4389438"/>
            <a:ext cx="1216025" cy="365125"/>
          </a:xfrm>
        </p:spPr>
        <p:txBody>
          <a:bodyPr/>
          <a:lstStyle>
            <a:lvl1pPr algn="ctr">
              <a:defRPr sz="2400"/>
            </a:lvl1pPr>
          </a:lstStyle>
          <a:p>
            <a:pPr>
              <a:defRPr/>
            </a:pPr>
            <a:fld id="{BE0B9C7E-29E8-4F84-A2B7-6DB039F2F83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739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C8754-CF94-4FAF-9107-0874DC70EB00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CBEF3-B0D9-40B1-871D-EA8A3537D26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967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CCD9-E44B-49C8-B249-B0E8D134FFDC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1AF44-99A8-4893-AADE-1A1EE624B8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27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B3191-54D2-4D59-9F99-54D1F9E9AA57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95EC3-E692-46F4-99A0-6EACA4ED1C1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636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E251-C1BA-4962-B335-06113F566BFF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1A534-A619-43BE-B07B-C9AF3DBB3FA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26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2200" y="161925"/>
            <a:ext cx="29718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47A4E-A891-469E-8126-2CD2E7288F0A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CC07-8231-4D89-8F58-F9AA07EC495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480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2200" y="161925"/>
            <a:ext cx="2971800" cy="1152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5213" y="13335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C44BE-3DD1-4F0E-A0CC-BAA44AB622E9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12F85-E49C-4ACC-877F-DB8D9723ED0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14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013"/>
            <a:ext cx="9144000" cy="1454150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8275"/>
            <a:ext cx="9144000" cy="1154113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229600" cy="111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31B5CF-34D4-4B55-AEB4-AF9774C84342}" type="datetimeFigureOut">
              <a:rPr lang="en-AU"/>
              <a:pPr>
                <a:defRPr/>
              </a:pPr>
              <a:t>9/04/2014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F625DE-570F-4C2C-ACDA-F7819329C9FE}" type="slidenum">
              <a:rPr lang="en-A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368425"/>
            <a:ext cx="9144000" cy="149225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6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FF"/>
          </a:solidFill>
          <a:latin typeface="Bodoni MT Condensed" panose="020706060806060202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48774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7EB8E7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3B65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DE49D0-5A17-402E-A10A-083D3B5FDF4D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9/04/2014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4BC34D-4C5F-4844-933C-C112A4D3ADFA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1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3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0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5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1841801" y="2710543"/>
            <a:ext cx="5616624" cy="142940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/>
          <a:lstStyle/>
          <a:p>
            <a:pPr algn="ctr" latinLnBrk="1">
              <a:lnSpc>
                <a:spcPct val="115000"/>
              </a:lnSpc>
              <a:spcAft>
                <a:spcPts val="1000"/>
              </a:spcAft>
              <a:defRPr/>
            </a:pPr>
            <a:r>
              <a:rPr lang="ja-JP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し</a:t>
            </a:r>
            <a:r>
              <a:rPr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ゅみ</a:t>
            </a:r>
            <a:endParaRPr lang="en-AU" altLang="ja-JP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MS Mincho"/>
              <a:cs typeface="Times New Roman"/>
            </a:endParaRPr>
          </a:p>
          <a:p>
            <a:pPr algn="ctr" latinLnBrk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A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hobbies</a:t>
            </a:r>
            <a:endParaRPr lang="en-A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MS Mincho"/>
              <a:cs typeface="Times New Roman"/>
            </a:endParaRPr>
          </a:p>
        </p:txBody>
      </p:sp>
      <p:sp>
        <p:nvSpPr>
          <p:cNvPr id="97284" name="TextBox 1"/>
          <p:cNvSpPr txBox="1">
            <a:spLocks noChangeArrowheads="1"/>
          </p:cNvSpPr>
          <p:nvPr/>
        </p:nvSpPr>
        <p:spPr bwMode="auto">
          <a:xfrm>
            <a:off x="3500087" y="5036459"/>
            <a:ext cx="2300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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8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Obento</a:t>
            </a:r>
            <a:r>
              <a:rPr lang="en-US" altLang="ja-JP" sz="1800" dirty="0" smtClean="0">
                <a:solidFill>
                  <a:prstClr val="white"/>
                </a:solidFill>
                <a:cs typeface="Arial" panose="020B0604020202020204" pitchFamily="34" charset="0"/>
              </a:rPr>
              <a:t> Deluxe Unit 8</a:t>
            </a:r>
            <a:endParaRPr lang="en-AU" sz="1800" dirty="0">
              <a:solidFill>
                <a:prstClr val="white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7787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 err="1">
                <a:latin typeface="+mn-lt"/>
                <a:cs typeface="+mn-cs"/>
              </a:rPr>
              <a:t>Obento</a:t>
            </a:r>
            <a:r>
              <a:rPr lang="en-AU" dirty="0">
                <a:latin typeface="+mn-lt"/>
                <a:cs typeface="+mn-cs"/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latin typeface="+mn-lt"/>
                <a:cs typeface="+mn-cs"/>
              </a:rPr>
              <a:t>Ed </a:t>
            </a:r>
            <a:r>
              <a:rPr lang="en-AU" dirty="0" err="1">
                <a:latin typeface="+mn-lt"/>
                <a:cs typeface="+mn-cs"/>
              </a:rPr>
              <a:t>pg</a:t>
            </a:r>
            <a:r>
              <a:rPr lang="en-AU" dirty="0">
                <a:latin typeface="+mn-lt"/>
                <a:cs typeface="+mn-cs"/>
              </a:rPr>
              <a:t> </a:t>
            </a:r>
            <a:r>
              <a:rPr lang="en-AU" dirty="0" smtClean="0">
                <a:latin typeface="+mn-lt"/>
                <a:cs typeface="+mn-cs"/>
              </a:rPr>
              <a:t>134 </a:t>
            </a:r>
            <a:r>
              <a:rPr lang="ja-JP" altLang="en-US" dirty="0" smtClean="0"/>
              <a:t>百三十四</a:t>
            </a:r>
            <a:endParaRPr lang="en-AU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ローラーブレード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870" y="1979140"/>
            <a:ext cx="3715265" cy="37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にほんご　</a:t>
            </a:r>
            <a:r>
              <a:rPr lang="en-US" altLang="ja-JP" dirty="0" smtClean="0"/>
              <a:t>(</a:t>
            </a:r>
            <a:r>
              <a:rPr lang="ja-JP" altLang="en-US" dirty="0" smtClean="0"/>
              <a:t>のべんきょう</a:t>
            </a:r>
            <a:r>
              <a:rPr lang="en-US" altLang="ja-JP" dirty="0" smtClean="0"/>
              <a:t>)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99" y="2398209"/>
            <a:ext cx="4793201" cy="29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" y="1073115"/>
            <a:ext cx="1862138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31" y="1073115"/>
            <a:ext cx="2272424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01" y="1073115"/>
            <a:ext cx="2271034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9" y="3372366"/>
            <a:ext cx="1932570" cy="144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40" y="3285821"/>
            <a:ext cx="2304515" cy="15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01" y="3285821"/>
            <a:ext cx="2294295" cy="15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" y="5238936"/>
            <a:ext cx="1932570" cy="129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45" y="2954300"/>
            <a:ext cx="1464226" cy="219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47" y="5022912"/>
            <a:ext cx="1759640" cy="175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171" y="5143175"/>
            <a:ext cx="2402725" cy="14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938" y="109724"/>
            <a:ext cx="3379515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Can you remember these words?</a:t>
            </a:r>
          </a:p>
        </p:txBody>
      </p:sp>
    </p:spTree>
    <p:extLst>
      <p:ext uri="{BB962C8B-B14F-4D97-AF65-F5344CB8AC3E}">
        <p14:creationId xmlns:p14="http://schemas.microsoft.com/office/powerpoint/2010/main" val="8016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678653"/>
            <a:ext cx="1862138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49" y="1678653"/>
            <a:ext cx="2272424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9" y="1678653"/>
            <a:ext cx="2271034" cy="17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3618980"/>
            <a:ext cx="1932570" cy="144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57" y="3532435"/>
            <a:ext cx="2304515" cy="15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8" y="3532435"/>
            <a:ext cx="2294295" cy="153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5336960"/>
            <a:ext cx="1932570" cy="129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12" y="3244187"/>
            <a:ext cx="1464226" cy="219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64" y="5120936"/>
            <a:ext cx="1759640" cy="175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88" y="5241199"/>
            <a:ext cx="2402725" cy="14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0" y="101824"/>
            <a:ext cx="4423725" cy="138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63961" y="77107"/>
            <a:ext cx="3416705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Can you talk about your hobbies?</a:t>
            </a:r>
            <a:endParaRPr lang="en-AU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6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1841801" y="2710543"/>
            <a:ext cx="5616624" cy="142940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/>
          <a:lstStyle/>
          <a:p>
            <a:pPr algn="ctr" latinLnBrk="1">
              <a:lnSpc>
                <a:spcPct val="115000"/>
              </a:lnSpc>
              <a:spcAft>
                <a:spcPts val="1000"/>
              </a:spcAft>
              <a:defRPr/>
            </a:pPr>
            <a:r>
              <a:rPr lang="ja-JP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スポー</a:t>
            </a:r>
            <a:r>
              <a:rPr lang="ja-JP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ツ</a:t>
            </a:r>
            <a:endParaRPr lang="en-US" altLang="ja-JP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MS Mincho"/>
              <a:cs typeface="Times New Roman"/>
            </a:endParaRPr>
          </a:p>
          <a:p>
            <a:pPr algn="ctr" latinLnBrk="1">
              <a:lnSpc>
                <a:spcPct val="115000"/>
              </a:lnSpc>
              <a:spcAft>
                <a:spcPts val="1000"/>
              </a:spcAft>
              <a:defRPr/>
            </a:pPr>
            <a:r>
              <a:rPr lang="en-A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sports</a:t>
            </a:r>
            <a:endParaRPr lang="en-A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MS Mincho"/>
              <a:cs typeface="Times New Roman"/>
            </a:endParaRPr>
          </a:p>
        </p:txBody>
      </p:sp>
      <p:sp>
        <p:nvSpPr>
          <p:cNvPr id="97284" name="TextBox 1"/>
          <p:cNvSpPr txBox="1">
            <a:spLocks noChangeArrowheads="1"/>
          </p:cNvSpPr>
          <p:nvPr/>
        </p:nvSpPr>
        <p:spPr bwMode="auto">
          <a:xfrm>
            <a:off x="3500087" y="5036459"/>
            <a:ext cx="2300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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8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Obento</a:t>
            </a:r>
            <a:r>
              <a:rPr lang="en-US" altLang="ja-JP" sz="1800" dirty="0" smtClean="0">
                <a:solidFill>
                  <a:prstClr val="white"/>
                </a:solidFill>
                <a:cs typeface="Arial" panose="020B0604020202020204" pitchFamily="34" charset="0"/>
              </a:rPr>
              <a:t> Deluxe Unit 8</a:t>
            </a:r>
            <a:endParaRPr lang="en-AU" sz="1800" dirty="0">
              <a:solidFill>
                <a:prstClr val="white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6191" y="114300"/>
            <a:ext cx="37787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 smtClean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 smtClean="0">
                <a:solidFill>
                  <a:prstClr val="black"/>
                </a:solidFill>
              </a:rPr>
              <a:t>134 </a:t>
            </a:r>
            <a:r>
              <a:rPr lang="ja-JP" altLang="en-US" dirty="0" smtClean="0">
                <a:solidFill>
                  <a:prstClr val="black"/>
                </a:solidFill>
              </a:rPr>
              <a:t>百三十四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バスケットボール</a:t>
            </a:r>
            <a:endParaRPr lang="en-AU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21" y="1759336"/>
            <a:ext cx="2972958" cy="446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9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ラグビ</a:t>
            </a:r>
            <a:r>
              <a:rPr lang="ja-JP" altLang="en-US" dirty="0" smtClean="0"/>
              <a:t>ー</a:t>
            </a:r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26" y="2340925"/>
            <a:ext cx="4043211" cy="286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すいえ</a:t>
            </a:r>
            <a:r>
              <a:rPr lang="ja-JP" altLang="en-US" dirty="0"/>
              <a:t>い</a:t>
            </a:r>
            <a:endParaRPr lang="en-AU" dirty="0"/>
          </a:p>
        </p:txBody>
      </p:sp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62" y="2451743"/>
            <a:ext cx="4327567" cy="324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7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ソフトボール</a:t>
            </a:r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959" y="2384988"/>
            <a:ext cx="42862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クリケット</a:t>
            </a: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58" y="2490788"/>
            <a:ext cx="4145402" cy="272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9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じょうば</a:t>
            </a:r>
            <a:endParaRPr lang="en-AU" dirty="0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11" y="1894903"/>
            <a:ext cx="4184178" cy="38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6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ネットボール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92" y="2202635"/>
            <a:ext cx="59912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82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スケート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8" y="2127636"/>
            <a:ext cx="47625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8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29" y="182563"/>
            <a:ext cx="8441871" cy="1111250"/>
          </a:xfrm>
        </p:spPr>
        <p:txBody>
          <a:bodyPr>
            <a:noAutofit/>
          </a:bodyPr>
          <a:lstStyle/>
          <a:p>
            <a:r>
              <a:rPr lang="ja-JP" altLang="en-US" sz="4400" dirty="0" smtClean="0"/>
              <a:t>オーストラリアンフットボール</a:t>
            </a:r>
            <a:endParaRPr lang="en-AU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2065902"/>
            <a:ext cx="59912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バレーボール</a:t>
            </a:r>
            <a:endParaRPr lang="en-A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183184"/>
            <a:ext cx="39433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ホッケー</a:t>
            </a:r>
            <a:endParaRPr lang="en-A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77276"/>
            <a:ext cx="428625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3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やきゅう</a:t>
            </a:r>
            <a:endParaRPr lang="en-A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26" y="1734145"/>
            <a:ext cx="4596748" cy="459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9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サッカー</a:t>
            </a:r>
            <a:endParaRPr lang="en-AU" dirty="0"/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10" y="2260427"/>
            <a:ext cx="4864521" cy="32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3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ゴルフ</a:t>
            </a:r>
            <a:endParaRPr lang="en-A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29" y="1885950"/>
            <a:ext cx="3601340" cy="38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9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からて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31" y="2514698"/>
            <a:ext cx="4458738" cy="29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9" y="1329807"/>
            <a:ext cx="1297985" cy="19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77" y="1329807"/>
            <a:ext cx="2129126" cy="15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2" y="5503553"/>
            <a:ext cx="1850799" cy="1238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671" y="5172590"/>
            <a:ext cx="1472702" cy="1569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585" y="5306197"/>
            <a:ext cx="2162549" cy="1436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3346" y="5131191"/>
            <a:ext cx="1609151" cy="161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66" y="3706781"/>
            <a:ext cx="1740185" cy="1465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491" y="3078465"/>
            <a:ext cx="1591061" cy="17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1440" y="3680594"/>
            <a:ext cx="2174789" cy="1450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3346" y="3553904"/>
            <a:ext cx="2052462" cy="1453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5770" y="144831"/>
            <a:ext cx="2334592" cy="155560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84" y="330200"/>
            <a:ext cx="2023724" cy="13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46" y="1914997"/>
            <a:ext cx="1880013" cy="147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30" y="1843903"/>
            <a:ext cx="2147504" cy="16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8266" y="330200"/>
            <a:ext cx="329840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 you remember these sports?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71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サーフイン</a:t>
            </a:r>
            <a:endParaRPr lang="en-AU" dirty="0"/>
          </a:p>
        </p:txBody>
      </p:sp>
      <p:pic>
        <p:nvPicPr>
          <p:cNvPr id="5" name="Pictur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18" y="2187421"/>
            <a:ext cx="4127157" cy="30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4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9" y="1329807"/>
            <a:ext cx="1297985" cy="194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74" y="1355946"/>
            <a:ext cx="2129126" cy="15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2" y="5503553"/>
            <a:ext cx="1850799" cy="1238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671" y="5172590"/>
            <a:ext cx="1472702" cy="1569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797" y="5306197"/>
            <a:ext cx="2162549" cy="1436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993" y="5151890"/>
            <a:ext cx="1609151" cy="161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66" y="3706781"/>
            <a:ext cx="1740185" cy="1465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1671" y="3152483"/>
            <a:ext cx="1591061" cy="17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07" y="3689073"/>
            <a:ext cx="2174789" cy="1450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11" y="3576082"/>
            <a:ext cx="2052462" cy="1453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346" y="144941"/>
            <a:ext cx="2334592" cy="155560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40" y="315627"/>
            <a:ext cx="2023724" cy="13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63" y="1896266"/>
            <a:ext cx="1880013" cy="147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40" y="1819268"/>
            <a:ext cx="2147504" cy="16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48" y="49109"/>
            <a:ext cx="4415986" cy="11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1" y="2463332"/>
            <a:ext cx="1150904" cy="172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00" y="2430910"/>
            <a:ext cx="1969492" cy="139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09" y="5619077"/>
            <a:ext cx="1850799" cy="1238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95" y="5329982"/>
            <a:ext cx="1344470" cy="1433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797" y="5306197"/>
            <a:ext cx="2162549" cy="1436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993" y="5151890"/>
            <a:ext cx="1609151" cy="1611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78" y="4242999"/>
            <a:ext cx="1571122" cy="1323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539" y="3950365"/>
            <a:ext cx="1239303" cy="1348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07" y="3689073"/>
            <a:ext cx="2174789" cy="14505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4411" y="3576082"/>
            <a:ext cx="2052462" cy="1453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3346" y="144941"/>
            <a:ext cx="2334592" cy="155560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40" y="315627"/>
            <a:ext cx="2023724" cy="132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63" y="1896266"/>
            <a:ext cx="1880013" cy="147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40" y="1819268"/>
            <a:ext cx="2147504" cy="16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47" y="70247"/>
            <a:ext cx="4403031" cy="22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2123728" y="2986145"/>
            <a:ext cx="5616624" cy="11290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/>
          <a:lstStyle/>
          <a:p>
            <a:pPr algn="ctr" latinLnBrk="1">
              <a:lnSpc>
                <a:spcPct val="115000"/>
              </a:lnSpc>
              <a:spcAft>
                <a:spcPts val="1000"/>
              </a:spcAft>
              <a:defRPr/>
            </a:pPr>
            <a:r>
              <a:rPr lang="ja-JP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MS Mincho"/>
                <a:cs typeface="Times New Roman"/>
              </a:rPr>
              <a:t>はじめました</a:t>
            </a:r>
            <a:endParaRPr lang="en-A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ea typeface="MS Mincho"/>
              <a:cs typeface="Times New Roman"/>
            </a:endParaRPr>
          </a:p>
        </p:txBody>
      </p:sp>
      <p:sp>
        <p:nvSpPr>
          <p:cNvPr id="97284" name="TextBox 1"/>
          <p:cNvSpPr txBox="1">
            <a:spLocks noChangeArrowheads="1"/>
          </p:cNvSpPr>
          <p:nvPr/>
        </p:nvSpPr>
        <p:spPr bwMode="auto">
          <a:xfrm>
            <a:off x="4140200" y="4987925"/>
            <a:ext cx="1128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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800">
                <a:solidFill>
                  <a:prstClr val="white"/>
                </a:solidFill>
                <a:cs typeface="Arial" panose="020B0604020202020204" pitchFamily="34" charset="0"/>
              </a:rPr>
              <a:t>~ started</a:t>
            </a:r>
            <a:r>
              <a:rPr lang="ja-JP" altLang="en-US" sz="180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en-AU" sz="1800">
              <a:solidFill>
                <a:prstClr val="white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はじめました </a:t>
            </a:r>
            <a:r>
              <a:rPr lang="en-US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= BEGAN</a:t>
            </a:r>
            <a:endParaRPr 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8307" name="Content Placeholder 2"/>
          <p:cNvSpPr>
            <a:spLocks noGrp="1"/>
          </p:cNvSpPr>
          <p:nvPr>
            <p:ph idx="4294967295"/>
          </p:nvPr>
        </p:nvSpPr>
        <p:spPr>
          <a:xfrm>
            <a:off x="358775" y="1736725"/>
            <a:ext cx="8101013" cy="4033838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say when you started an activity, such as a hobbies, we use </a:t>
            </a:r>
            <a:r>
              <a:rPr lang="ja-JP" altLang="en-US" smtClean="0">
                <a:latin typeface="Calibri" panose="020F0502020204030204" pitchFamily="34" charset="0"/>
              </a:rPr>
              <a:t>はじめました</a:t>
            </a:r>
            <a:r>
              <a:rPr lang="en-US" altLang="ja-JP" smtClean="0">
                <a:latin typeface="Calibri" panose="020F0502020204030204" pitchFamily="34" charset="0"/>
              </a:rPr>
              <a:t>.  To say how many years ago you started we say the number of years followed by </a:t>
            </a:r>
            <a:r>
              <a:rPr lang="ja-JP" altLang="en-US" smtClean="0">
                <a:latin typeface="Calibri" panose="020F0502020204030204" pitchFamily="34" charset="0"/>
              </a:rPr>
              <a:t>ねんまえに</a:t>
            </a:r>
            <a:r>
              <a:rPr lang="en-US" altLang="ja-JP" smtClean="0">
                <a:latin typeface="Calibri" panose="020F0502020204030204" pitchFamily="34" charset="0"/>
              </a:rPr>
              <a:t>.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en-US" altLang="ja-JP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en-US" altLang="ja-JP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en-US" altLang="ja-JP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u="sng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sz="2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started playing the bass guitar 10 years ago. 			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ja-JP" altLang="en-US" sz="2000" smtClean="0">
                <a:latin typeface="Calibri" panose="020F0502020204030204" pitchFamily="34" charset="0"/>
              </a:rPr>
              <a:t>十年</a:t>
            </a:r>
            <a:r>
              <a:rPr lang="ja-JP" altLang="en-US" sz="2000" smtClean="0">
                <a:solidFill>
                  <a:srgbClr val="FF0000"/>
                </a:solidFill>
                <a:latin typeface="Calibri" panose="020F0502020204030204" pitchFamily="34" charset="0"/>
              </a:rPr>
              <a:t>まえに</a:t>
            </a:r>
            <a:r>
              <a:rPr lang="ja-JP" altLang="en-US" sz="2000" smtClean="0">
                <a:latin typeface="Calibri" panose="020F0502020204030204" pitchFamily="34" charset="0"/>
              </a:rPr>
              <a:t>　ベースを　</a:t>
            </a:r>
            <a:r>
              <a:rPr lang="ja-JP" altLang="en-US" sz="2000" smtClean="0">
                <a:solidFill>
                  <a:srgbClr val="FF0000"/>
                </a:solidFill>
                <a:latin typeface="Calibri" panose="020F0502020204030204" pitchFamily="34" charset="0"/>
              </a:rPr>
              <a:t>はじめました</a:t>
            </a:r>
            <a:r>
              <a:rPr lang="ja-JP" altLang="en-US" sz="2000" smtClean="0">
                <a:latin typeface="Calibri" panose="020F0502020204030204" pitchFamily="34" charset="0"/>
              </a:rPr>
              <a:t>。</a:t>
            </a:r>
            <a:endParaRPr lang="en-US" altLang="ja-JP" sz="2000" smtClean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7388" y="3159125"/>
            <a:ext cx="4535487" cy="719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rgbClr val="7030A0"/>
                </a:solidFill>
              </a:rPr>
              <a:t>YEARS</a:t>
            </a:r>
            <a:r>
              <a:rPr lang="ja-JP" altLang="en-US" dirty="0">
                <a:solidFill>
                  <a:prstClr val="black"/>
                </a:solidFill>
              </a:rPr>
              <a:t>年まえに　</a:t>
            </a:r>
            <a:r>
              <a:rPr lang="en-US" altLang="ja-JP" dirty="0">
                <a:solidFill>
                  <a:srgbClr val="FF0000"/>
                </a:solidFill>
              </a:rPr>
              <a:t>ACTIVITY</a:t>
            </a:r>
            <a:r>
              <a:rPr lang="ja-JP" altLang="en-US" dirty="0">
                <a:solidFill>
                  <a:prstClr val="black"/>
                </a:solidFill>
              </a:rPr>
              <a:t>を　はじめました。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830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49725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4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2725" y="228600"/>
            <a:ext cx="7023100" cy="338138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</a:rPr>
              <a:t>Can you talk about when you started the following hobbies?</a:t>
            </a:r>
            <a:endParaRPr lang="en-AU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3850" y="849313"/>
          <a:ext cx="6192838" cy="12798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38555"/>
                <a:gridCol w="5754283"/>
              </a:tblGrid>
              <a:tr h="639763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</a:t>
                      </a:r>
                      <a:endParaRPr lang="en-AU" sz="1300" dirty="0"/>
                    </a:p>
                  </a:txBody>
                  <a:tcPr marL="91447" marR="91447" marT="45635" marB="456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000" dirty="0" smtClean="0">
                          <a:solidFill>
                            <a:schemeClr val="tx1"/>
                          </a:solidFill>
                        </a:rPr>
                        <a:t>いつ　</a:t>
                      </a:r>
                      <a:r>
                        <a:rPr lang="en-US" altLang="ja-JP" sz="2000" dirty="0" smtClean="0">
                          <a:solidFill>
                            <a:srgbClr val="FF0000"/>
                          </a:solidFill>
                        </a:rPr>
                        <a:t>ACTIVITY</a:t>
                      </a:r>
                      <a:r>
                        <a:rPr lang="en-US" altLang="ja-JP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ja-JP" altLang="en-US" sz="2000" baseline="0" dirty="0" smtClean="0">
                          <a:solidFill>
                            <a:schemeClr val="tx1"/>
                          </a:solidFill>
                        </a:rPr>
                        <a:t>を　はじめましたか。</a:t>
                      </a:r>
                      <a:endParaRPr lang="en-US" sz="2000" dirty="0" smtClean="0"/>
                    </a:p>
                    <a:p>
                      <a:r>
                        <a:rPr lang="en-AU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When did you start</a:t>
                      </a:r>
                      <a:r>
                        <a:rPr lang="en-AU" sz="1600" b="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doing ACTIVITY? 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91447" marR="91447" marT="45635" marB="456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9763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</a:t>
                      </a:r>
                      <a:endParaRPr lang="en-AU" sz="1300" dirty="0"/>
                    </a:p>
                  </a:txBody>
                  <a:tcPr marL="91447" marR="91447" marT="45635" marB="456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2000" dirty="0" smtClean="0">
                          <a:solidFill>
                            <a:srgbClr val="7030A0"/>
                          </a:solidFill>
                        </a:rPr>
                        <a:t>YEARS</a:t>
                      </a:r>
                      <a:r>
                        <a:rPr lang="ja-JP" altLang="en-US" sz="2000" dirty="0" smtClean="0">
                          <a:solidFill>
                            <a:schemeClr val="tx1"/>
                          </a:solidFill>
                        </a:rPr>
                        <a:t>年まえに　</a:t>
                      </a:r>
                      <a:r>
                        <a:rPr lang="en-US" altLang="ja-JP" sz="2000" dirty="0" smtClean="0">
                          <a:solidFill>
                            <a:srgbClr val="FF0000"/>
                          </a:solidFill>
                        </a:rPr>
                        <a:t>ACTIVITY</a:t>
                      </a:r>
                      <a:r>
                        <a:rPr lang="en-US" altLang="ja-JP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ja-JP" altLang="en-US" sz="2000" baseline="0" dirty="0" smtClean="0">
                          <a:solidFill>
                            <a:schemeClr val="tx1"/>
                          </a:solidFill>
                        </a:rPr>
                        <a:t>を　はじめました。</a:t>
                      </a:r>
                      <a:endParaRPr lang="en-US" sz="2000" dirty="0" smtClean="0"/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 started doing ACTIVITY TIME ago. </a:t>
                      </a:r>
                    </a:p>
                  </a:txBody>
                  <a:tcPr marL="91447" marR="91447" marT="45635" marB="456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934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3" name="TextBox 4"/>
          <p:cNvSpPr txBox="1">
            <a:spLocks noChangeArrowheads="1"/>
          </p:cNvSpPr>
          <p:nvPr/>
        </p:nvSpPr>
        <p:spPr bwMode="auto">
          <a:xfrm>
            <a:off x="7596188" y="203200"/>
            <a:ext cx="1457325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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48774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EB8E7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B651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Mirai ¾ </a:t>
            </a:r>
            <a:r>
              <a:rPr lang="en-US" altLang="ja-JP" sz="180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page 32</a:t>
            </a:r>
            <a:endParaRPr lang="en-AU" sz="180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22082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465638"/>
            <a:ext cx="230981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2220913"/>
            <a:ext cx="18875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10088"/>
            <a:ext cx="194945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241550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755650" y="3883025"/>
            <a:ext cx="1658938" cy="33813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ピアノ　ー　５年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2987675" y="3883025"/>
            <a:ext cx="1658938" cy="33813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じょうば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Box 35"/>
          <p:cNvSpPr txBox="1">
            <a:spLocks noChangeArrowheads="1"/>
          </p:cNvSpPr>
          <p:nvPr/>
        </p:nvSpPr>
        <p:spPr bwMode="auto">
          <a:xfrm>
            <a:off x="5110163" y="3741738"/>
            <a:ext cx="1922462" cy="584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にほんごの　　　　　べんきょう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35"/>
          <p:cNvSpPr txBox="1">
            <a:spLocks noChangeArrowheads="1"/>
          </p:cNvSpPr>
          <p:nvPr/>
        </p:nvSpPr>
        <p:spPr bwMode="auto">
          <a:xfrm>
            <a:off x="250825" y="5927725"/>
            <a:ext cx="1658938" cy="3397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からて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TextBox 35"/>
          <p:cNvSpPr txBox="1">
            <a:spLocks noChangeArrowheads="1"/>
          </p:cNvSpPr>
          <p:nvPr/>
        </p:nvSpPr>
        <p:spPr bwMode="auto">
          <a:xfrm>
            <a:off x="2476500" y="5905500"/>
            <a:ext cx="1951038" cy="33813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サーフィン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935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792288"/>
            <a:ext cx="1436687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7415213" y="3759200"/>
            <a:ext cx="1728787" cy="5857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バスケットボール</a:t>
            </a:r>
            <a:endParaRPr lang="en-US" altLang="ja-JP" sz="1600" b="1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9356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7063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5"/>
          <p:cNvSpPr txBox="1">
            <a:spLocks noChangeArrowheads="1"/>
          </p:cNvSpPr>
          <p:nvPr/>
        </p:nvSpPr>
        <p:spPr bwMode="auto">
          <a:xfrm>
            <a:off x="4716463" y="5927725"/>
            <a:ext cx="1951037" cy="3397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すいえい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9358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616450"/>
            <a:ext cx="2046287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7013575" y="5924550"/>
            <a:ext cx="1951038" cy="33813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サッカー　ー　</a:t>
            </a:r>
            <a:r>
              <a:rPr lang="en-US" altLang="ja-JP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ja-JP" altLang="en-US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年</a:t>
            </a:r>
            <a:endParaRPr lang="en-AU" sz="1600" b="1" dirty="0" smtClean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1050" y="6437313"/>
            <a:ext cx="4227513" cy="3397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>
              <a:defRPr/>
            </a:pPr>
            <a:r>
              <a:rPr lang="ja-JP" altLang="en-US" sz="1600" dirty="0">
                <a:solidFill>
                  <a:prstClr val="black"/>
                </a:solidFill>
              </a:rPr>
              <a:t>しゅみは　なんですか。　いつ　はじめましたか。</a:t>
            </a:r>
            <a:endParaRPr lang="en-A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ピアノ</a:t>
            </a:r>
            <a:endParaRPr lang="en-AU" dirty="0"/>
          </a:p>
        </p:txBody>
      </p:sp>
      <p:pic>
        <p:nvPicPr>
          <p:cNvPr id="6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75" y="2244445"/>
            <a:ext cx="4234249" cy="31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1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コンピュータ</a:t>
            </a:r>
            <a:r>
              <a:rPr lang="ja-JP" altLang="en-US" dirty="0" smtClean="0"/>
              <a:t>ー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109" y="2183284"/>
            <a:ext cx="4623829" cy="34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りょうり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92" y="2248672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おんが</a:t>
            </a:r>
            <a:r>
              <a:rPr lang="ja-JP" altLang="en-US" dirty="0"/>
              <a:t>く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67" y="2280208"/>
            <a:ext cx="4976865" cy="33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どくしょ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404" y="2207741"/>
            <a:ext cx="5667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ギタ</a:t>
            </a:r>
            <a:r>
              <a:rPr lang="ja-JP" altLang="en-US" dirty="0" smtClean="0"/>
              <a:t>ー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16" y="1909518"/>
            <a:ext cx="3153418" cy="4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320</Words>
  <Application>Microsoft Office PowerPoint</Application>
  <PresentationFormat>On-screen Show (4:3)</PresentationFormat>
  <Paragraphs>66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HG明朝E</vt:lpstr>
      <vt:lpstr>MS Mincho</vt:lpstr>
      <vt:lpstr>ＭＳ Ｐゴシック</vt:lpstr>
      <vt:lpstr>ＭＳ Ｐゴシック</vt:lpstr>
      <vt:lpstr>Arial</vt:lpstr>
      <vt:lpstr>Bodoni MT Condensed</vt:lpstr>
      <vt:lpstr>Calibri</vt:lpstr>
      <vt:lpstr>Century Gothic</vt:lpstr>
      <vt:lpstr>Courier New</vt:lpstr>
      <vt:lpstr>Franklin Gothic Book</vt:lpstr>
      <vt:lpstr>Times New Roman</vt:lpstr>
      <vt:lpstr>Wingdings</vt:lpstr>
      <vt:lpstr>Wingdings 2</vt:lpstr>
      <vt:lpstr>Decatur</vt:lpstr>
      <vt:lpstr>Office Theme</vt:lpstr>
      <vt:lpstr>PowerPoint Presentation</vt:lpstr>
      <vt:lpstr>じょうば</vt:lpstr>
      <vt:lpstr>サーフイン</vt:lpstr>
      <vt:lpstr>ピアノ</vt:lpstr>
      <vt:lpstr>コンピューター</vt:lpstr>
      <vt:lpstr>りょうり</vt:lpstr>
      <vt:lpstr>おんがく</vt:lpstr>
      <vt:lpstr>どくしょ</vt:lpstr>
      <vt:lpstr>ギター</vt:lpstr>
      <vt:lpstr>ローラーブレード</vt:lpstr>
      <vt:lpstr>にほんご　(のべんきょう)</vt:lpstr>
      <vt:lpstr>PowerPoint Presentation</vt:lpstr>
      <vt:lpstr>PowerPoint Presentation</vt:lpstr>
      <vt:lpstr>PowerPoint Presentation</vt:lpstr>
      <vt:lpstr>バスケットボール</vt:lpstr>
      <vt:lpstr>ラグビー</vt:lpstr>
      <vt:lpstr>すいえい</vt:lpstr>
      <vt:lpstr>ソフトボール</vt:lpstr>
      <vt:lpstr>クリケット</vt:lpstr>
      <vt:lpstr>ネットボール</vt:lpstr>
      <vt:lpstr>スケート</vt:lpstr>
      <vt:lpstr>オーストラリアンフットボール</vt:lpstr>
      <vt:lpstr>バレーボール</vt:lpstr>
      <vt:lpstr>ホッケー</vt:lpstr>
      <vt:lpstr>やきゅう</vt:lpstr>
      <vt:lpstr>サッカー</vt:lpstr>
      <vt:lpstr>ゴルフ</vt:lpstr>
      <vt:lpstr>からて</vt:lpstr>
      <vt:lpstr>PowerPoint Presentation</vt:lpstr>
      <vt:lpstr>PowerPoint Presentation</vt:lpstr>
      <vt:lpstr>PowerPoint Presentation</vt:lpstr>
      <vt:lpstr>PowerPoint Presentation</vt:lpstr>
      <vt:lpstr>はじめました = BEGAN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Inge Foley</dc:creator>
  <cp:lastModifiedBy>Inge Foley</cp:lastModifiedBy>
  <cp:revision>31</cp:revision>
  <dcterms:created xsi:type="dcterms:W3CDTF">2014-03-02T03:46:55Z</dcterms:created>
  <dcterms:modified xsi:type="dcterms:W3CDTF">2014-04-08T23:10:14Z</dcterms:modified>
</cp:coreProperties>
</file>