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F826A-A33E-40D2-AEAF-1E9C941DF773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1A93F-5A3A-4F69-8AAA-A24562A44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497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9CCF86-202A-4C76-8F96-CB9A9BAE5478}" type="datetimeFigureOut">
              <a:rPr lang="en-AU" smtClean="0"/>
              <a:t>20/09/2012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1338F6-393A-47D5-8608-7A5BC471EC1C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980728"/>
            <a:ext cx="690830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000" b="1"/>
              <a:t>おげん</a:t>
            </a:r>
            <a:r>
              <a:rPr lang="ja-JP" altLang="en-US" sz="6000" b="1" smtClean="0"/>
              <a:t>き　です　か</a:t>
            </a:r>
            <a:r>
              <a:rPr lang="ja-JP" altLang="en-US" sz="6000" b="1" dirty="0" smtClean="0"/>
              <a:t>。</a:t>
            </a:r>
            <a:r>
              <a:rPr lang="en-AU" altLang="ja-JP" sz="4800" b="1" dirty="0" smtClean="0"/>
              <a:t/>
            </a:r>
            <a:br>
              <a:rPr lang="en-AU" altLang="ja-JP" sz="4800" b="1" dirty="0" smtClean="0"/>
            </a:br>
            <a:r>
              <a:rPr lang="en-AU" altLang="ja-JP" sz="4000" dirty="0" err="1" smtClean="0"/>
              <a:t>Ogenki</a:t>
            </a:r>
            <a:r>
              <a:rPr lang="en-AU" altLang="ja-JP" sz="4000" dirty="0" smtClean="0"/>
              <a:t> </a:t>
            </a:r>
            <a:r>
              <a:rPr lang="en-AU" altLang="ja-JP" sz="4000" dirty="0" err="1" smtClean="0"/>
              <a:t>desu</a:t>
            </a:r>
            <a:r>
              <a:rPr lang="en-AU" altLang="ja-JP" sz="4000" dirty="0" smtClean="0"/>
              <a:t> ka?</a:t>
            </a:r>
            <a:endParaRPr lang="en-A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20888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140968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7704" y="332656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おかげさまで、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げんき　です。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altLang="ja-JP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Okagesamade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genki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desu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billinge\AppData\Local\Microsoft\Windows\Temporary Internet Files\Content.IE5\UF8547TX\MC900433823[1]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573016"/>
            <a:ext cx="2418184" cy="25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7704" y="332656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はい、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げんき　です。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altLang="ja-JP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Hai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genki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desu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billinge\AppData\Local\Microsoft\Windows\Temporary Internet Files\Content.IE5\N8MUZGEO\MC900433817[1]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73016"/>
            <a:ext cx="2666603" cy="245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7704" y="332656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はい、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さいこう　です。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altLang="ja-JP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Hai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saikoo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desu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billinge\AppData\Local\Microsoft\Windows\Temporary Internet Files\Content.IE5\J59WJ6FM\MC900434379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17032"/>
            <a:ext cx="2331180" cy="216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7704" y="332656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>
                <a:solidFill>
                  <a:schemeClr val="bg2">
                    <a:lumMod val="25000"/>
                  </a:schemeClr>
                </a:solidFill>
              </a:rPr>
              <a:t>ちょっと</a:t>
            </a:r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、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ねむい　です。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altLang="ja-JP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ja-JP" sz="3600" dirty="0" err="1">
                <a:solidFill>
                  <a:schemeClr val="bg2">
                    <a:lumMod val="25000"/>
                  </a:schemeClr>
                </a:solidFill>
              </a:rPr>
              <a:t>Chotto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nemui</a:t>
            </a:r>
            <a:r>
              <a:rPr lang="en-US" altLang="ja-JP" sz="3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desu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32656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>
                <a:solidFill>
                  <a:schemeClr val="bg2">
                    <a:lumMod val="25000"/>
                  </a:schemeClr>
                </a:solidFill>
              </a:rPr>
              <a:t>ちょっと</a:t>
            </a:r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、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　つかれました。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altLang="ja-JP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ja-JP" sz="3600" dirty="0" err="1">
                <a:solidFill>
                  <a:schemeClr val="bg2">
                    <a:lumMod val="25000"/>
                  </a:schemeClr>
                </a:solidFill>
              </a:rPr>
              <a:t>Chotto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tsukaremashita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3" name="Picture 2" descr="C:\Users\billinge\AppData\Local\Microsoft\Windows\Temporary Internet Files\Content.IE5\N8MUZGEO\MC900434419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17032"/>
            <a:ext cx="3024336" cy="232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billinge\AppData\Local\Microsoft\Windows\Temporary Internet Files\Content.IE5\31PHUDXI\MC900434385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3202285" cy="274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15616" y="332656"/>
            <a:ext cx="77048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>
                <a:solidFill>
                  <a:schemeClr val="bg2">
                    <a:lumMod val="25000"/>
                  </a:schemeClr>
                </a:solidFill>
              </a:rPr>
              <a:t>ちょっと</a:t>
            </a:r>
            <a:r>
              <a:rPr lang="ja-JP" altLang="en-US" sz="5400" smtClean="0">
                <a:solidFill>
                  <a:schemeClr val="bg2">
                    <a:lumMod val="25000"/>
                  </a:schemeClr>
                </a:solidFill>
              </a:rPr>
              <a:t>、</a:t>
            </a:r>
            <a:endParaRPr lang="en-US" altLang="ja-JP" sz="5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ja-JP" altLang="en-US" sz="4800" smtClean="0">
                <a:solidFill>
                  <a:schemeClr val="bg2">
                    <a:lumMod val="25000"/>
                  </a:schemeClr>
                </a:solidFill>
              </a:rPr>
              <a:t>きぶん　が　わるい　です。</a:t>
            </a:r>
            <a:endParaRPr lang="en-US" altLang="ja-JP" sz="4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altLang="ja-JP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altLang="ja-JP" sz="3600" dirty="0" err="1">
                <a:solidFill>
                  <a:schemeClr val="bg2">
                    <a:lumMod val="25000"/>
                  </a:schemeClr>
                </a:solidFill>
              </a:rPr>
              <a:t>Chotto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kibun</a:t>
            </a:r>
            <a:r>
              <a:rPr lang="en-US" altLang="ja-JP" sz="3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ga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warui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sz="3600" dirty="0" err="1" smtClean="0">
                <a:solidFill>
                  <a:schemeClr val="bg2">
                    <a:lumMod val="25000"/>
                  </a:schemeClr>
                </a:solidFill>
              </a:rPr>
              <a:t>desu</a:t>
            </a:r>
            <a:r>
              <a:rPr lang="en-US" altLang="ja-JP" sz="3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billinge\AppData\Local\Microsoft\Windows\Temporary Internet Files\Content.IE5\UF8547TX\MC900433823[1]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20888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billinge\AppData\Local\Microsoft\Windows\Temporary Internet Files\Content.IE5\N8MUZGEO\MC900433817[1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48680"/>
            <a:ext cx="1514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billinge\AppData\Local\Microsoft\Windows\Temporary Internet Files\Content.IE5\N8MUZGEO\MC900434419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692696"/>
            <a:ext cx="1981543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billinge\AppData\Local\Microsoft\Windows\Temporary Internet Files\Content.IE5\J59WJ6FM\MC900434379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725144"/>
            <a:ext cx="178204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billinge\AppData\Local\Microsoft\Windows\Temporary Internet Files\Content.IE5\31PHUDXI\MC900434385[1]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2636912"/>
            <a:ext cx="1762125" cy="159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365104"/>
            <a:ext cx="2674268" cy="200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491880" y="1772816"/>
            <a:ext cx="2651723" cy="264687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1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49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おげんき　です　か。 Ogenki desu ka?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おげんき　です　か？</dc:title>
  <dc:creator>billinge</dc:creator>
  <cp:lastModifiedBy>Bill &amp; Inge</cp:lastModifiedBy>
  <cp:revision>4</cp:revision>
  <dcterms:created xsi:type="dcterms:W3CDTF">2011-08-05T10:52:53Z</dcterms:created>
  <dcterms:modified xsi:type="dcterms:W3CDTF">2012-09-20T03:04:00Z</dcterms:modified>
</cp:coreProperties>
</file>