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8" r:id="rId3"/>
    <p:sldId id="260" r:id="rId4"/>
    <p:sldId id="259" r:id="rId5"/>
    <p:sldId id="268" r:id="rId6"/>
    <p:sldId id="269" r:id="rId7"/>
    <p:sldId id="270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19B45-6267-4944-B678-5A5E612A8B6D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69E42-55F3-A64D-B73F-98BA98CC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http://</a:t>
            </a:r>
            <a:r>
              <a:rPr lang="nl-NL" dirty="0" err="1" smtClean="0"/>
              <a:t>pds.exblog.jp</a:t>
            </a:r>
            <a:r>
              <a:rPr lang="nl-NL" dirty="0" smtClean="0"/>
              <a:t>/</a:t>
            </a:r>
            <a:r>
              <a:rPr lang="nl-NL" dirty="0" err="1" smtClean="0"/>
              <a:t>pds</a:t>
            </a:r>
            <a:r>
              <a:rPr lang="nl-NL" dirty="0" smtClean="0"/>
              <a:t>/1/200711/26/20/c0150920_1651271.jpg – image </a:t>
            </a:r>
            <a:r>
              <a:rPr lang="nl-NL" smtClean="0"/>
              <a:t>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9E42-55F3-A64D-B73F-98BA98CC37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9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youtu.be</a:t>
            </a:r>
            <a:r>
              <a:rPr lang="en-US" dirty="0" smtClean="0"/>
              <a:t>/Q6fGxgy4BHc – you tube video reference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9E42-55F3-A64D-B73F-98BA98CC37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colloringpages.com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-content/uploads/2014/02/the-very-hungry-caterpillar-</a:t>
            </a:r>
            <a:r>
              <a:rPr lang="en-US" dirty="0" err="1" smtClean="0"/>
              <a:t>pages.jpg</a:t>
            </a:r>
            <a:r>
              <a:rPr lang="en-US" dirty="0" smtClean="0"/>
              <a:t> – caterpillar 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9E42-55F3-A64D-B73F-98BA98CC37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6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hagiographic.com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-content/uploads/2013/12/anniversary-poster-new-introduction-eric-coloringvery-134958.jpg – food reference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colloringpages.com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-content/uploads/2014/02/the-very-hungry-caterpillar-</a:t>
            </a:r>
            <a:r>
              <a:rPr lang="en-US" dirty="0" err="1" smtClean="0"/>
              <a:t>pages.jpg</a:t>
            </a:r>
            <a:r>
              <a:rPr lang="en-US" dirty="0" smtClean="0"/>
              <a:t> – caterpillar reference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9E42-55F3-A64D-B73F-98BA98CC37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1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colloringpages.com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-content/uploads/2014/02/the-very-hungry-caterpillar-</a:t>
            </a:r>
            <a:r>
              <a:rPr lang="en-US" dirty="0" err="1" smtClean="0"/>
              <a:t>pages.jpg</a:t>
            </a:r>
            <a:r>
              <a:rPr lang="en-US" dirty="0" smtClean="0"/>
              <a:t> - caterpillar</a:t>
            </a:r>
            <a:r>
              <a:rPr lang="en-US" baseline="0" dirty="0" smtClean="0"/>
              <a:t>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9E42-55F3-A64D-B73F-98BA98CC37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7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hagiographic.com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-content/uploads/2013/12/anniversary-poster-new-introduction-eric-coloringvery-134958.jpg – food reference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9E42-55F3-A64D-B73F-98BA98CC37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5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hagiographic.com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-content/uploads/2013/12/anniversary-poster-new-introduction-eric-coloringvery-134958.jpg – food reference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9E42-55F3-A64D-B73F-98BA98CC37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74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hagiographic.com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-content/uploads/2013/12/anniversary-poster-new-introduction-eric-coloringvery-134958.jpg – food reference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colloringpages.com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-content/uploads/2014/02/the-very-hungry-caterpillar-</a:t>
            </a:r>
            <a:r>
              <a:rPr lang="en-US" dirty="0" err="1" smtClean="0"/>
              <a:t>pages.jpg</a:t>
            </a:r>
            <a:r>
              <a:rPr lang="en-US" dirty="0" smtClean="0"/>
              <a:t> – caterpillar reference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9E42-55F3-A64D-B73F-98BA98CC37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5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0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0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5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80E41-4E3B-024D-A35D-62421B27248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7EB7-F7B7-B843-A813-F0902CBB2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microsoft.com/office/2007/relationships/hdphoto" Target="../media/hdphoto10.wdp"/><Relationship Id="rId3" Type="http://schemas.openxmlformats.org/officeDocument/2006/relationships/image" Target="../media/image3.pn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24" Type="http://schemas.microsoft.com/office/2007/relationships/hdphoto" Target="../media/hdphoto9.wdp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はらぺこあおむし</a:t>
            </a:r>
            <a:r>
              <a:rPr lang="en-AU" altLang="ja-JP" dirty="0" smtClean="0"/>
              <a:t/>
            </a:r>
            <a:br>
              <a:rPr lang="en-AU" altLang="ja-JP" dirty="0" smtClean="0"/>
            </a:br>
            <a:r>
              <a:rPr lang="en-AU" altLang="ja-JP" dirty="0" smtClean="0"/>
              <a:t>The Hungry Caterpillar  </a:t>
            </a:r>
            <a:endParaRPr lang="en-US" dirty="0"/>
          </a:p>
        </p:txBody>
      </p:sp>
      <p:pic>
        <p:nvPicPr>
          <p:cNvPr id="6" name="Picture 5" descr="book of the very hungry catapill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3" y="1632524"/>
            <a:ext cx="7331277" cy="49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▶ はらぺこあおむし - YouTube [360p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535" y="-51933"/>
            <a:ext cx="9284766" cy="6964186"/>
          </a:xfrm>
        </p:spPr>
      </p:pic>
    </p:spTree>
    <p:extLst>
      <p:ext uri="{BB962C8B-B14F-4D97-AF65-F5344CB8AC3E}">
        <p14:creationId xmlns:p14="http://schemas.microsoft.com/office/powerpoint/2010/main" val="42319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179" y="1318152"/>
            <a:ext cx="766779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did the Hungry </a:t>
            </a:r>
          </a:p>
          <a:p>
            <a:pPr algn="ctr"/>
            <a:r>
              <a:rPr lang="en-A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Caterpillar Eat?</a:t>
            </a:r>
            <a:endParaRPr lang="en-AU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the-very-hungry-caterpillar - catapillar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21311" r="9226" b="34725"/>
          <a:stretch/>
        </p:blipFill>
        <p:spPr>
          <a:xfrm>
            <a:off x="2910784" y="4978169"/>
            <a:ext cx="3005686" cy="16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9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very-hungry-caterpillar - catapillar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21311" r="9226" b="34725"/>
          <a:stretch/>
        </p:blipFill>
        <p:spPr>
          <a:xfrm>
            <a:off x="-626236" y="241125"/>
            <a:ext cx="10160112" cy="6430003"/>
          </a:xfrm>
          <a:prstGeom prst="rect">
            <a:avLst/>
          </a:prstGeom>
        </p:spPr>
      </p:pic>
      <p:pic>
        <p:nvPicPr>
          <p:cNvPr id="5" name="Picture 4" descr="hungry catapillar coloured in photos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2891" l="921" r="9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983" b="87108"/>
          <a:stretch/>
        </p:blipFill>
        <p:spPr>
          <a:xfrm>
            <a:off x="380190" y="4726051"/>
            <a:ext cx="825612" cy="884125"/>
          </a:xfrm>
          <a:prstGeom prst="rect">
            <a:avLst/>
          </a:prstGeom>
        </p:spPr>
      </p:pic>
      <p:pic>
        <p:nvPicPr>
          <p:cNvPr id="7" name="Picture 6" descr="hungry catapillar coloured in photos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03" b="29948" l="0" r="16631">
                        <a14:foregroundMark x1="16631" y1="15951" x2="16631" y2="15951"/>
                        <a14:foregroundMark x1="12351" y1="14779" x2="12947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23" r="82181" b="71638"/>
          <a:stretch/>
        </p:blipFill>
        <p:spPr>
          <a:xfrm>
            <a:off x="1061105" y="4886802"/>
            <a:ext cx="1468706" cy="1093102"/>
          </a:xfrm>
          <a:prstGeom prst="rect">
            <a:avLst/>
          </a:prstGeom>
        </p:spPr>
      </p:pic>
      <p:pic>
        <p:nvPicPr>
          <p:cNvPr id="8" name="Picture 7" descr="hungry catapillar coloured in photos.p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11" b="43815" l="0" r="26923">
                        <a14:foregroundMark x1="11376" y1="39388" x2="12351" y2="30469"/>
                        <a14:foregroundMark x1="3954" y1="41276" x2="4171" y2="2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25" r="72944" b="54995"/>
          <a:stretch/>
        </p:blipFill>
        <p:spPr>
          <a:xfrm>
            <a:off x="1061104" y="3979769"/>
            <a:ext cx="2072803" cy="907033"/>
          </a:xfrm>
          <a:prstGeom prst="rect">
            <a:avLst/>
          </a:prstGeom>
        </p:spPr>
      </p:pic>
      <p:pic>
        <p:nvPicPr>
          <p:cNvPr id="9" name="Picture 8" descr="hungry catapillar coloured in photos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78" b="57552" l="0" r="36945">
                        <a14:foregroundMark x1="24431" y1="47135" x2="22102" y2="57682"/>
                        <a14:foregroundMark x1="10618" y1="52734" x2="17606" y2="48503"/>
                        <a14:foregroundMark x1="4334" y1="54818" x2="3575" y2="4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067" r="62284" b="42807"/>
          <a:stretch/>
        </p:blipFill>
        <p:spPr>
          <a:xfrm>
            <a:off x="1061104" y="3134144"/>
            <a:ext cx="2303723" cy="845626"/>
          </a:xfrm>
          <a:prstGeom prst="rect">
            <a:avLst/>
          </a:prstGeom>
        </p:spPr>
      </p:pic>
      <p:pic>
        <p:nvPicPr>
          <p:cNvPr id="10" name="Picture 9" descr="hungry catapillar coloured in photos.p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22" b="73503" l="0" r="46208">
                        <a14:foregroundMark x1="37920" y1="64909" x2="44529" y2="71940"/>
                        <a14:foregroundMark x1="22698" y1="70573" x2="19989" y2="63542"/>
                        <a14:foregroundMark x1="14301" y1="71940" x2="10401" y2="63997"/>
                        <a14:foregroundMark x1="4767" y1="69857" x2="2004" y2="6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031" r="54091" b="24758"/>
          <a:stretch/>
        </p:blipFill>
        <p:spPr>
          <a:xfrm>
            <a:off x="1034363" y="2417858"/>
            <a:ext cx="3408907" cy="917776"/>
          </a:xfrm>
          <a:prstGeom prst="rect">
            <a:avLst/>
          </a:prstGeom>
        </p:spPr>
      </p:pic>
      <p:pic>
        <p:nvPicPr>
          <p:cNvPr id="11" name="Picture 10" descr="hungry catapillar coloured in photos.p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1901" b="96484" l="0" r="10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05" r="90763" b="2725"/>
          <a:stretch/>
        </p:blipFill>
        <p:spPr>
          <a:xfrm>
            <a:off x="1977515" y="1493862"/>
            <a:ext cx="761302" cy="1060952"/>
          </a:xfrm>
          <a:prstGeom prst="rect">
            <a:avLst/>
          </a:prstGeom>
        </p:spPr>
      </p:pic>
      <p:pic>
        <p:nvPicPr>
          <p:cNvPr id="12" name="Picture 11" descr="hungry catapillar coloured in photos.p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805" b="100000" l="10401" r="21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7" t="74564" r="78577"/>
          <a:stretch/>
        </p:blipFill>
        <p:spPr>
          <a:xfrm>
            <a:off x="2529811" y="902561"/>
            <a:ext cx="1004428" cy="1744398"/>
          </a:xfrm>
          <a:prstGeom prst="rect">
            <a:avLst/>
          </a:prstGeom>
        </p:spPr>
      </p:pic>
      <p:pic>
        <p:nvPicPr>
          <p:cNvPr id="13" name="Picture 12" descr="hungry catapillar coloured in photos.p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79" b="100000" l="21506" r="294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3" t="74564" r="69571"/>
          <a:stretch/>
        </p:blipFill>
        <p:spPr>
          <a:xfrm>
            <a:off x="3635051" y="878107"/>
            <a:ext cx="808219" cy="1744398"/>
          </a:xfrm>
          <a:prstGeom prst="rect">
            <a:avLst/>
          </a:prstGeom>
        </p:spPr>
      </p:pic>
      <p:pic>
        <p:nvPicPr>
          <p:cNvPr id="14" name="Picture 13" descr="hungry catapillar coloured in photos.png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41" b="97505" l="30509" r="39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8" t="75045" r="59765"/>
          <a:stretch/>
        </p:blipFill>
        <p:spPr>
          <a:xfrm>
            <a:off x="4261833" y="356386"/>
            <a:ext cx="1192111" cy="2290573"/>
          </a:xfrm>
          <a:prstGeom prst="rect">
            <a:avLst/>
          </a:prstGeom>
        </p:spPr>
      </p:pic>
      <p:pic>
        <p:nvPicPr>
          <p:cNvPr id="15" name="Picture 14" descr="hungry catapillar coloured in photos.png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89" b="100000" l="38841" r="53467">
                        <a14:foregroundMark x1="45612" y1="92578" x2="45612" y2="9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35" t="74324" r="48959"/>
          <a:stretch/>
        </p:blipFill>
        <p:spPr>
          <a:xfrm>
            <a:off x="5549854" y="878107"/>
            <a:ext cx="808219" cy="1760894"/>
          </a:xfrm>
          <a:prstGeom prst="rect">
            <a:avLst/>
          </a:prstGeom>
        </p:spPr>
      </p:pic>
      <p:pic>
        <p:nvPicPr>
          <p:cNvPr id="16" name="Picture 15" descr="hungry catapillar coloured in photos.png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4414" b="99544" l="51246" r="61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1" t="74805" r="38553"/>
          <a:stretch/>
        </p:blipFill>
        <p:spPr>
          <a:xfrm>
            <a:off x="4626176" y="2195898"/>
            <a:ext cx="923678" cy="1727903"/>
          </a:xfrm>
          <a:prstGeom prst="rect">
            <a:avLst/>
          </a:prstGeom>
        </p:spPr>
      </p:pic>
      <p:pic>
        <p:nvPicPr>
          <p:cNvPr id="17" name="Picture 16" descr="hungry catapillar coloured in photos.png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930" b="100000" l="60238" r="72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48" t="77450" r="27214"/>
          <a:stretch/>
        </p:blipFill>
        <p:spPr>
          <a:xfrm>
            <a:off x="5635381" y="2515793"/>
            <a:ext cx="951016" cy="1546452"/>
          </a:xfrm>
          <a:prstGeom prst="rect">
            <a:avLst/>
          </a:prstGeom>
        </p:spPr>
      </p:pic>
      <p:pic>
        <p:nvPicPr>
          <p:cNvPr id="18" name="Picture 17" descr="hungry catapillar coloured in photos.png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5651" b="100000" l="73402" r="80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86" t="74805" r="19541"/>
          <a:stretch/>
        </p:blipFill>
        <p:spPr>
          <a:xfrm>
            <a:off x="5549854" y="3756937"/>
            <a:ext cx="632433" cy="1727903"/>
          </a:xfrm>
          <a:prstGeom prst="rect">
            <a:avLst/>
          </a:prstGeom>
        </p:spPr>
      </p:pic>
      <p:pic>
        <p:nvPicPr>
          <p:cNvPr id="19" name="Picture 18" descr="hungry catapillar coloured in photos.png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167" b="95508" l="79740" r="91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59" t="77450" r="9134" b="4751"/>
          <a:stretch/>
        </p:blipFill>
        <p:spPr>
          <a:xfrm>
            <a:off x="6358073" y="4618737"/>
            <a:ext cx="907184" cy="1220666"/>
          </a:xfrm>
          <a:prstGeom prst="rect">
            <a:avLst/>
          </a:prstGeom>
        </p:spPr>
      </p:pic>
      <p:pic>
        <p:nvPicPr>
          <p:cNvPr id="20" name="Picture 19" descr="hungry catapillar coloured in photos.png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81" b="98633" l="884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64" t="76248"/>
          <a:stretch/>
        </p:blipFill>
        <p:spPr>
          <a:xfrm rot="19567803">
            <a:off x="6556922" y="3165304"/>
            <a:ext cx="934304" cy="162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1712" y="1961110"/>
            <a:ext cx="84205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are the foods </a:t>
            </a:r>
          </a:p>
          <a:p>
            <a:pPr algn="ctr"/>
            <a:r>
              <a:rPr lang="en-A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called in </a:t>
            </a:r>
            <a:r>
              <a:rPr lang="ja-JP" alt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にほんご</a:t>
            </a:r>
            <a:endParaRPr lang="en-AU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the-very-hungry-caterpillar - catapillar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21311" r="9226" b="34725"/>
          <a:stretch/>
        </p:blipFill>
        <p:spPr>
          <a:xfrm>
            <a:off x="3155004" y="4733967"/>
            <a:ext cx="3005686" cy="16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ngry catapillar coloured in photos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2891" l="921" r="9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983" b="87108"/>
          <a:stretch/>
        </p:blipFill>
        <p:spPr>
          <a:xfrm>
            <a:off x="380189" y="206287"/>
            <a:ext cx="1252741" cy="1341526"/>
          </a:xfrm>
          <a:prstGeom prst="rect">
            <a:avLst/>
          </a:prstGeom>
        </p:spPr>
      </p:pic>
      <p:pic>
        <p:nvPicPr>
          <p:cNvPr id="5" name="Picture 4" descr="hungry catapillar coloured in photos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03" b="29948" l="0" r="16631">
                        <a14:foregroundMark x1="16631" y1="15951" x2="16631" y2="15951"/>
                        <a14:foregroundMark x1="12351" y1="14779" x2="12947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23" r="82181" b="71638"/>
          <a:stretch/>
        </p:blipFill>
        <p:spPr>
          <a:xfrm>
            <a:off x="187319" y="1666045"/>
            <a:ext cx="1747569" cy="1300649"/>
          </a:xfrm>
          <a:prstGeom prst="rect">
            <a:avLst/>
          </a:prstGeom>
        </p:spPr>
      </p:pic>
      <p:pic>
        <p:nvPicPr>
          <p:cNvPr id="6" name="Picture 5" descr="hungry catapillar coloured in photos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11" b="43815" l="0" r="26923">
                        <a14:foregroundMark x1="11376" y1="39388" x2="12351" y2="30469"/>
                        <a14:foregroundMark x1="3954" y1="41276" x2="4171" y2="2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25" r="72944" b="54995"/>
          <a:stretch/>
        </p:blipFill>
        <p:spPr>
          <a:xfrm>
            <a:off x="187319" y="3052916"/>
            <a:ext cx="2567221" cy="1123384"/>
          </a:xfrm>
          <a:prstGeom prst="rect">
            <a:avLst/>
          </a:prstGeom>
        </p:spPr>
      </p:pic>
      <p:pic>
        <p:nvPicPr>
          <p:cNvPr id="7" name="Picture 6" descr="hungry catapillar coloured in photos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78" b="57552" l="0" r="36945">
                        <a14:foregroundMark x1="24431" y1="47135" x2="22102" y2="57682"/>
                        <a14:foregroundMark x1="10618" y1="52734" x2="17606" y2="48503"/>
                        <a14:foregroundMark x1="4334" y1="54818" x2="3575" y2="4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067" r="62284" b="42807"/>
          <a:stretch/>
        </p:blipFill>
        <p:spPr>
          <a:xfrm>
            <a:off x="187319" y="4280653"/>
            <a:ext cx="2567221" cy="942348"/>
          </a:xfrm>
          <a:prstGeom prst="rect">
            <a:avLst/>
          </a:prstGeom>
        </p:spPr>
      </p:pic>
      <p:pic>
        <p:nvPicPr>
          <p:cNvPr id="8" name="Picture 7" descr="hungry catapillar coloured in photos.p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422" b="73503" l="0" r="46208">
                        <a14:foregroundMark x1="37920" y1="64909" x2="44529" y2="71940"/>
                        <a14:foregroundMark x1="22698" y1="70573" x2="19989" y2="63542"/>
                        <a14:foregroundMark x1="14301" y1="71940" x2="10401" y2="63997"/>
                        <a14:foregroundMark x1="4767" y1="69857" x2="2004" y2="6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031" r="54091" b="24758"/>
          <a:stretch/>
        </p:blipFill>
        <p:spPr>
          <a:xfrm>
            <a:off x="187319" y="5223001"/>
            <a:ext cx="4682396" cy="1260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4368" y="511362"/>
            <a:ext cx="3414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/>
              <a:t>りんご</a:t>
            </a:r>
            <a:endParaRPr lang="en-US" sz="4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26724" y="1979463"/>
            <a:ext cx="2061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/>
              <a:t>なし</a:t>
            </a:r>
            <a:endParaRPr lang="en-US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20516" y="3266115"/>
            <a:ext cx="2115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/>
              <a:t>すもも</a:t>
            </a:r>
            <a:endParaRPr lang="en-US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32873" y="4404297"/>
            <a:ext cx="2985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/>
              <a:t>いちご</a:t>
            </a:r>
            <a:endParaRPr lang="en-US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96723" y="5542492"/>
            <a:ext cx="255660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/>
              <a:t>オレンジ</a:t>
            </a:r>
            <a:endParaRPr lang="en-AU" altLang="ja-JP" sz="4400" b="1" dirty="0" smtClean="0"/>
          </a:p>
          <a:p>
            <a:endParaRPr lang="en-US" dirty="0"/>
          </a:p>
        </p:txBody>
      </p:sp>
      <p:pic>
        <p:nvPicPr>
          <p:cNvPr id="16" name="Picture 15" descr="hungry catapillar coloured in photos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581" b="98633" l="884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64" t="76248"/>
          <a:stretch/>
        </p:blipFill>
        <p:spPr>
          <a:xfrm>
            <a:off x="5284028" y="350533"/>
            <a:ext cx="934304" cy="16289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41063" y="778372"/>
            <a:ext cx="18245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b="1" dirty="0"/>
              <a:t>すいか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483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ngry catapillar coloured in photos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01" b="96484" l="0" r="10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05" r="90763" b="2725"/>
          <a:stretch/>
        </p:blipFill>
        <p:spPr>
          <a:xfrm>
            <a:off x="476538" y="247048"/>
            <a:ext cx="761302" cy="1060952"/>
          </a:xfrm>
          <a:prstGeom prst="rect">
            <a:avLst/>
          </a:prstGeom>
        </p:spPr>
      </p:pic>
      <p:pic>
        <p:nvPicPr>
          <p:cNvPr id="5" name="Picture 4" descr="hungry catapillar coloured in photos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805" b="100000" l="10401" r="21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7" t="74564" r="78577"/>
          <a:stretch/>
        </p:blipFill>
        <p:spPr>
          <a:xfrm>
            <a:off x="352570" y="1323699"/>
            <a:ext cx="885270" cy="1537455"/>
          </a:xfrm>
          <a:prstGeom prst="rect">
            <a:avLst/>
          </a:prstGeom>
        </p:spPr>
      </p:pic>
      <p:pic>
        <p:nvPicPr>
          <p:cNvPr id="9" name="Picture 8" descr="hungry catapillar coloured in photos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14" b="99544" l="51246" r="61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1" t="74805" r="38553"/>
          <a:stretch/>
        </p:blipFill>
        <p:spPr>
          <a:xfrm>
            <a:off x="352570" y="4794234"/>
            <a:ext cx="933326" cy="1745951"/>
          </a:xfrm>
          <a:prstGeom prst="rect">
            <a:avLst/>
          </a:prstGeom>
        </p:spPr>
      </p:pic>
      <p:pic>
        <p:nvPicPr>
          <p:cNvPr id="10" name="Picture 9" descr="hungry catapillar coloured in photos.p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930" b="100000" l="60238" r="72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48" t="77450" r="27214"/>
          <a:stretch/>
        </p:blipFill>
        <p:spPr>
          <a:xfrm>
            <a:off x="476538" y="2931885"/>
            <a:ext cx="951016" cy="15464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79310" y="390567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チョコレート　ケーキ</a:t>
            </a:r>
            <a:endParaRPr lang="en-US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61784" y="1814504"/>
            <a:ext cx="3634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アイスクリーム</a:t>
            </a:r>
            <a:endParaRPr lang="en-US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93737" y="3277278"/>
            <a:ext cx="1213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パイ</a:t>
            </a:r>
            <a:endParaRPr lang="en-US" sz="4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93737" y="5410525"/>
            <a:ext cx="52012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ぺろぺろキャンディー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371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ngry catapillar coloured in photos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89" b="100000" l="38841" r="53467">
                        <a14:foregroundMark x1="45612" y1="92578" x2="45612" y2="9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35" t="74324" r="48959"/>
          <a:stretch/>
        </p:blipFill>
        <p:spPr>
          <a:xfrm>
            <a:off x="288188" y="86324"/>
            <a:ext cx="808219" cy="1760894"/>
          </a:xfrm>
          <a:prstGeom prst="rect">
            <a:avLst/>
          </a:prstGeom>
        </p:spPr>
      </p:pic>
      <p:pic>
        <p:nvPicPr>
          <p:cNvPr id="5" name="Picture 4" descr="hungry catapillar coloured in photos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41" b="97505" l="30509" r="39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8" t="75045" r="59765"/>
          <a:stretch/>
        </p:blipFill>
        <p:spPr>
          <a:xfrm>
            <a:off x="197009" y="1462252"/>
            <a:ext cx="1192111" cy="2290573"/>
          </a:xfrm>
          <a:prstGeom prst="rect">
            <a:avLst/>
          </a:prstGeom>
        </p:spPr>
      </p:pic>
      <p:pic>
        <p:nvPicPr>
          <p:cNvPr id="6" name="Picture 5" descr="hungry catapillar coloured in photos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79" b="100000" l="21506" r="294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3" t="74564" r="69571"/>
          <a:stretch/>
        </p:blipFill>
        <p:spPr>
          <a:xfrm>
            <a:off x="463974" y="5113602"/>
            <a:ext cx="808219" cy="1744398"/>
          </a:xfrm>
          <a:prstGeom prst="rect">
            <a:avLst/>
          </a:prstGeom>
        </p:spPr>
      </p:pic>
      <p:pic>
        <p:nvPicPr>
          <p:cNvPr id="8" name="Picture 7" descr="hungry catapillar coloured in photos.p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651" b="100000" l="73402" r="80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86" t="74805" r="19541"/>
          <a:stretch/>
        </p:blipFill>
        <p:spPr>
          <a:xfrm>
            <a:off x="463974" y="3385699"/>
            <a:ext cx="632433" cy="17279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7400" y="5476503"/>
            <a:ext cx="1690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ピクル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07400" y="428883"/>
            <a:ext cx="15820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サラミ</a:t>
            </a:r>
            <a:endParaRPr lang="en-US" sz="4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15402" y="2172080"/>
            <a:ext cx="17848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チーズ</a:t>
            </a:r>
            <a:endParaRPr lang="en-US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15402" y="4173359"/>
            <a:ext cx="27458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ソーセージ</a:t>
            </a:r>
            <a:endParaRPr lang="en-US" sz="4400" b="1" dirty="0"/>
          </a:p>
        </p:txBody>
      </p:sp>
      <p:pic>
        <p:nvPicPr>
          <p:cNvPr id="14" name="Picture 13" descr="the-very-hungry-caterpillar - catapillar.jp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21311" r="9226" b="34725"/>
          <a:stretch/>
        </p:blipFill>
        <p:spPr>
          <a:xfrm>
            <a:off x="5764289" y="2172080"/>
            <a:ext cx="3005686" cy="16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152</Words>
  <Application>Microsoft Office PowerPoint</Application>
  <PresentationFormat>On-screen Show (4:3)</PresentationFormat>
  <Paragraphs>37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MS PGothic</vt:lpstr>
      <vt:lpstr>Arial</vt:lpstr>
      <vt:lpstr>Calibri</vt:lpstr>
      <vt:lpstr>Office Theme</vt:lpstr>
      <vt:lpstr>はらぺこあおむし The Hungry Caterpillar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food do you like to eat?</dc:title>
  <dc:creator>Roisin Parkins</dc:creator>
  <cp:lastModifiedBy>Inge Foley</cp:lastModifiedBy>
  <cp:revision>45</cp:revision>
  <dcterms:created xsi:type="dcterms:W3CDTF">2014-03-24T04:15:05Z</dcterms:created>
  <dcterms:modified xsi:type="dcterms:W3CDTF">2014-04-10T03:32:24Z</dcterms:modified>
</cp:coreProperties>
</file>