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95" autoAdjust="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4D5D7C-1828-4A5B-B2F2-D1A5F842173C}" type="datetimeFigureOut">
              <a:rPr lang="en-AU" smtClean="0"/>
              <a:pPr/>
              <a:t>23/08/2012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0D77A7-3F49-4F3D-A33E-00760B0D29C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71660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7300" b="1" dirty="0" smtClean="0"/>
              <a:t>い </a:t>
            </a:r>
            <a:r>
              <a:rPr lang="en-US" sz="7300" b="1" dirty="0" smtClean="0"/>
              <a:t>Adjectives</a:t>
            </a:r>
            <a:r>
              <a:rPr lang="en-US" sz="7300" b="1" dirty="0" smtClean="0">
                <a:sym typeface="Wingdings" pitchFamily="2" charset="2"/>
              </a:rPr>
              <a:t> </a:t>
            </a:r>
            <a:endParaRPr lang="en-A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Kibishii</a:t>
            </a:r>
            <a:r>
              <a:rPr lang="ja-JP" altLang="en-US" dirty="0" smtClean="0"/>
              <a:t>　きびしい</a:t>
            </a:r>
            <a:endParaRPr lang="en-A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9585" y="1882775"/>
            <a:ext cx="272483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Kowai</a:t>
            </a:r>
            <a:r>
              <a:rPr lang="ja-JP" altLang="en-US" dirty="0" smtClean="0"/>
              <a:t>　こわい</a:t>
            </a:r>
            <a:endParaRPr lang="en-A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0477"/>
            <a:ext cx="2487711" cy="331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Kawaii</a:t>
            </a:r>
            <a:r>
              <a:rPr lang="ja-JP" altLang="en-US" dirty="0" smtClean="0"/>
              <a:t>　かわいい</a:t>
            </a:r>
            <a:endParaRPr lang="en-A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132856"/>
            <a:ext cx="2318618" cy="31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420888"/>
            <a:ext cx="3556844" cy="265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Amai</a:t>
            </a:r>
            <a:r>
              <a:rPr lang="en-US" dirty="0" smtClean="0"/>
              <a:t> </a:t>
            </a:r>
            <a:r>
              <a:rPr lang="ja-JP" altLang="en-US" dirty="0" smtClean="0"/>
              <a:t>　あまい</a:t>
            </a:r>
            <a:r>
              <a:rPr lang="en-US" dirty="0" smtClean="0"/>
              <a:t>	</a:t>
            </a:r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92897"/>
            <a:ext cx="3983853" cy="231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Oishii</a:t>
            </a:r>
            <a:r>
              <a:rPr lang="ja-JP" altLang="en-US" dirty="0" smtClean="0"/>
              <a:t>　おいしい</a:t>
            </a:r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5"/>
            <a:ext cx="2718023" cy="22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3315097" cy="213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922" y="1772816"/>
            <a:ext cx="2316348" cy="1854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err="1" smtClean="0"/>
              <a:t>M</a:t>
            </a:r>
            <a:r>
              <a:rPr lang="en-US" dirty="0" err="1" smtClean="0"/>
              <a:t>azui</a:t>
            </a:r>
            <a:r>
              <a:rPr lang="ja-JP" altLang="en-US" dirty="0" smtClean="0"/>
              <a:t>　まずい</a:t>
            </a:r>
            <a:endParaRPr lang="en-A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6400" y="2949575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Karai</a:t>
            </a:r>
            <a:r>
              <a:rPr lang="ja-JP" altLang="en-US" dirty="0" smtClean="0"/>
              <a:t>　からい</a:t>
            </a:r>
            <a:endParaRPr lang="en-A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4474" y="2564904"/>
            <a:ext cx="5351559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29872"/>
            <a:ext cx="2160240" cy="162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Omoshiroi</a:t>
            </a:r>
            <a:r>
              <a:rPr lang="ja-JP" altLang="en-US" dirty="0" smtClean="0"/>
              <a:t>　おもしろい</a:t>
            </a:r>
            <a:endParaRPr lang="en-A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00" y="1882775"/>
            <a:ext cx="434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10604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Tsumaranai</a:t>
            </a:r>
            <a:r>
              <a:rPr lang="ja-JP" altLang="en-US" dirty="0" smtClean="0"/>
              <a:t>　つまらない</a:t>
            </a:r>
            <a:endParaRPr lang="en-A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123" y="1882775"/>
            <a:ext cx="608975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Y</a:t>
            </a:r>
            <a:r>
              <a:rPr lang="en-US" dirty="0" err="1" smtClean="0"/>
              <a:t>asashii</a:t>
            </a:r>
            <a:r>
              <a:rPr lang="en-US" dirty="0" smtClean="0"/>
              <a:t> </a:t>
            </a:r>
            <a:r>
              <a:rPr lang="ja-JP" altLang="en-US" dirty="0" smtClean="0"/>
              <a:t>　やさしい</a:t>
            </a:r>
            <a:endParaRPr lang="en-A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0170" y="1804337"/>
            <a:ext cx="4350022" cy="290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Muzukashii</a:t>
            </a:r>
            <a:r>
              <a:rPr lang="ja-JP" altLang="en-US" dirty="0" smtClean="0"/>
              <a:t>　むずかしい</a:t>
            </a:r>
            <a:endParaRPr lang="en-A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787" y="2573337"/>
            <a:ext cx="34004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431</TotalTime>
  <Words>11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 い Adjectives </vt:lpstr>
      <vt:lpstr>Amai 　あまい </vt:lpstr>
      <vt:lpstr>Oishii　おいしい</vt:lpstr>
      <vt:lpstr>Mazui　まずい</vt:lpstr>
      <vt:lpstr>Karai　からい</vt:lpstr>
      <vt:lpstr>Omoshiroi　おもしろい</vt:lpstr>
      <vt:lpstr>Tsumaranai　つまらない</vt:lpstr>
      <vt:lpstr>Yasashii 　やさしい</vt:lpstr>
      <vt:lpstr>Muzukashii　むずかしい</vt:lpstr>
      <vt:lpstr>Kibishii　きびしい</vt:lpstr>
      <vt:lpstr>Kowai　こわい</vt:lpstr>
      <vt:lpstr>Kawaii　かわいい</vt:lpstr>
    </vt:vector>
  </TitlesOfParts>
  <Company>Macquarie Anglican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words</dc:title>
  <dc:creator>ahayes1</dc:creator>
  <cp:lastModifiedBy>Bill &amp; Inge</cp:lastModifiedBy>
  <cp:revision>44</cp:revision>
  <dcterms:created xsi:type="dcterms:W3CDTF">2012-04-30T09:43:32Z</dcterms:created>
  <dcterms:modified xsi:type="dcterms:W3CDTF">2012-08-23T04:27:57Z</dcterms:modified>
</cp:coreProperties>
</file>