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5" r:id="rId6"/>
    <p:sldId id="261" r:id="rId7"/>
    <p:sldId id="279" r:id="rId8"/>
    <p:sldId id="280" r:id="rId9"/>
    <p:sldId id="267" r:id="rId10"/>
    <p:sldId id="278" r:id="rId11"/>
    <p:sldId id="281" r:id="rId12"/>
    <p:sldId id="282" r:id="rId13"/>
    <p:sldId id="283" r:id="rId14"/>
    <p:sldId id="284" r:id="rId15"/>
    <p:sldId id="262" r:id="rId16"/>
    <p:sldId id="263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B883FE0-A559-4CEF-B622-2A747C1DFFEB}">
          <p14:sldIdLst>
            <p14:sldId id="256"/>
            <p14:sldId id="258"/>
            <p14:sldId id="259"/>
            <p14:sldId id="260"/>
            <p14:sldId id="275"/>
            <p14:sldId id="261"/>
            <p14:sldId id="279"/>
            <p14:sldId id="280"/>
            <p14:sldId id="267"/>
            <p14:sldId id="278"/>
            <p14:sldId id="281"/>
            <p14:sldId id="282"/>
            <p14:sldId id="283"/>
            <p14:sldId id="284"/>
            <p14:sldId id="262"/>
            <p14:sldId id="263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7AD"/>
    <a:srgbClr val="FD73C5"/>
    <a:srgbClr val="2B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F1F5F-A6B1-4199-873B-59CA0B5A1C07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3CC9-2181-485B-B82A-2F3E28CBB3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3CC9-2181-485B-B82A-2F3E28CBB3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71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18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8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53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63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57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8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2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5E61-7A01-4ACC-80FA-861D3316FAA8}" type="datetimeFigureOut">
              <a:rPr kumimoji="1" lang="ja-JP" altLang="en-US" smtClean="0"/>
              <a:pPr/>
              <a:t>2014/12/17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AFA6-5086-43B9-8A4B-8677A6B2A9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2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130">
            <a:off x="1346181" y="2022079"/>
            <a:ext cx="702965" cy="7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8842" y="2176042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9600" dirty="0" err="1" smtClean="0">
                <a:latin typeface="Gill Sans Ultra Bold" panose="020B0A02020104020203" pitchFamily="34" charset="0"/>
              </a:rPr>
              <a:t>Inkan</a:t>
            </a:r>
            <a:endParaRPr kumimoji="1" lang="ja-JP" altLang="en-US" sz="9600" dirty="0">
              <a:latin typeface="Gill Sans Ultra Bold" panose="020B0A02020104020203" pitchFamily="34" charset="0"/>
            </a:endParaRPr>
          </a:p>
        </p:txBody>
      </p:sp>
      <p:pic>
        <p:nvPicPr>
          <p:cNvPr id="1029" name="Picture 5" descr="はんこ 印鑑 いんか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8" y="1916832"/>
            <a:ext cx="1440160" cy="1538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95750" y="0"/>
            <a:ext cx="95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" tIns="38088" rIns="317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rPr>
              <a:t/>
            </a:r>
            <a:br>
              <a: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rPr>
            </a:b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339752" y="3420472"/>
            <a:ext cx="4392488" cy="65314"/>
            <a:chOff x="2339752" y="3420472"/>
            <a:chExt cx="4392488" cy="65314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339752" y="3420472"/>
              <a:ext cx="439248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339752" y="3485786"/>
              <a:ext cx="439248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111256"/>
            <a:ext cx="303514" cy="64860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839200" y="176570"/>
            <a:ext cx="303514" cy="648609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195">
            <a:off x="1978763" y="1218932"/>
            <a:ext cx="896833" cy="93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2572144" y="2163213"/>
            <a:ext cx="3600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842801" y="2574163"/>
            <a:ext cx="3600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14" y="4560130"/>
            <a:ext cx="445666" cy="4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560130"/>
            <a:ext cx="445666" cy="4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" y="5158844"/>
            <a:ext cx="445666" cy="4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42" y="5158844"/>
            <a:ext cx="445666" cy="4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3402" y="239883"/>
            <a:ext cx="767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u="sng" dirty="0" err="1" smtClean="0"/>
              <a:t>Onamaestanpu</a:t>
            </a:r>
            <a:r>
              <a:rPr kumimoji="1" lang="en-US" altLang="ja-JP" sz="4400" u="sng" dirty="0" smtClean="0"/>
              <a:t> – Name stamp</a:t>
            </a:r>
            <a:endParaRPr kumimoji="1" lang="ja-JP" altLang="en-US" sz="4400" u="sng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664296" cy="19956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20" y="1265301"/>
            <a:ext cx="2143125" cy="21431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396371"/>
            <a:ext cx="2466975" cy="1847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2" y="3816490"/>
            <a:ext cx="5250940" cy="286988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b="11458"/>
          <a:stretch/>
        </p:blipFill>
        <p:spPr>
          <a:xfrm>
            <a:off x="5563880" y="3695465"/>
            <a:ext cx="3200140" cy="2963456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 rot="18588445">
            <a:off x="4354573" y="5991697"/>
            <a:ext cx="826852" cy="4178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53782" y="4683102"/>
            <a:ext cx="883471" cy="6668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425500" y="4683102"/>
            <a:ext cx="883471" cy="3455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 rot="19312291">
            <a:off x="3662371" y="5895540"/>
            <a:ext cx="773028" cy="4624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373405" y="6015220"/>
            <a:ext cx="883471" cy="6437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56876" y="4786745"/>
            <a:ext cx="1085965" cy="4957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136182" y="5367268"/>
            <a:ext cx="828458" cy="480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024096" y="6038858"/>
            <a:ext cx="883471" cy="345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163950" y="4623987"/>
            <a:ext cx="1296482" cy="82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6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5576" y="124010"/>
            <a:ext cx="784887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</a:rPr>
              <a:t>Difference between </a:t>
            </a:r>
            <a:r>
              <a:rPr kumimoji="1" lang="en-US" altLang="ja-JP" sz="3600" b="1" dirty="0" err="1" smtClean="0">
                <a:solidFill>
                  <a:schemeClr val="bg1"/>
                </a:solidFill>
              </a:rPr>
              <a:t>Inkan</a:t>
            </a:r>
            <a:r>
              <a:rPr kumimoji="1" lang="en-US" altLang="ja-JP" sz="3600" b="1" dirty="0" smtClean="0">
                <a:solidFill>
                  <a:schemeClr val="bg1"/>
                </a:solidFill>
              </a:rPr>
              <a:t> and Stamp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0670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24298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err="1" smtClean="0"/>
              <a:t>Inkan</a:t>
            </a:r>
            <a:endParaRPr kumimoji="1" lang="ja-JP" altLang="en-US" sz="4000" b="1" u="sng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257579" y="1484784"/>
            <a:ext cx="182949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262353" y="1008947"/>
            <a:ext cx="2232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sng" dirty="0" smtClean="0"/>
              <a:t>“Stamp”</a:t>
            </a:r>
          </a:p>
          <a:p>
            <a:r>
              <a:rPr kumimoji="1" lang="en-US" altLang="ja-JP" sz="4000" b="1" u="sng" dirty="0" smtClean="0"/>
              <a:t>In English</a:t>
            </a:r>
            <a:endParaRPr kumimoji="1" lang="ja-JP" altLang="en-US" sz="4000" b="1" u="sng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5517" y="3284984"/>
            <a:ext cx="320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 smtClean="0">
                <a:solidFill>
                  <a:srgbClr val="FF0000"/>
                </a:solidFill>
              </a:rPr>
              <a:t>But…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4940"/>
            <a:ext cx="30670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335439" y="584512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err="1" smtClean="0"/>
              <a:t>Inkan</a:t>
            </a:r>
            <a:endParaRPr kumimoji="1" lang="ja-JP" altLang="en-US" sz="4000" b="1" u="sng" dirty="0"/>
          </a:p>
        </p:txBody>
      </p: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02" y="3894018"/>
            <a:ext cx="3333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885405" y="56798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smtClean="0"/>
              <a:t>Stamp</a:t>
            </a:r>
            <a:endParaRPr kumimoji="1" lang="ja-JP" altLang="en-US" sz="4000" b="1" u="sng" dirty="0"/>
          </a:p>
        </p:txBody>
      </p:sp>
      <p:sp>
        <p:nvSpPr>
          <p:cNvPr id="10" name="円/楕円 9"/>
          <p:cNvSpPr/>
          <p:nvPr/>
        </p:nvSpPr>
        <p:spPr>
          <a:xfrm>
            <a:off x="2153519" y="1193566"/>
            <a:ext cx="4443139" cy="3888432"/>
          </a:xfrm>
          <a:prstGeom prst="ellipse">
            <a:avLst/>
          </a:prstGeom>
          <a:solidFill>
            <a:srgbClr val="F34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/>
              <a:t>We have two stamps!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71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1" grpId="0"/>
      <p:bldP spid="14" grpId="0"/>
      <p:bldP spid="1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404664"/>
            <a:ext cx="158417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err="1" smtClean="0"/>
              <a:t>Inkan</a:t>
            </a:r>
            <a:endParaRPr kumimoji="1" lang="ja-JP" altLang="en-US" sz="40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268760"/>
            <a:ext cx="158417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smtClean="0"/>
              <a:t>Stamp</a:t>
            </a:r>
            <a:endParaRPr kumimoji="1" lang="ja-JP" altLang="en-US" sz="4000" b="1" u="sng" dirty="0"/>
          </a:p>
        </p:txBody>
      </p:sp>
      <p:sp>
        <p:nvSpPr>
          <p:cNvPr id="5" name="右矢印 4"/>
          <p:cNvSpPr/>
          <p:nvPr/>
        </p:nvSpPr>
        <p:spPr>
          <a:xfrm>
            <a:off x="2411760" y="821469"/>
            <a:ext cx="792088" cy="582161"/>
          </a:xfrm>
          <a:prstGeom prst="rightArrow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47864" y="764792"/>
            <a:ext cx="547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smtClean="0"/>
              <a:t>Different meaning</a:t>
            </a:r>
            <a:endParaRPr kumimoji="1" lang="ja-JP" altLang="en-US" sz="4000" b="1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3556" y="3284984"/>
            <a:ext cx="673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347AD"/>
                </a:solidFill>
              </a:rPr>
              <a:t>●</a:t>
            </a:r>
            <a:r>
              <a:rPr lang="en-US" altLang="ja-JP" sz="3600" b="1" dirty="0" smtClean="0"/>
              <a:t>For providing your identity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0010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347AD"/>
                </a:solidFill>
              </a:rPr>
              <a:t>●</a:t>
            </a:r>
            <a:r>
              <a:rPr lang="en-US" altLang="ja-JP" sz="3600" b="1" dirty="0" smtClean="0"/>
              <a:t>Proves that documents are important</a:t>
            </a:r>
            <a:endParaRPr kumimoji="1" lang="ja-JP" altLang="en-US" sz="3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5477341"/>
            <a:ext cx="673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C000"/>
                </a:solidFill>
              </a:rPr>
              <a:t>★</a:t>
            </a:r>
            <a:r>
              <a:rPr lang="en-US" altLang="ja-JP" sz="4000" b="1" u="sng" dirty="0" smtClean="0"/>
              <a:t>For amus</a:t>
            </a:r>
            <a:r>
              <a:rPr lang="en-US" altLang="ja-JP" sz="4000" b="1" u="sng" dirty="0"/>
              <a:t>e</a:t>
            </a:r>
            <a:r>
              <a:rPr lang="en-US" altLang="ja-JP" sz="4000" b="1" u="sng" dirty="0" smtClean="0"/>
              <a:t>ment</a:t>
            </a:r>
            <a:endParaRPr kumimoji="1" lang="ja-JP" alt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6267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6248E-6 L -2.22222E-6 0.29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9468E-8 L -2.22222E-6 0.52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02845"/>
            <a:ext cx="316835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For example…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87" y="1036176"/>
            <a:ext cx="6878456" cy="515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339752" y="2204864"/>
            <a:ext cx="1512168" cy="158417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155000" y="3681124"/>
            <a:ext cx="1512168" cy="158417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49902" y="2887910"/>
            <a:ext cx="1512168" cy="158417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雲 4"/>
          <p:cNvSpPr/>
          <p:nvPr/>
        </p:nvSpPr>
        <p:spPr>
          <a:xfrm rot="333891">
            <a:off x="5006300" y="224998"/>
            <a:ext cx="4045139" cy="1728192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FF00"/>
                </a:solidFill>
              </a:rPr>
              <a:t>★</a:t>
            </a:r>
            <a:r>
              <a:rPr kumimoji="1" lang="en-US" altLang="ja-JP" sz="3200" b="1" dirty="0" smtClean="0"/>
              <a:t>To decorate the cards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★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02845"/>
            <a:ext cx="475252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Other example…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838"/>
            <a:ext cx="2669690" cy="41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27584" y="5285597"/>
            <a:ext cx="1672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u="sng" dirty="0" smtClean="0"/>
              <a:t>Teacher</a:t>
            </a:r>
            <a:endParaRPr lang="ja-JP" altLang="en-US" sz="3600" b="1" u="sng" dirty="0"/>
          </a:p>
        </p:txBody>
      </p:sp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34" y="620688"/>
            <a:ext cx="3333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2556573" y="2193057"/>
            <a:ext cx="2736304" cy="2016224"/>
          </a:xfrm>
          <a:prstGeom prst="wedgeEllipseCallout">
            <a:avLst>
              <a:gd name="adj1" fmla="val -61332"/>
              <a:gd name="adj2" fmla="val 32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Finishe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d checking this homework!</a:t>
            </a:r>
            <a:r>
              <a:rPr lang="en-US" altLang="ja-JP" sz="1400" dirty="0" smtClean="0"/>
              <a:t>!</a:t>
            </a:r>
            <a:endParaRPr kumimoji="1" lang="ja-JP" altLang="en-US" sz="14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932040" y="2060848"/>
            <a:ext cx="792088" cy="57606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59" y="4209281"/>
            <a:ext cx="23050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6475169" y="5212154"/>
            <a:ext cx="2124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u="sng" dirty="0" smtClean="0"/>
              <a:t>Great job!</a:t>
            </a:r>
            <a:endParaRPr lang="ja-JP" altLang="en-US" sz="3600" b="1" u="sng" dirty="0"/>
          </a:p>
        </p:txBody>
      </p:sp>
      <p:sp>
        <p:nvSpPr>
          <p:cNvPr id="11" name="円形吹き出し 10"/>
          <p:cNvSpPr/>
          <p:nvPr/>
        </p:nvSpPr>
        <p:spPr>
          <a:xfrm>
            <a:off x="2322265" y="4306283"/>
            <a:ext cx="3204920" cy="1531345"/>
          </a:xfrm>
          <a:prstGeom prst="wedgeEllipseCallout">
            <a:avLst>
              <a:gd name="adj1" fmla="val -61332"/>
              <a:gd name="adj2" fmla="val -238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I have checked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this.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7925E-6 L 0.10694 -0.343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17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 4"/>
          <p:cNvSpPr/>
          <p:nvPr/>
        </p:nvSpPr>
        <p:spPr>
          <a:xfrm rot="21152536">
            <a:off x="903" y="229711"/>
            <a:ext cx="3960440" cy="1944216"/>
          </a:xfrm>
          <a:prstGeom prst="cloud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Arial Black" panose="020B0A04020102020204" pitchFamily="34" charset="0"/>
              </a:rPr>
              <a:t>Let’s make a simple stamp!</a:t>
            </a:r>
            <a:endParaRPr kumimoji="1" lang="ja-JP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4008" y="703125"/>
            <a:ext cx="3240360" cy="52322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</a:rPr>
              <a:t>Things to prepare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ord.yahoo.co.jp/o/image/SIG=1213ucutr/EXP=1384767230;_ylc=X3IDMgRmc3QDMARpZHgDMARvaWQDQU5kOUdjU200M0p4dlRyTVF5RzlMM3JORHZ5d2R2Vi1VSjljQ3BzcmZYTDhMM2dhYjNsdE16U3BXWXNDTmhmZwRwAzQ0R3A0NEtKNDRHSTQ0S0M0NEtUSU9PQ3BPT0RxZU9DdWVPRGlBLS0EcG9zAzI2BHNlYwNzaHcEc2xrA3Jp/*-http%3A/doraeiga.com/2013/himicon/img/do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500" y="7178675"/>
            <a:ext cx="908100" cy="12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d.yahoo.co.jp/o/image/SIG=1213ucutr/EXP=1384767230;_ylc=X3IDMgRmc3QDMARpZHgDMARvaWQDQU5kOUdjU200M0p4dlRyTVF5RzlMM3JORHZ5d2R2Vi1VSjljQ3BzcmZYTDhMM2dhYjNsdE16U3BXWXNDTmhmZwRwAzQ0R3A0NEtKNDRHSTQ0S0M0NEtUSU9PQ3BPT0RxZU9DdWVPRGlBLS0EcG9zAzI2BHNlYwNzaHcEc2xrA3Jp/*-http%3A/doraeiga.com/2013/himicon/img/d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36" y="396844"/>
            <a:ext cx="851836" cy="11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24" y="1995248"/>
            <a:ext cx="5272043" cy="39540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517550" y="2492896"/>
            <a:ext cx="2470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Tracing paper</a:t>
            </a:r>
          </a:p>
          <a:p>
            <a:endParaRPr kumimoji="1" lang="en-US" altLang="ja-JP" sz="2400" b="1" dirty="0" smtClean="0"/>
          </a:p>
          <a:p>
            <a:r>
              <a:rPr lang="en-US" altLang="ja-JP" sz="2400" b="1" dirty="0" smtClean="0"/>
              <a:t>Eraser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Pencil</a:t>
            </a:r>
          </a:p>
          <a:p>
            <a:endParaRPr kumimoji="1" lang="en-US" altLang="ja-JP" sz="2400" b="1" dirty="0" smtClean="0"/>
          </a:p>
          <a:p>
            <a:r>
              <a:rPr lang="en-US" altLang="ja-JP" sz="2400" b="1" dirty="0" smtClean="0"/>
              <a:t>Inkpad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Chisel</a:t>
            </a:r>
          </a:p>
          <a:p>
            <a:endParaRPr lang="en-US" altLang="ja-JP" sz="2400" b="1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11560" y="2924944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11560" y="3652058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11560" y="4401205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11560" y="5117301"/>
            <a:ext cx="16561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11560" y="5877464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星 5 16"/>
          <p:cNvSpPr/>
          <p:nvPr/>
        </p:nvSpPr>
        <p:spPr>
          <a:xfrm>
            <a:off x="179512" y="2564904"/>
            <a:ext cx="338038" cy="36004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星 5 24"/>
          <p:cNvSpPr/>
          <p:nvPr/>
        </p:nvSpPr>
        <p:spPr>
          <a:xfrm>
            <a:off x="179512" y="3258966"/>
            <a:ext cx="338038" cy="36004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星 5 25"/>
          <p:cNvSpPr/>
          <p:nvPr/>
        </p:nvSpPr>
        <p:spPr>
          <a:xfrm>
            <a:off x="179512" y="3997096"/>
            <a:ext cx="338038" cy="36004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星 5 26"/>
          <p:cNvSpPr/>
          <p:nvPr/>
        </p:nvSpPr>
        <p:spPr>
          <a:xfrm>
            <a:off x="179512" y="4713192"/>
            <a:ext cx="338038" cy="36004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星 5 27"/>
          <p:cNvSpPr/>
          <p:nvPr/>
        </p:nvSpPr>
        <p:spPr>
          <a:xfrm>
            <a:off x="179512" y="5451323"/>
            <a:ext cx="338038" cy="36004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9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71600" y="620688"/>
            <a:ext cx="7225490" cy="954107"/>
            <a:chOff x="401801" y="260648"/>
            <a:chExt cx="7225490" cy="954107"/>
          </a:xfrm>
        </p:grpSpPr>
        <p:sp>
          <p:nvSpPr>
            <p:cNvPr id="5" name="円/楕円 4"/>
            <p:cNvSpPr/>
            <p:nvPr/>
          </p:nvSpPr>
          <p:spPr>
            <a:xfrm>
              <a:off x="401801" y="260649"/>
              <a:ext cx="429225" cy="4770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26491" y="260648"/>
              <a:ext cx="720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1. </a:t>
              </a:r>
              <a:r>
                <a:rPr lang="en-US" altLang="ja-JP" sz="2800" b="1" dirty="0"/>
                <a:t>Y</a:t>
              </a:r>
              <a:r>
                <a:rPr lang="en-US" altLang="ja-JP" sz="2800" b="1" dirty="0" smtClean="0"/>
                <a:t>ou draw a picture or the letter which you want to stamp, on tracing paper.</a:t>
              </a:r>
              <a:endParaRPr kumimoji="1" lang="ja-JP" altLang="en-US" sz="2800" b="1" dirty="0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988840"/>
            <a:ext cx="5280587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正方形/長方形 7"/>
          <p:cNvSpPr/>
          <p:nvPr/>
        </p:nvSpPr>
        <p:spPr>
          <a:xfrm>
            <a:off x="7944" y="3084"/>
            <a:ext cx="9136055" cy="3295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944" y="6525069"/>
            <a:ext cx="9136055" cy="3295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187624" y="774933"/>
            <a:ext cx="6349314" cy="1200329"/>
            <a:chOff x="674667" y="798333"/>
            <a:chExt cx="6349314" cy="1200329"/>
          </a:xfrm>
        </p:grpSpPr>
        <p:sp>
          <p:nvSpPr>
            <p:cNvPr id="5" name="円/楕円 4"/>
            <p:cNvSpPr/>
            <p:nvPr/>
          </p:nvSpPr>
          <p:spPr>
            <a:xfrm>
              <a:off x="674667" y="798333"/>
              <a:ext cx="432048" cy="41549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87277" y="798333"/>
              <a:ext cx="63367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2. You put your tracing paper on which you drew the picture or letter on your eraser. And you scratch that part. Put it on upside down.</a:t>
              </a:r>
              <a:endParaRPr kumimoji="1" lang="ja-JP" altLang="en-US" sz="24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" y="0"/>
            <a:ext cx="913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468994" cy="2601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13889"/>
            <a:ext cx="3600400" cy="2700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右矢印 8"/>
          <p:cNvSpPr/>
          <p:nvPr/>
        </p:nvSpPr>
        <p:spPr>
          <a:xfrm>
            <a:off x="4008546" y="3374513"/>
            <a:ext cx="779478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6533003"/>
            <a:ext cx="913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4" y="6531675"/>
            <a:ext cx="913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259632" y="584677"/>
            <a:ext cx="6768752" cy="461665"/>
            <a:chOff x="539552" y="548680"/>
            <a:chExt cx="6768752" cy="461665"/>
          </a:xfrm>
        </p:grpSpPr>
        <p:sp>
          <p:nvSpPr>
            <p:cNvPr id="5" name="円/楕円 4"/>
            <p:cNvSpPr/>
            <p:nvPr/>
          </p:nvSpPr>
          <p:spPr>
            <a:xfrm>
              <a:off x="539552" y="548680"/>
              <a:ext cx="432048" cy="461665"/>
            </a:xfrm>
            <a:prstGeom prst="ellipse">
              <a:avLst/>
            </a:prstGeom>
            <a:solidFill>
              <a:srgbClr val="F34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11560" y="548680"/>
              <a:ext cx="6696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3. </a:t>
              </a:r>
              <a:r>
                <a:rPr lang="en-US" altLang="ja-JP" sz="2400" b="1" dirty="0" smtClean="0"/>
                <a:t>You cut the picture or letter</a:t>
              </a:r>
              <a:r>
                <a:rPr lang="en-US" altLang="ja-JP" dirty="0" smtClean="0"/>
                <a:t>.</a:t>
              </a:r>
              <a:endParaRPr kumimoji="1" lang="ja-JP" alt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8489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78" y="4077072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3" y="1378489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72">
            <a:off x="2547149" y="4854160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72">
            <a:off x="5775091" y="6132116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880">
            <a:off x="6138648" y="5702459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72">
            <a:off x="2414949" y="4182131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72">
            <a:off x="6392038" y="6099066"/>
            <a:ext cx="34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7747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414">
            <a:off x="6254571" y="4227317"/>
            <a:ext cx="100873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512718" y="576133"/>
            <a:ext cx="6982660" cy="461665"/>
            <a:chOff x="613676" y="332656"/>
            <a:chExt cx="6982660" cy="461665"/>
          </a:xfrm>
        </p:grpSpPr>
        <p:sp>
          <p:nvSpPr>
            <p:cNvPr id="5" name="円/楕円 4"/>
            <p:cNvSpPr/>
            <p:nvPr/>
          </p:nvSpPr>
          <p:spPr>
            <a:xfrm>
              <a:off x="613676" y="332656"/>
              <a:ext cx="432048" cy="46166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683568" y="332656"/>
              <a:ext cx="691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4. Put your stamp  on your inkpad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" y="0"/>
            <a:ext cx="91392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493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0" y="407707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58" y="2276872"/>
            <a:ext cx="10039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4375" y="3950304"/>
            <a:ext cx="843430" cy="5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406065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578" y="4953971"/>
            <a:ext cx="10039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8294"/>
            <a:ext cx="1549230" cy="110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0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51520" y="116632"/>
            <a:ext cx="7848872" cy="72008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 Japanese began to use </a:t>
            </a:r>
            <a:r>
              <a:rPr kumimoji="1" lang="en-US" altLang="ja-JP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Inkan</a:t>
            </a:r>
            <a:r>
              <a:rPr kumimoji="1" lang="en-US" altLang="ja-JP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kumimoji="1" lang="ja-JP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7">
            <a:off x="6800709" y="104944"/>
            <a:ext cx="1056620" cy="7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 rot="740310">
            <a:off x="7888708" y="-185743"/>
            <a:ext cx="366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kumimoji="1" lang="ja-JP" altLang="en-US" sz="4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740310">
            <a:off x="8123255" y="-137476"/>
            <a:ext cx="366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kumimoji="1" lang="ja-JP" altLang="en-US" sz="4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02289" y="1376412"/>
            <a:ext cx="2435051" cy="1809478"/>
            <a:chOff x="602289" y="1376412"/>
            <a:chExt cx="2435051" cy="18094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89" y="1376412"/>
              <a:ext cx="1152128" cy="1383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32" y="1381121"/>
              <a:ext cx="578463" cy="61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円/楕円 7"/>
            <p:cNvSpPr/>
            <p:nvPr/>
          </p:nvSpPr>
          <p:spPr>
            <a:xfrm>
              <a:off x="1297431" y="1817738"/>
              <a:ext cx="1689193" cy="1368152"/>
            </a:xfrm>
            <a:prstGeom prst="ellipse">
              <a:avLst/>
            </a:prstGeom>
            <a:solidFill>
              <a:srgbClr val="FD73C5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No custom to use </a:t>
              </a:r>
              <a:r>
                <a:rPr kumimoji="1" lang="en-US" altLang="ja-JP" sz="2000" dirty="0" err="1" smtClean="0"/>
                <a:t>Inkan</a:t>
              </a:r>
              <a:endParaRPr kumimoji="1" lang="ja-JP" altLang="en-US" sz="2000" dirty="0"/>
            </a:p>
          </p:txBody>
        </p:sp>
        <p:sp>
          <p:nvSpPr>
            <p:cNvPr id="9" name="星 5 8"/>
            <p:cNvSpPr/>
            <p:nvPr/>
          </p:nvSpPr>
          <p:spPr>
            <a:xfrm>
              <a:off x="2304926" y="1789376"/>
              <a:ext cx="288033" cy="260946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星 5 12"/>
            <p:cNvSpPr/>
            <p:nvPr/>
          </p:nvSpPr>
          <p:spPr>
            <a:xfrm>
              <a:off x="2638212" y="1917563"/>
              <a:ext cx="288033" cy="260946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星 5 13"/>
            <p:cNvSpPr/>
            <p:nvPr/>
          </p:nvSpPr>
          <p:spPr>
            <a:xfrm>
              <a:off x="2749307" y="2216666"/>
              <a:ext cx="288033" cy="260946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フリーフォーム 10"/>
          <p:cNvSpPr/>
          <p:nvPr/>
        </p:nvSpPr>
        <p:spPr>
          <a:xfrm>
            <a:off x="341832" y="931492"/>
            <a:ext cx="3264493" cy="2707945"/>
          </a:xfrm>
          <a:custGeom>
            <a:avLst/>
            <a:gdLst>
              <a:gd name="connsiteX0" fmla="*/ 948583 w 3264493"/>
              <a:gd name="connsiteY0" fmla="*/ 2580829 h 2707945"/>
              <a:gd name="connsiteX1" fmla="*/ 905854 w 3264493"/>
              <a:gd name="connsiteY1" fmla="*/ 2572284 h 2707945"/>
              <a:gd name="connsiteX2" fmla="*/ 820396 w 3264493"/>
              <a:gd name="connsiteY2" fmla="*/ 2538101 h 2707945"/>
              <a:gd name="connsiteX3" fmla="*/ 794759 w 3264493"/>
              <a:gd name="connsiteY3" fmla="*/ 2529555 h 2707945"/>
              <a:gd name="connsiteX4" fmla="*/ 769121 w 3264493"/>
              <a:gd name="connsiteY4" fmla="*/ 2512463 h 2707945"/>
              <a:gd name="connsiteX5" fmla="*/ 743484 w 3264493"/>
              <a:gd name="connsiteY5" fmla="*/ 2503917 h 2707945"/>
              <a:gd name="connsiteX6" fmla="*/ 700755 w 3264493"/>
              <a:gd name="connsiteY6" fmla="*/ 2478280 h 2707945"/>
              <a:gd name="connsiteX7" fmla="*/ 675118 w 3264493"/>
              <a:gd name="connsiteY7" fmla="*/ 2461188 h 2707945"/>
              <a:gd name="connsiteX8" fmla="*/ 649480 w 3264493"/>
              <a:gd name="connsiteY8" fmla="*/ 2452643 h 2707945"/>
              <a:gd name="connsiteX9" fmla="*/ 598205 w 3264493"/>
              <a:gd name="connsiteY9" fmla="*/ 2401368 h 2707945"/>
              <a:gd name="connsiteX10" fmla="*/ 581114 w 3264493"/>
              <a:gd name="connsiteY10" fmla="*/ 2375730 h 2707945"/>
              <a:gd name="connsiteX11" fmla="*/ 546931 w 3264493"/>
              <a:gd name="connsiteY11" fmla="*/ 2307364 h 2707945"/>
              <a:gd name="connsiteX12" fmla="*/ 512747 w 3264493"/>
              <a:gd name="connsiteY12" fmla="*/ 2238998 h 2707945"/>
              <a:gd name="connsiteX13" fmla="*/ 478564 w 3264493"/>
              <a:gd name="connsiteY13" fmla="*/ 2162086 h 2707945"/>
              <a:gd name="connsiteX14" fmla="*/ 461473 w 3264493"/>
              <a:gd name="connsiteY14" fmla="*/ 2068082 h 2707945"/>
              <a:gd name="connsiteX15" fmla="*/ 435835 w 3264493"/>
              <a:gd name="connsiteY15" fmla="*/ 2016807 h 2707945"/>
              <a:gd name="connsiteX16" fmla="*/ 410198 w 3264493"/>
              <a:gd name="connsiteY16" fmla="*/ 1931349 h 2707945"/>
              <a:gd name="connsiteX17" fmla="*/ 401652 w 3264493"/>
              <a:gd name="connsiteY17" fmla="*/ 1897166 h 2707945"/>
              <a:gd name="connsiteX18" fmla="*/ 384561 w 3264493"/>
              <a:gd name="connsiteY18" fmla="*/ 1871529 h 2707945"/>
              <a:gd name="connsiteX19" fmla="*/ 350377 w 3264493"/>
              <a:gd name="connsiteY19" fmla="*/ 1803162 h 2707945"/>
              <a:gd name="connsiteX20" fmla="*/ 324740 w 3264493"/>
              <a:gd name="connsiteY20" fmla="*/ 1777525 h 2707945"/>
              <a:gd name="connsiteX21" fmla="*/ 256374 w 3264493"/>
              <a:gd name="connsiteY21" fmla="*/ 1734796 h 2707945"/>
              <a:gd name="connsiteX22" fmla="*/ 222190 w 3264493"/>
              <a:gd name="connsiteY22" fmla="*/ 1726250 h 2707945"/>
              <a:gd name="connsiteX23" fmla="*/ 153824 w 3264493"/>
              <a:gd name="connsiteY23" fmla="*/ 1692067 h 2707945"/>
              <a:gd name="connsiteX24" fmla="*/ 119641 w 3264493"/>
              <a:gd name="connsiteY24" fmla="*/ 1666429 h 2707945"/>
              <a:gd name="connsiteX25" fmla="*/ 68366 w 3264493"/>
              <a:gd name="connsiteY25" fmla="*/ 1632246 h 2707945"/>
              <a:gd name="connsiteX26" fmla="*/ 42729 w 3264493"/>
              <a:gd name="connsiteY26" fmla="*/ 1598063 h 2707945"/>
              <a:gd name="connsiteX27" fmla="*/ 34183 w 3264493"/>
              <a:gd name="connsiteY27" fmla="*/ 1563880 h 2707945"/>
              <a:gd name="connsiteX28" fmla="*/ 25637 w 3264493"/>
              <a:gd name="connsiteY28" fmla="*/ 1538243 h 2707945"/>
              <a:gd name="connsiteX29" fmla="*/ 8546 w 3264493"/>
              <a:gd name="connsiteY29" fmla="*/ 1350235 h 2707945"/>
              <a:gd name="connsiteX30" fmla="*/ 0 w 3264493"/>
              <a:gd name="connsiteY30" fmla="*/ 1222048 h 2707945"/>
              <a:gd name="connsiteX31" fmla="*/ 8546 w 3264493"/>
              <a:gd name="connsiteY31" fmla="*/ 888762 h 2707945"/>
              <a:gd name="connsiteX32" fmla="*/ 17091 w 3264493"/>
              <a:gd name="connsiteY32" fmla="*/ 863125 h 2707945"/>
              <a:gd name="connsiteX33" fmla="*/ 25637 w 3264493"/>
              <a:gd name="connsiteY33" fmla="*/ 820396 h 2707945"/>
              <a:gd name="connsiteX34" fmla="*/ 68366 w 3264493"/>
              <a:gd name="connsiteY34" fmla="*/ 726392 h 2707945"/>
              <a:gd name="connsiteX35" fmla="*/ 111095 w 3264493"/>
              <a:gd name="connsiteY35" fmla="*/ 649480 h 2707945"/>
              <a:gd name="connsiteX36" fmla="*/ 179461 w 3264493"/>
              <a:gd name="connsiteY36" fmla="*/ 572568 h 2707945"/>
              <a:gd name="connsiteX37" fmla="*/ 196553 w 3264493"/>
              <a:gd name="connsiteY37" fmla="*/ 546930 h 2707945"/>
              <a:gd name="connsiteX38" fmla="*/ 264919 w 3264493"/>
              <a:gd name="connsiteY38" fmla="*/ 478564 h 2707945"/>
              <a:gd name="connsiteX39" fmla="*/ 307648 w 3264493"/>
              <a:gd name="connsiteY39" fmla="*/ 418744 h 2707945"/>
              <a:gd name="connsiteX40" fmla="*/ 376015 w 3264493"/>
              <a:gd name="connsiteY40" fmla="*/ 341831 h 2707945"/>
              <a:gd name="connsiteX41" fmla="*/ 393106 w 3264493"/>
              <a:gd name="connsiteY41" fmla="*/ 316194 h 2707945"/>
              <a:gd name="connsiteX42" fmla="*/ 427289 w 3264493"/>
              <a:gd name="connsiteY42" fmla="*/ 273465 h 2707945"/>
              <a:gd name="connsiteX43" fmla="*/ 435835 w 3264493"/>
              <a:gd name="connsiteY43" fmla="*/ 247828 h 2707945"/>
              <a:gd name="connsiteX44" fmla="*/ 529839 w 3264493"/>
              <a:gd name="connsiteY44" fmla="*/ 145278 h 2707945"/>
              <a:gd name="connsiteX45" fmla="*/ 606751 w 3264493"/>
              <a:gd name="connsiteY45" fmla="*/ 94003 h 2707945"/>
              <a:gd name="connsiteX46" fmla="*/ 649480 w 3264493"/>
              <a:gd name="connsiteY46" fmla="*/ 85458 h 2707945"/>
              <a:gd name="connsiteX47" fmla="*/ 675118 w 3264493"/>
              <a:gd name="connsiteY47" fmla="*/ 68366 h 2707945"/>
              <a:gd name="connsiteX48" fmla="*/ 743484 w 3264493"/>
              <a:gd name="connsiteY48" fmla="*/ 51274 h 2707945"/>
              <a:gd name="connsiteX49" fmla="*/ 974220 w 3264493"/>
              <a:gd name="connsiteY49" fmla="*/ 17091 h 2707945"/>
              <a:gd name="connsiteX50" fmla="*/ 1085316 w 3264493"/>
              <a:gd name="connsiteY50" fmla="*/ 0 h 2707945"/>
              <a:gd name="connsiteX51" fmla="*/ 1273323 w 3264493"/>
              <a:gd name="connsiteY51" fmla="*/ 8545 h 2707945"/>
              <a:gd name="connsiteX52" fmla="*/ 1316052 w 3264493"/>
              <a:gd name="connsiteY52" fmla="*/ 25637 h 2707945"/>
              <a:gd name="connsiteX53" fmla="*/ 1341689 w 3264493"/>
              <a:gd name="connsiteY53" fmla="*/ 34183 h 2707945"/>
              <a:gd name="connsiteX54" fmla="*/ 1452785 w 3264493"/>
              <a:gd name="connsiteY54" fmla="*/ 68366 h 2707945"/>
              <a:gd name="connsiteX55" fmla="*/ 1504060 w 3264493"/>
              <a:gd name="connsiteY55" fmla="*/ 94003 h 2707945"/>
              <a:gd name="connsiteX56" fmla="*/ 1529697 w 3264493"/>
              <a:gd name="connsiteY56" fmla="*/ 111095 h 2707945"/>
              <a:gd name="connsiteX57" fmla="*/ 1580972 w 3264493"/>
              <a:gd name="connsiteY57" fmla="*/ 128187 h 2707945"/>
              <a:gd name="connsiteX58" fmla="*/ 1623701 w 3264493"/>
              <a:gd name="connsiteY58" fmla="*/ 145278 h 2707945"/>
              <a:gd name="connsiteX59" fmla="*/ 1709159 w 3264493"/>
              <a:gd name="connsiteY59" fmla="*/ 179461 h 2707945"/>
              <a:gd name="connsiteX60" fmla="*/ 1777525 w 3264493"/>
              <a:gd name="connsiteY60" fmla="*/ 239282 h 2707945"/>
              <a:gd name="connsiteX61" fmla="*/ 1811708 w 3264493"/>
              <a:gd name="connsiteY61" fmla="*/ 256373 h 2707945"/>
              <a:gd name="connsiteX62" fmla="*/ 1862983 w 3264493"/>
              <a:gd name="connsiteY62" fmla="*/ 299102 h 2707945"/>
              <a:gd name="connsiteX63" fmla="*/ 1888620 w 3264493"/>
              <a:gd name="connsiteY63" fmla="*/ 324740 h 2707945"/>
              <a:gd name="connsiteX64" fmla="*/ 1922804 w 3264493"/>
              <a:gd name="connsiteY64" fmla="*/ 341831 h 2707945"/>
              <a:gd name="connsiteX65" fmla="*/ 2008261 w 3264493"/>
              <a:gd name="connsiteY65" fmla="*/ 393106 h 2707945"/>
              <a:gd name="connsiteX66" fmla="*/ 2068082 w 3264493"/>
              <a:gd name="connsiteY66" fmla="*/ 427289 h 2707945"/>
              <a:gd name="connsiteX67" fmla="*/ 2093719 w 3264493"/>
              <a:gd name="connsiteY67" fmla="*/ 444381 h 2707945"/>
              <a:gd name="connsiteX68" fmla="*/ 2247544 w 3264493"/>
              <a:gd name="connsiteY68" fmla="*/ 478564 h 2707945"/>
              <a:gd name="connsiteX69" fmla="*/ 2298818 w 3264493"/>
              <a:gd name="connsiteY69" fmla="*/ 495656 h 2707945"/>
              <a:gd name="connsiteX70" fmla="*/ 2358639 w 3264493"/>
              <a:gd name="connsiteY70" fmla="*/ 504201 h 2707945"/>
              <a:gd name="connsiteX71" fmla="*/ 2401368 w 3264493"/>
              <a:gd name="connsiteY71" fmla="*/ 512747 h 2707945"/>
              <a:gd name="connsiteX72" fmla="*/ 2435551 w 3264493"/>
              <a:gd name="connsiteY72" fmla="*/ 521293 h 2707945"/>
              <a:gd name="connsiteX73" fmla="*/ 2486826 w 3264493"/>
              <a:gd name="connsiteY73" fmla="*/ 538385 h 2707945"/>
              <a:gd name="connsiteX74" fmla="*/ 2529555 w 3264493"/>
              <a:gd name="connsiteY74" fmla="*/ 546930 h 2707945"/>
              <a:gd name="connsiteX75" fmla="*/ 2589375 w 3264493"/>
              <a:gd name="connsiteY75" fmla="*/ 572568 h 2707945"/>
              <a:gd name="connsiteX76" fmla="*/ 2623559 w 3264493"/>
              <a:gd name="connsiteY76" fmla="*/ 581114 h 2707945"/>
              <a:gd name="connsiteX77" fmla="*/ 2700471 w 3264493"/>
              <a:gd name="connsiteY77" fmla="*/ 615297 h 2707945"/>
              <a:gd name="connsiteX78" fmla="*/ 2760291 w 3264493"/>
              <a:gd name="connsiteY78" fmla="*/ 632388 h 2707945"/>
              <a:gd name="connsiteX79" fmla="*/ 2837204 w 3264493"/>
              <a:gd name="connsiteY79" fmla="*/ 666572 h 2707945"/>
              <a:gd name="connsiteX80" fmla="*/ 2888478 w 3264493"/>
              <a:gd name="connsiteY80" fmla="*/ 683663 h 2707945"/>
              <a:gd name="connsiteX81" fmla="*/ 2931207 w 3264493"/>
              <a:gd name="connsiteY81" fmla="*/ 709301 h 2707945"/>
              <a:gd name="connsiteX82" fmla="*/ 2973936 w 3264493"/>
              <a:gd name="connsiteY82" fmla="*/ 726392 h 2707945"/>
              <a:gd name="connsiteX83" fmla="*/ 3008119 w 3264493"/>
              <a:gd name="connsiteY83" fmla="*/ 743484 h 2707945"/>
              <a:gd name="connsiteX84" fmla="*/ 3067940 w 3264493"/>
              <a:gd name="connsiteY84" fmla="*/ 794758 h 2707945"/>
              <a:gd name="connsiteX85" fmla="*/ 3110669 w 3264493"/>
              <a:gd name="connsiteY85" fmla="*/ 863125 h 2707945"/>
              <a:gd name="connsiteX86" fmla="*/ 3127761 w 3264493"/>
              <a:gd name="connsiteY86" fmla="*/ 940037 h 2707945"/>
              <a:gd name="connsiteX87" fmla="*/ 3144852 w 3264493"/>
              <a:gd name="connsiteY87" fmla="*/ 974220 h 2707945"/>
              <a:gd name="connsiteX88" fmla="*/ 3170489 w 3264493"/>
              <a:gd name="connsiteY88" fmla="*/ 1068224 h 2707945"/>
              <a:gd name="connsiteX89" fmla="*/ 3179035 w 3264493"/>
              <a:gd name="connsiteY89" fmla="*/ 1102407 h 2707945"/>
              <a:gd name="connsiteX90" fmla="*/ 3196127 w 3264493"/>
              <a:gd name="connsiteY90" fmla="*/ 1145136 h 2707945"/>
              <a:gd name="connsiteX91" fmla="*/ 3204673 w 3264493"/>
              <a:gd name="connsiteY91" fmla="*/ 1179319 h 2707945"/>
              <a:gd name="connsiteX92" fmla="*/ 3213218 w 3264493"/>
              <a:gd name="connsiteY92" fmla="*/ 1204957 h 2707945"/>
              <a:gd name="connsiteX93" fmla="*/ 3230310 w 3264493"/>
              <a:gd name="connsiteY93" fmla="*/ 1273323 h 2707945"/>
              <a:gd name="connsiteX94" fmla="*/ 3238856 w 3264493"/>
              <a:gd name="connsiteY94" fmla="*/ 1298960 h 2707945"/>
              <a:gd name="connsiteX95" fmla="*/ 3247402 w 3264493"/>
              <a:gd name="connsiteY95" fmla="*/ 1341689 h 2707945"/>
              <a:gd name="connsiteX96" fmla="*/ 3264493 w 3264493"/>
              <a:gd name="connsiteY96" fmla="*/ 1427147 h 2707945"/>
              <a:gd name="connsiteX97" fmla="*/ 3238856 w 3264493"/>
              <a:gd name="connsiteY97" fmla="*/ 1734796 h 2707945"/>
              <a:gd name="connsiteX98" fmla="*/ 3221764 w 3264493"/>
              <a:gd name="connsiteY98" fmla="*/ 1794616 h 2707945"/>
              <a:gd name="connsiteX99" fmla="*/ 3196127 w 3264493"/>
              <a:gd name="connsiteY99" fmla="*/ 1820254 h 2707945"/>
              <a:gd name="connsiteX100" fmla="*/ 3179035 w 3264493"/>
              <a:gd name="connsiteY100" fmla="*/ 1854437 h 2707945"/>
              <a:gd name="connsiteX101" fmla="*/ 3119215 w 3264493"/>
              <a:gd name="connsiteY101" fmla="*/ 1914258 h 2707945"/>
              <a:gd name="connsiteX102" fmla="*/ 3085032 w 3264493"/>
              <a:gd name="connsiteY102" fmla="*/ 1956987 h 2707945"/>
              <a:gd name="connsiteX103" fmla="*/ 3059394 w 3264493"/>
              <a:gd name="connsiteY103" fmla="*/ 1974078 h 2707945"/>
              <a:gd name="connsiteX104" fmla="*/ 2956845 w 3264493"/>
              <a:gd name="connsiteY104" fmla="*/ 2059536 h 2707945"/>
              <a:gd name="connsiteX105" fmla="*/ 2914116 w 3264493"/>
              <a:gd name="connsiteY105" fmla="*/ 2110811 h 2707945"/>
              <a:gd name="connsiteX106" fmla="*/ 2888478 w 3264493"/>
              <a:gd name="connsiteY106" fmla="*/ 2136448 h 2707945"/>
              <a:gd name="connsiteX107" fmla="*/ 2854295 w 3264493"/>
              <a:gd name="connsiteY107" fmla="*/ 2196269 h 2707945"/>
              <a:gd name="connsiteX108" fmla="*/ 2837204 w 3264493"/>
              <a:gd name="connsiteY108" fmla="*/ 2221906 h 2707945"/>
              <a:gd name="connsiteX109" fmla="*/ 2828658 w 3264493"/>
              <a:gd name="connsiteY109" fmla="*/ 2247544 h 2707945"/>
              <a:gd name="connsiteX110" fmla="*/ 2803020 w 3264493"/>
              <a:gd name="connsiteY110" fmla="*/ 2290272 h 2707945"/>
              <a:gd name="connsiteX111" fmla="*/ 2785929 w 3264493"/>
              <a:gd name="connsiteY111" fmla="*/ 2341547 h 2707945"/>
              <a:gd name="connsiteX112" fmla="*/ 2768837 w 3264493"/>
              <a:gd name="connsiteY112" fmla="*/ 2367185 h 2707945"/>
              <a:gd name="connsiteX113" fmla="*/ 2743200 w 3264493"/>
              <a:gd name="connsiteY113" fmla="*/ 2409914 h 2707945"/>
              <a:gd name="connsiteX114" fmla="*/ 2734654 w 3264493"/>
              <a:gd name="connsiteY114" fmla="*/ 2435551 h 2707945"/>
              <a:gd name="connsiteX115" fmla="*/ 2709017 w 3264493"/>
              <a:gd name="connsiteY115" fmla="*/ 2461188 h 2707945"/>
              <a:gd name="connsiteX116" fmla="*/ 2649196 w 3264493"/>
              <a:gd name="connsiteY116" fmla="*/ 2546646 h 2707945"/>
              <a:gd name="connsiteX117" fmla="*/ 2538101 w 3264493"/>
              <a:gd name="connsiteY117" fmla="*/ 2623558 h 2707945"/>
              <a:gd name="connsiteX118" fmla="*/ 2512463 w 3264493"/>
              <a:gd name="connsiteY118" fmla="*/ 2640650 h 2707945"/>
              <a:gd name="connsiteX119" fmla="*/ 2444097 w 3264493"/>
              <a:gd name="connsiteY119" fmla="*/ 2666287 h 2707945"/>
              <a:gd name="connsiteX120" fmla="*/ 2401368 w 3264493"/>
              <a:gd name="connsiteY120" fmla="*/ 2674833 h 2707945"/>
              <a:gd name="connsiteX121" fmla="*/ 2375731 w 3264493"/>
              <a:gd name="connsiteY121" fmla="*/ 2683379 h 2707945"/>
              <a:gd name="connsiteX122" fmla="*/ 1444239 w 3264493"/>
              <a:gd name="connsiteY122" fmla="*/ 2691925 h 2707945"/>
              <a:gd name="connsiteX123" fmla="*/ 1230594 w 3264493"/>
              <a:gd name="connsiteY123" fmla="*/ 2691925 h 2707945"/>
              <a:gd name="connsiteX124" fmla="*/ 1196411 w 3264493"/>
              <a:gd name="connsiteY124" fmla="*/ 2683379 h 2707945"/>
              <a:gd name="connsiteX125" fmla="*/ 1153682 w 3264493"/>
              <a:gd name="connsiteY125" fmla="*/ 2674833 h 2707945"/>
              <a:gd name="connsiteX126" fmla="*/ 1093861 w 3264493"/>
              <a:gd name="connsiteY126" fmla="*/ 2666287 h 2707945"/>
              <a:gd name="connsiteX127" fmla="*/ 1034041 w 3264493"/>
              <a:gd name="connsiteY127" fmla="*/ 2640650 h 2707945"/>
              <a:gd name="connsiteX128" fmla="*/ 1008404 w 3264493"/>
              <a:gd name="connsiteY128" fmla="*/ 2623558 h 2707945"/>
              <a:gd name="connsiteX129" fmla="*/ 982766 w 3264493"/>
              <a:gd name="connsiteY129" fmla="*/ 2615013 h 2707945"/>
              <a:gd name="connsiteX130" fmla="*/ 948583 w 3264493"/>
              <a:gd name="connsiteY130" fmla="*/ 2597921 h 2707945"/>
              <a:gd name="connsiteX131" fmla="*/ 922946 w 3264493"/>
              <a:gd name="connsiteY131" fmla="*/ 2580829 h 2707945"/>
              <a:gd name="connsiteX132" fmla="*/ 871671 w 3264493"/>
              <a:gd name="connsiteY132" fmla="*/ 2572284 h 2707945"/>
              <a:gd name="connsiteX133" fmla="*/ 846033 w 3264493"/>
              <a:gd name="connsiteY133" fmla="*/ 2546646 h 270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264493" h="2707945">
                <a:moveTo>
                  <a:pt x="948583" y="2580829"/>
                </a:moveTo>
                <a:cubicBezTo>
                  <a:pt x="934340" y="2577981"/>
                  <a:pt x="919945" y="2575807"/>
                  <a:pt x="905854" y="2572284"/>
                </a:cubicBezTo>
                <a:cubicBezTo>
                  <a:pt x="879934" y="2565804"/>
                  <a:pt x="839613" y="2545788"/>
                  <a:pt x="820396" y="2538101"/>
                </a:cubicBezTo>
                <a:cubicBezTo>
                  <a:pt x="812032" y="2534756"/>
                  <a:pt x="802816" y="2533584"/>
                  <a:pt x="794759" y="2529555"/>
                </a:cubicBezTo>
                <a:cubicBezTo>
                  <a:pt x="785572" y="2524962"/>
                  <a:pt x="778308" y="2517056"/>
                  <a:pt x="769121" y="2512463"/>
                </a:cubicBezTo>
                <a:cubicBezTo>
                  <a:pt x="761064" y="2508434"/>
                  <a:pt x="751541" y="2507945"/>
                  <a:pt x="743484" y="2503917"/>
                </a:cubicBezTo>
                <a:cubicBezTo>
                  <a:pt x="728628" y="2496489"/>
                  <a:pt x="714840" y="2487083"/>
                  <a:pt x="700755" y="2478280"/>
                </a:cubicBezTo>
                <a:cubicBezTo>
                  <a:pt x="692045" y="2472836"/>
                  <a:pt x="684304" y="2465781"/>
                  <a:pt x="675118" y="2461188"/>
                </a:cubicBezTo>
                <a:cubicBezTo>
                  <a:pt x="667061" y="2457159"/>
                  <a:pt x="658026" y="2455491"/>
                  <a:pt x="649480" y="2452643"/>
                </a:cubicBezTo>
                <a:cubicBezTo>
                  <a:pt x="632388" y="2435551"/>
                  <a:pt x="611612" y="2421480"/>
                  <a:pt x="598205" y="2401368"/>
                </a:cubicBezTo>
                <a:cubicBezTo>
                  <a:pt x="592508" y="2392822"/>
                  <a:pt x="586032" y="2384747"/>
                  <a:pt x="581114" y="2375730"/>
                </a:cubicBezTo>
                <a:cubicBezTo>
                  <a:pt x="568914" y="2353362"/>
                  <a:pt x="561064" y="2328563"/>
                  <a:pt x="546931" y="2307364"/>
                </a:cubicBezTo>
                <a:cubicBezTo>
                  <a:pt x="516665" y="2261967"/>
                  <a:pt x="540620" y="2301712"/>
                  <a:pt x="512747" y="2238998"/>
                </a:cubicBezTo>
                <a:cubicBezTo>
                  <a:pt x="464843" y="2131214"/>
                  <a:pt x="529230" y="2288749"/>
                  <a:pt x="478564" y="2162086"/>
                </a:cubicBezTo>
                <a:cubicBezTo>
                  <a:pt x="477605" y="2156334"/>
                  <a:pt x="465054" y="2077631"/>
                  <a:pt x="461473" y="2068082"/>
                </a:cubicBezTo>
                <a:cubicBezTo>
                  <a:pt x="430140" y="1984526"/>
                  <a:pt x="455736" y="2096410"/>
                  <a:pt x="435835" y="2016807"/>
                </a:cubicBezTo>
                <a:cubicBezTo>
                  <a:pt x="402078" y="1881784"/>
                  <a:pt x="456131" y="2069151"/>
                  <a:pt x="410198" y="1931349"/>
                </a:cubicBezTo>
                <a:cubicBezTo>
                  <a:pt x="406484" y="1920207"/>
                  <a:pt x="406279" y="1907961"/>
                  <a:pt x="401652" y="1897166"/>
                </a:cubicBezTo>
                <a:cubicBezTo>
                  <a:pt x="397606" y="1887726"/>
                  <a:pt x="389479" y="1880545"/>
                  <a:pt x="384561" y="1871529"/>
                </a:cubicBezTo>
                <a:cubicBezTo>
                  <a:pt x="372360" y="1849161"/>
                  <a:pt x="368393" y="1821178"/>
                  <a:pt x="350377" y="1803162"/>
                </a:cubicBezTo>
                <a:cubicBezTo>
                  <a:pt x="341831" y="1794616"/>
                  <a:pt x="334024" y="1785262"/>
                  <a:pt x="324740" y="1777525"/>
                </a:cubicBezTo>
                <a:cubicBezTo>
                  <a:pt x="314937" y="1769356"/>
                  <a:pt x="259953" y="1736387"/>
                  <a:pt x="256374" y="1734796"/>
                </a:cubicBezTo>
                <a:cubicBezTo>
                  <a:pt x="245641" y="1730026"/>
                  <a:pt x="233585" y="1729099"/>
                  <a:pt x="222190" y="1726250"/>
                </a:cubicBezTo>
                <a:cubicBezTo>
                  <a:pt x="134805" y="1667991"/>
                  <a:pt x="279252" y="1761749"/>
                  <a:pt x="153824" y="1692067"/>
                </a:cubicBezTo>
                <a:cubicBezTo>
                  <a:pt x="141373" y="1685150"/>
                  <a:pt x="131309" y="1674597"/>
                  <a:pt x="119641" y="1666429"/>
                </a:cubicBezTo>
                <a:cubicBezTo>
                  <a:pt x="102813" y="1654649"/>
                  <a:pt x="68366" y="1632246"/>
                  <a:pt x="68366" y="1632246"/>
                </a:cubicBezTo>
                <a:cubicBezTo>
                  <a:pt x="59820" y="1620852"/>
                  <a:pt x="49099" y="1610802"/>
                  <a:pt x="42729" y="1598063"/>
                </a:cubicBezTo>
                <a:cubicBezTo>
                  <a:pt x="37476" y="1587558"/>
                  <a:pt x="37410" y="1575173"/>
                  <a:pt x="34183" y="1563880"/>
                </a:cubicBezTo>
                <a:cubicBezTo>
                  <a:pt x="31708" y="1555219"/>
                  <a:pt x="28486" y="1546789"/>
                  <a:pt x="25637" y="1538243"/>
                </a:cubicBezTo>
                <a:cubicBezTo>
                  <a:pt x="17582" y="1457694"/>
                  <a:pt x="14790" y="1434537"/>
                  <a:pt x="8546" y="1350235"/>
                </a:cubicBezTo>
                <a:cubicBezTo>
                  <a:pt x="5383" y="1307528"/>
                  <a:pt x="2849" y="1264777"/>
                  <a:pt x="0" y="1222048"/>
                </a:cubicBezTo>
                <a:cubicBezTo>
                  <a:pt x="2849" y="1110953"/>
                  <a:pt x="3260" y="999768"/>
                  <a:pt x="8546" y="888762"/>
                </a:cubicBezTo>
                <a:cubicBezTo>
                  <a:pt x="8974" y="879764"/>
                  <a:pt x="14906" y="871864"/>
                  <a:pt x="17091" y="863125"/>
                </a:cubicBezTo>
                <a:cubicBezTo>
                  <a:pt x="20614" y="849034"/>
                  <a:pt x="22114" y="834487"/>
                  <a:pt x="25637" y="820396"/>
                </a:cubicBezTo>
                <a:cubicBezTo>
                  <a:pt x="33939" y="787190"/>
                  <a:pt x="53633" y="755857"/>
                  <a:pt x="68366" y="726392"/>
                </a:cubicBezTo>
                <a:cubicBezTo>
                  <a:pt x="82596" y="697932"/>
                  <a:pt x="92320" y="676301"/>
                  <a:pt x="111095" y="649480"/>
                </a:cubicBezTo>
                <a:cubicBezTo>
                  <a:pt x="159087" y="580920"/>
                  <a:pt x="129074" y="631353"/>
                  <a:pt x="179461" y="572568"/>
                </a:cubicBezTo>
                <a:cubicBezTo>
                  <a:pt x="186145" y="564770"/>
                  <a:pt x="189644" y="554530"/>
                  <a:pt x="196553" y="546930"/>
                </a:cubicBezTo>
                <a:cubicBezTo>
                  <a:pt x="218232" y="523083"/>
                  <a:pt x="247042" y="505379"/>
                  <a:pt x="264919" y="478564"/>
                </a:cubicBezTo>
                <a:cubicBezTo>
                  <a:pt x="278443" y="458278"/>
                  <a:pt x="291752" y="437289"/>
                  <a:pt x="307648" y="418744"/>
                </a:cubicBezTo>
                <a:cubicBezTo>
                  <a:pt x="387195" y="325938"/>
                  <a:pt x="255270" y="497076"/>
                  <a:pt x="376015" y="341831"/>
                </a:cubicBezTo>
                <a:cubicBezTo>
                  <a:pt x="382320" y="333724"/>
                  <a:pt x="386944" y="324410"/>
                  <a:pt x="393106" y="316194"/>
                </a:cubicBezTo>
                <a:cubicBezTo>
                  <a:pt x="404050" y="301602"/>
                  <a:pt x="415895" y="287708"/>
                  <a:pt x="427289" y="273465"/>
                </a:cubicBezTo>
                <a:cubicBezTo>
                  <a:pt x="430138" y="264919"/>
                  <a:pt x="431366" y="255649"/>
                  <a:pt x="435835" y="247828"/>
                </a:cubicBezTo>
                <a:cubicBezTo>
                  <a:pt x="453786" y="216413"/>
                  <a:pt x="512547" y="159112"/>
                  <a:pt x="529839" y="145278"/>
                </a:cubicBezTo>
                <a:cubicBezTo>
                  <a:pt x="556691" y="123796"/>
                  <a:pt x="574291" y="104823"/>
                  <a:pt x="606751" y="94003"/>
                </a:cubicBezTo>
                <a:cubicBezTo>
                  <a:pt x="620531" y="89410"/>
                  <a:pt x="635237" y="88306"/>
                  <a:pt x="649480" y="85458"/>
                </a:cubicBezTo>
                <a:cubicBezTo>
                  <a:pt x="658026" y="79761"/>
                  <a:pt x="665465" y="71876"/>
                  <a:pt x="675118" y="68366"/>
                </a:cubicBezTo>
                <a:cubicBezTo>
                  <a:pt x="697194" y="60338"/>
                  <a:pt x="743484" y="51274"/>
                  <a:pt x="743484" y="51274"/>
                </a:cubicBezTo>
                <a:cubicBezTo>
                  <a:pt x="828683" y="-5524"/>
                  <a:pt x="742321" y="46079"/>
                  <a:pt x="974220" y="17091"/>
                </a:cubicBezTo>
                <a:cubicBezTo>
                  <a:pt x="1057000" y="6743"/>
                  <a:pt x="1020067" y="13049"/>
                  <a:pt x="1085316" y="0"/>
                </a:cubicBezTo>
                <a:cubicBezTo>
                  <a:pt x="1147985" y="2848"/>
                  <a:pt x="1210973" y="1617"/>
                  <a:pt x="1273323" y="8545"/>
                </a:cubicBezTo>
                <a:cubicBezTo>
                  <a:pt x="1288569" y="10239"/>
                  <a:pt x="1301689" y="20251"/>
                  <a:pt x="1316052" y="25637"/>
                </a:cubicBezTo>
                <a:cubicBezTo>
                  <a:pt x="1324486" y="28800"/>
                  <a:pt x="1333061" y="31595"/>
                  <a:pt x="1341689" y="34183"/>
                </a:cubicBezTo>
                <a:cubicBezTo>
                  <a:pt x="1369957" y="42663"/>
                  <a:pt x="1424297" y="56496"/>
                  <a:pt x="1452785" y="68366"/>
                </a:cubicBezTo>
                <a:cubicBezTo>
                  <a:pt x="1470424" y="75716"/>
                  <a:pt x="1487356" y="84723"/>
                  <a:pt x="1504060" y="94003"/>
                </a:cubicBezTo>
                <a:cubicBezTo>
                  <a:pt x="1513038" y="98991"/>
                  <a:pt x="1520312" y="106924"/>
                  <a:pt x="1529697" y="111095"/>
                </a:cubicBezTo>
                <a:cubicBezTo>
                  <a:pt x="1546160" y="118412"/>
                  <a:pt x="1564040" y="122030"/>
                  <a:pt x="1580972" y="128187"/>
                </a:cubicBezTo>
                <a:cubicBezTo>
                  <a:pt x="1595389" y="133429"/>
                  <a:pt x="1609148" y="140427"/>
                  <a:pt x="1623701" y="145278"/>
                </a:cubicBezTo>
                <a:cubicBezTo>
                  <a:pt x="1673831" y="161988"/>
                  <a:pt x="1651595" y="142830"/>
                  <a:pt x="1709159" y="179461"/>
                </a:cubicBezTo>
                <a:cubicBezTo>
                  <a:pt x="1865020" y="278644"/>
                  <a:pt x="1670284" y="162680"/>
                  <a:pt x="1777525" y="239282"/>
                </a:cubicBezTo>
                <a:cubicBezTo>
                  <a:pt x="1787891" y="246687"/>
                  <a:pt x="1801272" y="249068"/>
                  <a:pt x="1811708" y="256373"/>
                </a:cubicBezTo>
                <a:cubicBezTo>
                  <a:pt x="1829935" y="269131"/>
                  <a:pt x="1846354" y="284321"/>
                  <a:pt x="1862983" y="299102"/>
                </a:cubicBezTo>
                <a:cubicBezTo>
                  <a:pt x="1872016" y="307131"/>
                  <a:pt x="1878785" y="317715"/>
                  <a:pt x="1888620" y="324740"/>
                </a:cubicBezTo>
                <a:cubicBezTo>
                  <a:pt x="1898987" y="332145"/>
                  <a:pt x="1912204" y="334764"/>
                  <a:pt x="1922804" y="341831"/>
                </a:cubicBezTo>
                <a:cubicBezTo>
                  <a:pt x="2063847" y="435860"/>
                  <a:pt x="1875986" y="326970"/>
                  <a:pt x="2008261" y="393106"/>
                </a:cubicBezTo>
                <a:cubicBezTo>
                  <a:pt x="2028803" y="403377"/>
                  <a:pt x="2048389" y="415473"/>
                  <a:pt x="2068082" y="427289"/>
                </a:cubicBezTo>
                <a:cubicBezTo>
                  <a:pt x="2076889" y="432573"/>
                  <a:pt x="2084238" y="440431"/>
                  <a:pt x="2093719" y="444381"/>
                </a:cubicBezTo>
                <a:cubicBezTo>
                  <a:pt x="2167450" y="475102"/>
                  <a:pt x="2170168" y="469966"/>
                  <a:pt x="2247544" y="478564"/>
                </a:cubicBezTo>
                <a:cubicBezTo>
                  <a:pt x="2264635" y="484261"/>
                  <a:pt x="2281263" y="491605"/>
                  <a:pt x="2298818" y="495656"/>
                </a:cubicBezTo>
                <a:cubicBezTo>
                  <a:pt x="2318445" y="500185"/>
                  <a:pt x="2338770" y="500890"/>
                  <a:pt x="2358639" y="504201"/>
                </a:cubicBezTo>
                <a:cubicBezTo>
                  <a:pt x="2372966" y="506589"/>
                  <a:pt x="2387189" y="509596"/>
                  <a:pt x="2401368" y="512747"/>
                </a:cubicBezTo>
                <a:cubicBezTo>
                  <a:pt x="2412833" y="515295"/>
                  <a:pt x="2424301" y="517918"/>
                  <a:pt x="2435551" y="521293"/>
                </a:cubicBezTo>
                <a:cubicBezTo>
                  <a:pt x="2452807" y="526470"/>
                  <a:pt x="2469160" y="534852"/>
                  <a:pt x="2486826" y="538385"/>
                </a:cubicBezTo>
                <a:lnTo>
                  <a:pt x="2529555" y="546930"/>
                </a:lnTo>
                <a:cubicBezTo>
                  <a:pt x="2559938" y="562122"/>
                  <a:pt x="2560036" y="564185"/>
                  <a:pt x="2589375" y="572568"/>
                </a:cubicBezTo>
                <a:cubicBezTo>
                  <a:pt x="2600668" y="575795"/>
                  <a:pt x="2612561" y="576990"/>
                  <a:pt x="2623559" y="581114"/>
                </a:cubicBezTo>
                <a:cubicBezTo>
                  <a:pt x="2742683" y="625784"/>
                  <a:pt x="2560152" y="568524"/>
                  <a:pt x="2700471" y="615297"/>
                </a:cubicBezTo>
                <a:cubicBezTo>
                  <a:pt x="2720145" y="621855"/>
                  <a:pt x="2740617" y="625830"/>
                  <a:pt x="2760291" y="632388"/>
                </a:cubicBezTo>
                <a:cubicBezTo>
                  <a:pt x="2846812" y="661228"/>
                  <a:pt x="2762754" y="636792"/>
                  <a:pt x="2837204" y="666572"/>
                </a:cubicBezTo>
                <a:cubicBezTo>
                  <a:pt x="2853931" y="673263"/>
                  <a:pt x="2872077" y="676208"/>
                  <a:pt x="2888478" y="683663"/>
                </a:cubicBezTo>
                <a:cubicBezTo>
                  <a:pt x="2903599" y="690536"/>
                  <a:pt x="2916350" y="701873"/>
                  <a:pt x="2931207" y="709301"/>
                </a:cubicBezTo>
                <a:cubicBezTo>
                  <a:pt x="2944928" y="716161"/>
                  <a:pt x="2959918" y="720162"/>
                  <a:pt x="2973936" y="726392"/>
                </a:cubicBezTo>
                <a:cubicBezTo>
                  <a:pt x="2985577" y="731566"/>
                  <a:pt x="2997316" y="736732"/>
                  <a:pt x="3008119" y="743484"/>
                </a:cubicBezTo>
                <a:cubicBezTo>
                  <a:pt x="3028904" y="756475"/>
                  <a:pt x="3051804" y="775933"/>
                  <a:pt x="3067940" y="794758"/>
                </a:cubicBezTo>
                <a:cubicBezTo>
                  <a:pt x="3085863" y="815668"/>
                  <a:pt x="3100943" y="837190"/>
                  <a:pt x="3110669" y="863125"/>
                </a:cubicBezTo>
                <a:cubicBezTo>
                  <a:pt x="3127095" y="906927"/>
                  <a:pt x="3111523" y="891322"/>
                  <a:pt x="3127761" y="940037"/>
                </a:cubicBezTo>
                <a:cubicBezTo>
                  <a:pt x="3131789" y="952122"/>
                  <a:pt x="3139155" y="962826"/>
                  <a:pt x="3144852" y="974220"/>
                </a:cubicBezTo>
                <a:cubicBezTo>
                  <a:pt x="3160427" y="1052095"/>
                  <a:pt x="3144469" y="981488"/>
                  <a:pt x="3170489" y="1068224"/>
                </a:cubicBezTo>
                <a:cubicBezTo>
                  <a:pt x="3173864" y="1079474"/>
                  <a:pt x="3175321" y="1091265"/>
                  <a:pt x="3179035" y="1102407"/>
                </a:cubicBezTo>
                <a:cubicBezTo>
                  <a:pt x="3183886" y="1116960"/>
                  <a:pt x="3191276" y="1130583"/>
                  <a:pt x="3196127" y="1145136"/>
                </a:cubicBezTo>
                <a:cubicBezTo>
                  <a:pt x="3199841" y="1156278"/>
                  <a:pt x="3201447" y="1168026"/>
                  <a:pt x="3204673" y="1179319"/>
                </a:cubicBezTo>
                <a:cubicBezTo>
                  <a:pt x="3207148" y="1187981"/>
                  <a:pt x="3210848" y="1196266"/>
                  <a:pt x="3213218" y="1204957"/>
                </a:cubicBezTo>
                <a:cubicBezTo>
                  <a:pt x="3219399" y="1227619"/>
                  <a:pt x="3224129" y="1250661"/>
                  <a:pt x="3230310" y="1273323"/>
                </a:cubicBezTo>
                <a:cubicBezTo>
                  <a:pt x="3232680" y="1282014"/>
                  <a:pt x="3236671" y="1290221"/>
                  <a:pt x="3238856" y="1298960"/>
                </a:cubicBezTo>
                <a:cubicBezTo>
                  <a:pt x="3242379" y="1313051"/>
                  <a:pt x="3244251" y="1327510"/>
                  <a:pt x="3247402" y="1341689"/>
                </a:cubicBezTo>
                <a:cubicBezTo>
                  <a:pt x="3264397" y="1418170"/>
                  <a:pt x="3247749" y="1326684"/>
                  <a:pt x="3264493" y="1427147"/>
                </a:cubicBezTo>
                <a:cubicBezTo>
                  <a:pt x="3252729" y="1780052"/>
                  <a:pt x="3283537" y="1585858"/>
                  <a:pt x="3238856" y="1734796"/>
                </a:cubicBezTo>
                <a:cubicBezTo>
                  <a:pt x="3237302" y="1739977"/>
                  <a:pt x="3226986" y="1786783"/>
                  <a:pt x="3221764" y="1794616"/>
                </a:cubicBezTo>
                <a:cubicBezTo>
                  <a:pt x="3215060" y="1804672"/>
                  <a:pt x="3203152" y="1810419"/>
                  <a:pt x="3196127" y="1820254"/>
                </a:cubicBezTo>
                <a:cubicBezTo>
                  <a:pt x="3188722" y="1830620"/>
                  <a:pt x="3187102" y="1844577"/>
                  <a:pt x="3179035" y="1854437"/>
                </a:cubicBezTo>
                <a:cubicBezTo>
                  <a:pt x="3161178" y="1876262"/>
                  <a:pt x="3136831" y="1892238"/>
                  <a:pt x="3119215" y="1914258"/>
                </a:cubicBezTo>
                <a:cubicBezTo>
                  <a:pt x="3107821" y="1928501"/>
                  <a:pt x="3097930" y="1944090"/>
                  <a:pt x="3085032" y="1956987"/>
                </a:cubicBezTo>
                <a:cubicBezTo>
                  <a:pt x="3077769" y="1964250"/>
                  <a:pt x="3067414" y="1967662"/>
                  <a:pt x="3059394" y="1974078"/>
                </a:cubicBezTo>
                <a:cubicBezTo>
                  <a:pt x="3024648" y="2001875"/>
                  <a:pt x="2988309" y="2028073"/>
                  <a:pt x="2956845" y="2059536"/>
                </a:cubicBezTo>
                <a:cubicBezTo>
                  <a:pt x="2881943" y="2134435"/>
                  <a:pt x="2973605" y="2039424"/>
                  <a:pt x="2914116" y="2110811"/>
                </a:cubicBezTo>
                <a:cubicBezTo>
                  <a:pt x="2906379" y="2120095"/>
                  <a:pt x="2896215" y="2127164"/>
                  <a:pt x="2888478" y="2136448"/>
                </a:cubicBezTo>
                <a:cubicBezTo>
                  <a:pt x="2869556" y="2159155"/>
                  <a:pt x="2869487" y="2169683"/>
                  <a:pt x="2854295" y="2196269"/>
                </a:cubicBezTo>
                <a:cubicBezTo>
                  <a:pt x="2849199" y="2205186"/>
                  <a:pt x="2841797" y="2212720"/>
                  <a:pt x="2837204" y="2221906"/>
                </a:cubicBezTo>
                <a:cubicBezTo>
                  <a:pt x="2833175" y="2229963"/>
                  <a:pt x="2832687" y="2239487"/>
                  <a:pt x="2828658" y="2247544"/>
                </a:cubicBezTo>
                <a:cubicBezTo>
                  <a:pt x="2821230" y="2262400"/>
                  <a:pt x="2809893" y="2275151"/>
                  <a:pt x="2803020" y="2290272"/>
                </a:cubicBezTo>
                <a:cubicBezTo>
                  <a:pt x="2795565" y="2306673"/>
                  <a:pt x="2793246" y="2325084"/>
                  <a:pt x="2785929" y="2341547"/>
                </a:cubicBezTo>
                <a:cubicBezTo>
                  <a:pt x="2781758" y="2350933"/>
                  <a:pt x="2774281" y="2358475"/>
                  <a:pt x="2768837" y="2367185"/>
                </a:cubicBezTo>
                <a:cubicBezTo>
                  <a:pt x="2760034" y="2381270"/>
                  <a:pt x="2750628" y="2395058"/>
                  <a:pt x="2743200" y="2409914"/>
                </a:cubicBezTo>
                <a:cubicBezTo>
                  <a:pt x="2739172" y="2417971"/>
                  <a:pt x="2739651" y="2428056"/>
                  <a:pt x="2734654" y="2435551"/>
                </a:cubicBezTo>
                <a:cubicBezTo>
                  <a:pt x="2727950" y="2445607"/>
                  <a:pt x="2716437" y="2451648"/>
                  <a:pt x="2709017" y="2461188"/>
                </a:cubicBezTo>
                <a:cubicBezTo>
                  <a:pt x="2704009" y="2467627"/>
                  <a:pt x="2661450" y="2535334"/>
                  <a:pt x="2649196" y="2546646"/>
                </a:cubicBezTo>
                <a:cubicBezTo>
                  <a:pt x="2576006" y="2614207"/>
                  <a:pt x="2593580" y="2605066"/>
                  <a:pt x="2538101" y="2623558"/>
                </a:cubicBezTo>
                <a:cubicBezTo>
                  <a:pt x="2529555" y="2629255"/>
                  <a:pt x="2521650" y="2636057"/>
                  <a:pt x="2512463" y="2640650"/>
                </a:cubicBezTo>
                <a:cubicBezTo>
                  <a:pt x="2504614" y="2644575"/>
                  <a:pt x="2458894" y="2662588"/>
                  <a:pt x="2444097" y="2666287"/>
                </a:cubicBezTo>
                <a:cubicBezTo>
                  <a:pt x="2430006" y="2669810"/>
                  <a:pt x="2415459" y="2671310"/>
                  <a:pt x="2401368" y="2674833"/>
                </a:cubicBezTo>
                <a:cubicBezTo>
                  <a:pt x="2392629" y="2677018"/>
                  <a:pt x="2384738" y="2683218"/>
                  <a:pt x="2375731" y="2683379"/>
                </a:cubicBezTo>
                <a:lnTo>
                  <a:pt x="1444239" y="2691925"/>
                </a:lnTo>
                <a:cubicBezTo>
                  <a:pt x="1361257" y="2719587"/>
                  <a:pt x="1412490" y="2705917"/>
                  <a:pt x="1230594" y="2691925"/>
                </a:cubicBezTo>
                <a:cubicBezTo>
                  <a:pt x="1218884" y="2691024"/>
                  <a:pt x="1207876" y="2685927"/>
                  <a:pt x="1196411" y="2683379"/>
                </a:cubicBezTo>
                <a:cubicBezTo>
                  <a:pt x="1182232" y="2680228"/>
                  <a:pt x="1168009" y="2677221"/>
                  <a:pt x="1153682" y="2674833"/>
                </a:cubicBezTo>
                <a:cubicBezTo>
                  <a:pt x="1133813" y="2671521"/>
                  <a:pt x="1113801" y="2669136"/>
                  <a:pt x="1093861" y="2666287"/>
                </a:cubicBezTo>
                <a:cubicBezTo>
                  <a:pt x="1065097" y="2656700"/>
                  <a:pt x="1063610" y="2657547"/>
                  <a:pt x="1034041" y="2640650"/>
                </a:cubicBezTo>
                <a:cubicBezTo>
                  <a:pt x="1025124" y="2635554"/>
                  <a:pt x="1017590" y="2628151"/>
                  <a:pt x="1008404" y="2623558"/>
                </a:cubicBezTo>
                <a:cubicBezTo>
                  <a:pt x="1000347" y="2619529"/>
                  <a:pt x="991046" y="2618561"/>
                  <a:pt x="982766" y="2615013"/>
                </a:cubicBezTo>
                <a:cubicBezTo>
                  <a:pt x="971057" y="2609995"/>
                  <a:pt x="959644" y="2604242"/>
                  <a:pt x="948583" y="2597921"/>
                </a:cubicBezTo>
                <a:cubicBezTo>
                  <a:pt x="939666" y="2592825"/>
                  <a:pt x="932690" y="2584077"/>
                  <a:pt x="922946" y="2580829"/>
                </a:cubicBezTo>
                <a:cubicBezTo>
                  <a:pt x="906508" y="2575350"/>
                  <a:pt x="888763" y="2575132"/>
                  <a:pt x="871671" y="2572284"/>
                </a:cubicBezTo>
                <a:lnTo>
                  <a:pt x="846033" y="2546646"/>
                </a:lnTo>
              </a:path>
            </a:pathLst>
          </a:custGeom>
          <a:noFill/>
          <a:ln w="76200">
            <a:solidFill>
              <a:schemeClr val="accent2">
                <a:lumMod val="75000"/>
                <a:alpha val="7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7944" y="1196455"/>
            <a:ext cx="295232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Before 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1784</a:t>
            </a:r>
            <a:r>
              <a:rPr kumimoji="1" lang="en-US" altLang="ja-JP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kumimoji="1" lang="ja-JP" alt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02" y="1707805"/>
            <a:ext cx="2237100" cy="22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4383554" y="2216666"/>
            <a:ext cx="1800200" cy="1153868"/>
            <a:chOff x="4355976" y="2347140"/>
            <a:chExt cx="1800200" cy="1153868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4355976" y="2347140"/>
              <a:ext cx="1512168" cy="11538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 flipV="1">
              <a:off x="4427986" y="2347140"/>
              <a:ext cx="1728190" cy="11538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6408178" y="1667305"/>
            <a:ext cx="2499853" cy="1885255"/>
            <a:chOff x="6408178" y="1667305"/>
            <a:chExt cx="2499853" cy="1885255"/>
          </a:xfrm>
        </p:grpSpPr>
        <p:sp>
          <p:nvSpPr>
            <p:cNvPr id="34" name="円/楕円 33"/>
            <p:cNvSpPr/>
            <p:nvPr/>
          </p:nvSpPr>
          <p:spPr>
            <a:xfrm>
              <a:off x="6408222" y="2405342"/>
              <a:ext cx="771373" cy="7455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6989336" y="2806995"/>
              <a:ext cx="771373" cy="74556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215717" y="2129031"/>
              <a:ext cx="771373" cy="745565"/>
            </a:xfrm>
            <a:prstGeom prst="ellipse">
              <a:avLst/>
            </a:prstGeom>
            <a:solidFill>
              <a:srgbClr val="00B0F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408178" y="2405879"/>
              <a:ext cx="442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和</a:t>
              </a:r>
              <a:endPara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008472" y="2763128"/>
              <a:ext cx="442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楽</a:t>
              </a:r>
              <a:endPara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220072" y="2147871"/>
              <a:ext cx="442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latin typeface="HGP明朝E" panose="02020900000000000000" pitchFamily="18" charset="-128"/>
                  <a:ea typeface="HGP明朝E" panose="02020900000000000000" pitchFamily="18" charset="-128"/>
                </a:rPr>
                <a:t>悲</a:t>
              </a:r>
              <a:endPara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pic>
          <p:nvPicPr>
            <p:cNvPr id="1030" name="Picture 6" descr="C:\Users\a12e007\AppData\Local\Microsoft\Windows\Temporary Internet Files\Content.IE5\G67HKX1X\MC900237619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722" y="1667305"/>
              <a:ext cx="816309" cy="13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6860609" y="2201190"/>
            <a:ext cx="1800200" cy="1153868"/>
            <a:chOff x="4355976" y="2347140"/>
            <a:chExt cx="1800200" cy="1153868"/>
          </a:xfrm>
        </p:grpSpPr>
        <p:cxnSp>
          <p:nvCxnSpPr>
            <p:cNvPr id="37" name="直線コネクタ 36"/>
            <p:cNvCxnSpPr/>
            <p:nvPr/>
          </p:nvCxnSpPr>
          <p:spPr>
            <a:xfrm flipH="1">
              <a:off x="4355976" y="2347140"/>
              <a:ext cx="1512168" cy="11538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 flipV="1">
              <a:off x="4427986" y="2347140"/>
              <a:ext cx="1728190" cy="11538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6" y="4392065"/>
            <a:ext cx="2889591" cy="192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雲形吹き出し 25"/>
          <p:cNvSpPr/>
          <p:nvPr/>
        </p:nvSpPr>
        <p:spPr>
          <a:xfrm>
            <a:off x="5004048" y="4005064"/>
            <a:ext cx="3694144" cy="1811765"/>
          </a:xfrm>
          <a:prstGeom prst="cloudCallout">
            <a:avLst>
              <a:gd name="adj1" fmla="val -78187"/>
              <a:gd name="adj2" fmla="val 19105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started </a:t>
            </a:r>
            <a:r>
              <a:rPr lang="en-US" altLang="ja-JP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signing things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another way!</a:t>
            </a:r>
            <a:endParaRPr kumimoji="1" lang="ja-JP" alt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63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 animBg="1"/>
      <p:bldP spid="12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 4"/>
          <p:cNvSpPr/>
          <p:nvPr/>
        </p:nvSpPr>
        <p:spPr>
          <a:xfrm rot="593244">
            <a:off x="1764466" y="1511553"/>
            <a:ext cx="6568088" cy="4455039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600" b="1" dirty="0"/>
          </a:p>
        </p:txBody>
      </p:sp>
      <p:sp>
        <p:nvSpPr>
          <p:cNvPr id="4" name="雲 3"/>
          <p:cNvSpPr/>
          <p:nvPr/>
        </p:nvSpPr>
        <p:spPr>
          <a:xfrm rot="349292">
            <a:off x="1254490" y="1083222"/>
            <a:ext cx="6508765" cy="4489103"/>
          </a:xfrm>
          <a:prstGeom prst="cloud">
            <a:avLst/>
          </a:prstGeom>
          <a:gradFill flip="none" rotWithShape="1">
            <a:gsLst>
              <a:gs pos="0">
                <a:srgbClr val="2BE5C6">
                  <a:shade val="30000"/>
                  <a:satMod val="115000"/>
                </a:srgbClr>
              </a:gs>
              <a:gs pos="50000">
                <a:srgbClr val="2BE5C6">
                  <a:shade val="67500"/>
                  <a:satMod val="115000"/>
                </a:srgbClr>
              </a:gs>
              <a:gs pos="100000">
                <a:srgbClr val="2BE5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b="1" dirty="0" smtClean="0"/>
              <a:t>Let’s make </a:t>
            </a:r>
            <a:r>
              <a:rPr lang="en-US" altLang="ja-JP" sz="6600" b="1" dirty="0" smtClean="0"/>
              <a:t>our</a:t>
            </a:r>
            <a:r>
              <a:rPr kumimoji="1" lang="en-US" altLang="ja-JP" sz="6600" b="1" dirty="0" smtClean="0"/>
              <a:t> own stamps!</a:t>
            </a:r>
            <a:endParaRPr kumimoji="1" lang="ja-JP" altLang="en-US" sz="6600" b="1" dirty="0"/>
          </a:p>
        </p:txBody>
      </p:sp>
      <p:sp>
        <p:nvSpPr>
          <p:cNvPr id="6" name="テキスト ボックス 5"/>
          <p:cNvSpPr txBox="1"/>
          <p:nvPr/>
        </p:nvSpPr>
        <p:spPr>
          <a:xfrm rot="1220317">
            <a:off x="5727436" y="3766251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♪</a:t>
            </a:r>
            <a:endParaRPr kumimoji="1" lang="ja-JP" altLang="en-US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782304">
            <a:off x="6480829" y="3014676"/>
            <a:ext cx="73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solidFill>
                  <a:srgbClr val="FFFF00"/>
                </a:solidFill>
              </a:rPr>
              <a:t>★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  <p:sp>
        <p:nvSpPr>
          <p:cNvPr id="8" name="ハート 7"/>
          <p:cNvSpPr/>
          <p:nvPr/>
        </p:nvSpPr>
        <p:spPr>
          <a:xfrm rot="20423211">
            <a:off x="6468065" y="2503890"/>
            <a:ext cx="567506" cy="422104"/>
          </a:xfrm>
          <a:prstGeom prst="heart">
            <a:avLst/>
          </a:prstGeom>
          <a:solidFill>
            <a:srgbClr val="FD7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6555036"/>
            <a:ext cx="914400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6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08525" y="44624"/>
            <a:ext cx="8826378" cy="2016224"/>
            <a:chOff x="108525" y="44624"/>
            <a:chExt cx="8826378" cy="20162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2217">
              <a:off x="7638759" y="213922"/>
              <a:ext cx="1296144" cy="117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25" y="44624"/>
              <a:ext cx="2016224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1835696" y="556450"/>
              <a:ext cx="5904656" cy="86409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8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Question!</a:t>
              </a:r>
              <a:endParaRPr kumimoji="1" lang="ja-JP" altLang="en-US" sz="48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835696" y="1355675"/>
              <a:ext cx="5904656" cy="14401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星 5 5"/>
            <p:cNvSpPr/>
            <p:nvPr/>
          </p:nvSpPr>
          <p:spPr>
            <a:xfrm>
              <a:off x="2123728" y="692696"/>
              <a:ext cx="360040" cy="360040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星 5 8"/>
            <p:cNvSpPr/>
            <p:nvPr/>
          </p:nvSpPr>
          <p:spPr>
            <a:xfrm>
              <a:off x="2602293" y="692696"/>
              <a:ext cx="360040" cy="360040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星 5 9"/>
            <p:cNvSpPr/>
            <p:nvPr/>
          </p:nvSpPr>
          <p:spPr>
            <a:xfrm>
              <a:off x="6456447" y="692696"/>
              <a:ext cx="360040" cy="360040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星 5 14"/>
            <p:cNvSpPr/>
            <p:nvPr/>
          </p:nvSpPr>
          <p:spPr>
            <a:xfrm>
              <a:off x="6977741" y="692696"/>
              <a:ext cx="360040" cy="360040"/>
            </a:xfrm>
            <a:prstGeom prst="star5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39552" y="2348880"/>
            <a:ext cx="80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ea"/>
                <a:ea typeface="+mj-ea"/>
                <a:cs typeface="Arabic Typesetting" panose="03020402040406030203" pitchFamily="66" charset="-78"/>
              </a:rPr>
              <a:t>People who couldn’t write characters used to use a part of the body to make their mark on documents. </a:t>
            </a:r>
          </a:p>
          <a:p>
            <a:pPr algn="ctr"/>
            <a:r>
              <a:rPr kumimoji="1" lang="en-US" altLang="ja-JP" sz="2800" b="1" dirty="0" smtClean="0">
                <a:latin typeface="+mj-ea"/>
                <a:ea typeface="+mj-ea"/>
                <a:cs typeface="Arabic Typesetting" panose="03020402040406030203" pitchFamily="66" charset="-78"/>
              </a:rPr>
              <a:t>Which part of the body was it?</a:t>
            </a:r>
            <a:endParaRPr kumimoji="1" lang="ja-JP" altLang="en-US" sz="2800" b="1" dirty="0">
              <a:latin typeface="+mj-ea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91680" y="4725144"/>
            <a:ext cx="136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1.toe </a:t>
            </a:r>
            <a:endParaRPr kumimoji="1" lang="ja-JP" alt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6946" y="4725144"/>
            <a:ext cx="184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2.thumb </a:t>
            </a:r>
            <a:endParaRPr kumimoji="1" lang="ja-JP" alt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0192" y="4725144"/>
            <a:ext cx="184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3.lips </a:t>
            </a:r>
            <a:endParaRPr kumimoji="1" lang="ja-JP" alt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139952" y="4725144"/>
            <a:ext cx="878130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26" y="3791277"/>
            <a:ext cx="2046732" cy="24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星 7 23"/>
          <p:cNvSpPr/>
          <p:nvPr/>
        </p:nvSpPr>
        <p:spPr>
          <a:xfrm>
            <a:off x="5111159" y="4463332"/>
            <a:ext cx="576064" cy="569359"/>
          </a:xfrm>
          <a:prstGeom prst="star7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7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"/>
            <a:ext cx="428396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横巻き 3"/>
          <p:cNvSpPr/>
          <p:nvPr/>
        </p:nvSpPr>
        <p:spPr>
          <a:xfrm>
            <a:off x="193695" y="332656"/>
            <a:ext cx="4248472" cy="1224136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History of </a:t>
            </a:r>
            <a:r>
              <a:rPr kumimoji="1" lang="en-US" altLang="ja-JP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Inkan</a:t>
            </a:r>
            <a:endParaRPr kumimoji="1" lang="ja-JP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7164"/>
            <a:ext cx="3240360" cy="28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395536" y="1700808"/>
            <a:ext cx="1836204" cy="57606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latin typeface="Aharoni" panose="02010803020104030203" pitchFamily="2" charset="-79"/>
                <a:ea typeface="HGP明朝E" panose="02020900000000000000" pitchFamily="18" charset="-128"/>
                <a:cs typeface="Aharoni" panose="02010803020104030203" pitchFamily="2" charset="-79"/>
              </a:rPr>
              <a:t>1784</a:t>
            </a:r>
            <a:endParaRPr kumimoji="1" lang="ja-JP" altLang="en-US" sz="3600" dirty="0">
              <a:latin typeface="Aharoni" panose="02010803020104030203" pitchFamily="2" charset="-79"/>
              <a:ea typeface="HGP明朝E" panose="02020900000000000000" pitchFamily="18" charset="-128"/>
              <a:cs typeface="Aharoni" panose="02010803020104030203" pitchFamily="2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916">
            <a:off x="3139835" y="1998271"/>
            <a:ext cx="1720597" cy="117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072661" y="3641511"/>
            <a:ext cx="2060758" cy="34539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FUKUOKA</a:t>
            </a:r>
            <a:endParaRPr kumimoji="1" lang="ja-JP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02162" y="4890468"/>
            <a:ext cx="7408087" cy="1778898"/>
          </a:xfrm>
          <a:prstGeom prst="ellipse">
            <a:avLst/>
          </a:prstGeom>
          <a:solidFill>
            <a:srgbClr val="F347A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漢倭奴国王</a:t>
            </a:r>
            <a:endParaRPr kumimoji="1" lang="en-US" altLang="ja-JP" sz="3600" dirty="0" smtClean="0"/>
          </a:p>
          <a:p>
            <a:pPr algn="ctr"/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Kanno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wano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nanokokuou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4367248"/>
            <a:ext cx="603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solidFill>
                  <a:srgbClr val="FF0000"/>
                </a:solidFill>
              </a:rPr>
              <a:t>The oldest Japanese </a:t>
            </a:r>
            <a:r>
              <a:rPr lang="en-US" altLang="ja-JP" sz="2800" b="1" u="sng" dirty="0" err="1" smtClean="0">
                <a:solidFill>
                  <a:srgbClr val="FF0000"/>
                </a:solidFill>
              </a:rPr>
              <a:t>Inkan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133419" y="3814206"/>
            <a:ext cx="108665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5220072" y="3641511"/>
            <a:ext cx="432048" cy="435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0442"/>
            <a:ext cx="5157594" cy="386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879">
            <a:off x="735979" y="2380808"/>
            <a:ext cx="1300592" cy="212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11559" y="4560737"/>
            <a:ext cx="2809530" cy="465209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Gift from the Chinese emperor</a:t>
            </a:r>
            <a:endParaRPr kumimoji="1" lang="ja-JP" altLang="en-US" sz="2000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865325"/>
            <a:ext cx="740728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539552" y="116632"/>
            <a:ext cx="8280920" cy="1696057"/>
          </a:xfrm>
          <a:prstGeom prst="ellipse">
            <a:avLst/>
          </a:prstGeom>
          <a:solidFill>
            <a:srgbClr val="F347A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漢倭奴国王</a:t>
            </a:r>
            <a:endParaRPr kumimoji="1" lang="en-US" altLang="ja-JP" sz="3600" dirty="0" smtClean="0"/>
          </a:p>
          <a:p>
            <a:pPr algn="ctr"/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Kanno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wano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nanonokokuou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49" y="2200730"/>
            <a:ext cx="2566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49" y="3573016"/>
            <a:ext cx="247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24484" y="4726442"/>
            <a:ext cx="5140728" cy="1092051"/>
          </a:xfrm>
          <a:prstGeom prst="ellipse">
            <a:avLst/>
          </a:prstGeom>
          <a:solidFill>
            <a:srgbClr val="92D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奴国王</a:t>
            </a:r>
            <a:endParaRPr kumimoji="1" lang="en-US" altLang="ja-JP" sz="3600" dirty="0" smtClean="0"/>
          </a:p>
          <a:p>
            <a:pPr algn="ctr"/>
            <a:r>
              <a:rPr lang="en-US" altLang="ja-JP" sz="3600" dirty="0" err="1" smtClean="0"/>
              <a:t>Nanokokuou</a:t>
            </a:r>
            <a:endParaRPr kumimoji="1" lang="ja-JP" altLang="en-US" sz="3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3471814" y="964660"/>
            <a:ext cx="432048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963146" y="964660"/>
            <a:ext cx="4320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499992" y="964660"/>
            <a:ext cx="145787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5150770" y="2272370"/>
            <a:ext cx="2565775" cy="848029"/>
          </a:xfrm>
          <a:prstGeom prst="ellipse">
            <a:avLst/>
          </a:pr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China</a:t>
            </a:r>
            <a:endParaRPr kumimoji="1" lang="ja-JP" altLang="en-US" sz="3600" dirty="0"/>
          </a:p>
        </p:txBody>
      </p:sp>
      <p:sp>
        <p:nvSpPr>
          <p:cNvPr id="21" name="円/楕円 20"/>
          <p:cNvSpPr/>
          <p:nvPr/>
        </p:nvSpPr>
        <p:spPr>
          <a:xfrm>
            <a:off x="5093431" y="3652238"/>
            <a:ext cx="2475818" cy="848029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Japan</a:t>
            </a:r>
            <a:endParaRPr kumimoji="1" lang="ja-JP" altLang="en-US" sz="3600" dirty="0"/>
          </a:p>
        </p:txBody>
      </p:sp>
      <p:sp>
        <p:nvSpPr>
          <p:cNvPr id="22" name="円/楕円 21"/>
          <p:cNvSpPr/>
          <p:nvPr/>
        </p:nvSpPr>
        <p:spPr>
          <a:xfrm>
            <a:off x="4003272" y="5554294"/>
            <a:ext cx="5140728" cy="1092051"/>
          </a:xfrm>
          <a:prstGeom prst="ellipse">
            <a:avLst/>
          </a:prstGeom>
          <a:solidFill>
            <a:srgbClr val="92D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The Japanese king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96956" y="2038399"/>
            <a:ext cx="821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/>
              <a:t>=</a:t>
            </a:r>
            <a:endParaRPr kumimoji="1" lang="ja-JP" altLang="en-US" sz="66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96956" y="3471495"/>
            <a:ext cx="821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/>
              <a:t>=</a:t>
            </a:r>
            <a:endParaRPr kumimoji="1" lang="ja-JP" altLang="en-US" sz="6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1193" y="5068941"/>
            <a:ext cx="821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 smtClean="0"/>
              <a:t>=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112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9" grpId="0" animBg="1"/>
      <p:bldP spid="21" grpId="0" animBg="1"/>
      <p:bldP spid="22" grpId="0" animBg="1"/>
      <p:bldP spid="11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2319" y="1"/>
            <a:ext cx="6858000" cy="972589"/>
          </a:xfrm>
        </p:spPr>
        <p:txBody>
          <a:bodyPr/>
          <a:lstStyle/>
          <a:p>
            <a:r>
              <a:rPr kumimoji="1" lang="ja-JP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１４０ </a:t>
            </a:r>
            <a:r>
              <a:rPr kumimoji="1"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years ago</a:t>
            </a:r>
            <a:endParaRPr kumimoji="1" lang="ja-JP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55144" y="1601107"/>
            <a:ext cx="5302424" cy="606224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People started to use </a:t>
            </a:r>
            <a:r>
              <a:rPr lang="en-US" altLang="ja-JP" sz="280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Inkan</a:t>
            </a:r>
            <a:r>
              <a:rPr lang="en-US" altLang="ja-JP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kumimoji="1" lang="ja-JP" altLang="en-US" sz="2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737" r="7764"/>
          <a:stretch/>
        </p:blipFill>
        <p:spPr>
          <a:xfrm>
            <a:off x="67614" y="1096443"/>
            <a:ext cx="2171833" cy="43769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r="23584" b="20398"/>
          <a:stretch/>
        </p:blipFill>
        <p:spPr>
          <a:xfrm>
            <a:off x="2370003" y="2510806"/>
            <a:ext cx="2346013" cy="178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右矢印 6"/>
          <p:cNvSpPr/>
          <p:nvPr/>
        </p:nvSpPr>
        <p:spPr>
          <a:xfrm>
            <a:off x="4928745" y="3284929"/>
            <a:ext cx="811369" cy="851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37" y="3702478"/>
            <a:ext cx="2639777" cy="265953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874212" y="2100524"/>
            <a:ext cx="35964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signatures </a:t>
            </a:r>
            <a:r>
              <a:rPr lang="en-US" altLang="ja-JP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</a:t>
            </a:r>
            <a:r>
              <a:rPr lang="en-US" altLang="ja-JP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American and European </a:t>
            </a:r>
            <a:r>
              <a:rPr lang="en-US" altLang="ja-JP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countries.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88224" y="3163404"/>
            <a:ext cx="12810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ja-JP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×</a:t>
            </a:r>
            <a:endParaRPr lang="ja-JP" altLang="en-US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4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6" y="1"/>
            <a:ext cx="2136585" cy="5396248"/>
          </a:xfrm>
        </p:spPr>
      </p:pic>
      <p:sp>
        <p:nvSpPr>
          <p:cNvPr id="5" name="右矢印 4"/>
          <p:cNvSpPr/>
          <p:nvPr/>
        </p:nvSpPr>
        <p:spPr>
          <a:xfrm>
            <a:off x="2362190" y="1001693"/>
            <a:ext cx="2541232" cy="161925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73" y="655824"/>
            <a:ext cx="1772999" cy="24516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478915" y="235958"/>
            <a:ext cx="15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Hall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2698" y="1385954"/>
            <a:ext cx="266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r>
              <a:rPr lang="en-US" altLang="ja-JP" dirty="0" smtClean="0"/>
              <a:t>We register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Inkan</a:t>
            </a:r>
            <a:r>
              <a:rPr lang="en-US" altLang="ja-JP" dirty="0" smtClean="0"/>
              <a:t> at City Hall.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22" y="1001694"/>
            <a:ext cx="1782116" cy="17672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11" y="4052079"/>
            <a:ext cx="2095550" cy="26150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71" y="4107560"/>
            <a:ext cx="1464911" cy="2504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63651" y="2986452"/>
            <a:ext cx="6797851" cy="1325064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Jitsuin</a:t>
            </a:r>
            <a:r>
              <a:rPr kumimoji="1" lang="en-US" altLang="ja-JP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is</a:t>
            </a:r>
            <a:r>
              <a:rPr lang="ja-JP" alt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en-US" altLang="ja-JP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used for resumes, marriage, real estate and so on.</a:t>
            </a:r>
            <a:endParaRPr kumimoji="1" lang="ja-JP" altLang="en-US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3201" y="4005842"/>
            <a:ext cx="2605841" cy="26058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275857" y="25641"/>
            <a:ext cx="291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err="1" smtClean="0">
                <a:solidFill>
                  <a:srgbClr val="00B0F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Jitsuin</a:t>
            </a:r>
            <a:endParaRPr kumimoji="1" lang="ja-JP" altLang="en-US" sz="4800" dirty="0">
              <a:solidFill>
                <a:srgbClr val="00B0F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3600" b="1" dirty="0" err="1" smtClean="0">
                <a:solidFill>
                  <a:schemeClr val="bg1"/>
                </a:solidFill>
              </a:rPr>
              <a:t>Mitomein</a:t>
            </a:r>
            <a:r>
              <a:rPr kumimoji="1" lang="en-US" altLang="ja-JP" sz="3600" b="1" dirty="0" smtClean="0">
                <a:solidFill>
                  <a:schemeClr val="bg1"/>
                </a:solidFill>
              </a:rPr>
              <a:t>-General use stamp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737557" cy="24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6498"/>
            <a:ext cx="1312744" cy="210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6070740" y="1393498"/>
            <a:ext cx="547439" cy="842449"/>
            <a:chOff x="6258027" y="2076544"/>
            <a:chExt cx="547439" cy="8424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027" y="2400012"/>
              <a:ext cx="372362" cy="51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027" y="2076544"/>
              <a:ext cx="547439" cy="582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円/楕円 7"/>
          <p:cNvSpPr/>
          <p:nvPr/>
        </p:nvSpPr>
        <p:spPr>
          <a:xfrm>
            <a:off x="1619672" y="1071879"/>
            <a:ext cx="1800200" cy="1296144"/>
          </a:xfrm>
          <a:prstGeom prst="ellipse">
            <a:avLst/>
          </a:prstGeom>
          <a:solidFill>
            <a:srgbClr val="FD7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We use this frequently</a:t>
            </a:r>
            <a:endParaRPr kumimoji="1" lang="ja-JP" altLang="en-US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066656" y="1310445"/>
            <a:ext cx="2017512" cy="2452858"/>
            <a:chOff x="4066656" y="1310445"/>
            <a:chExt cx="2017512" cy="2452858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56" y="1310445"/>
              <a:ext cx="1254943" cy="153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 descr="http://ord.yahoo.co.jp/o/image/SIG=12gucufhe/EXP=1384775120;_ylc=X3IDMgRmc3QDMARpZHgDMARvaWQDQU5kOUdjU3NvbExyR1FsR01xRFVUS3pia2M2T2x0LTFSNXItZFpaUEpPaUVQYXgxYVY2UUUySVFoN3phWkhhZgRwAzQ0R0s1cS5ONDRHVjQ0S1RJT09DcE9PRHFlT0N1ZU9EaUEtLQRwb3MDMTIEc2VjA3NodwRzbGsDcmk-/*-http%3A/pds.exblog.jp/pds/1/200609/22/45/d0094245_9194868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657295"/>
              <a:ext cx="1080120" cy="2106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フリーフォーム 9"/>
          <p:cNvSpPr/>
          <p:nvPr/>
        </p:nvSpPr>
        <p:spPr>
          <a:xfrm>
            <a:off x="-22034" y="892366"/>
            <a:ext cx="4109292" cy="3148461"/>
          </a:xfrm>
          <a:custGeom>
            <a:avLst/>
            <a:gdLst>
              <a:gd name="connsiteX0" fmla="*/ 4109292 w 4109292"/>
              <a:gd name="connsiteY0" fmla="*/ 0 h 3148461"/>
              <a:gd name="connsiteX1" fmla="*/ 4098275 w 4109292"/>
              <a:gd name="connsiteY1" fmla="*/ 308473 h 3148461"/>
              <a:gd name="connsiteX2" fmla="*/ 4076241 w 4109292"/>
              <a:gd name="connsiteY2" fmla="*/ 440675 h 3148461"/>
              <a:gd name="connsiteX3" fmla="*/ 4054207 w 4109292"/>
              <a:gd name="connsiteY3" fmla="*/ 539827 h 3148461"/>
              <a:gd name="connsiteX4" fmla="*/ 4032174 w 4109292"/>
              <a:gd name="connsiteY4" fmla="*/ 616945 h 3148461"/>
              <a:gd name="connsiteX5" fmla="*/ 3999123 w 4109292"/>
              <a:gd name="connsiteY5" fmla="*/ 672029 h 3148461"/>
              <a:gd name="connsiteX6" fmla="*/ 3966073 w 4109292"/>
              <a:gd name="connsiteY6" fmla="*/ 815248 h 3148461"/>
              <a:gd name="connsiteX7" fmla="*/ 3933022 w 4109292"/>
              <a:gd name="connsiteY7" fmla="*/ 936434 h 3148461"/>
              <a:gd name="connsiteX8" fmla="*/ 3922005 w 4109292"/>
              <a:gd name="connsiteY8" fmla="*/ 1013552 h 3148461"/>
              <a:gd name="connsiteX9" fmla="*/ 3899971 w 4109292"/>
              <a:gd name="connsiteY9" fmla="*/ 1057620 h 3148461"/>
              <a:gd name="connsiteX10" fmla="*/ 3877938 w 4109292"/>
              <a:gd name="connsiteY10" fmla="*/ 1123721 h 3148461"/>
              <a:gd name="connsiteX11" fmla="*/ 3855904 w 4109292"/>
              <a:gd name="connsiteY11" fmla="*/ 1211856 h 3148461"/>
              <a:gd name="connsiteX12" fmla="*/ 3833870 w 4109292"/>
              <a:gd name="connsiteY12" fmla="*/ 1244906 h 3148461"/>
              <a:gd name="connsiteX13" fmla="*/ 3811836 w 4109292"/>
              <a:gd name="connsiteY13" fmla="*/ 1333041 h 3148461"/>
              <a:gd name="connsiteX14" fmla="*/ 3767769 w 4109292"/>
              <a:gd name="connsiteY14" fmla="*/ 1410159 h 3148461"/>
              <a:gd name="connsiteX15" fmla="*/ 3734718 w 4109292"/>
              <a:gd name="connsiteY15" fmla="*/ 1542362 h 3148461"/>
              <a:gd name="connsiteX16" fmla="*/ 3723701 w 4109292"/>
              <a:gd name="connsiteY16" fmla="*/ 1586429 h 3148461"/>
              <a:gd name="connsiteX17" fmla="*/ 3701668 w 4109292"/>
              <a:gd name="connsiteY17" fmla="*/ 1641514 h 3148461"/>
              <a:gd name="connsiteX18" fmla="*/ 3690651 w 4109292"/>
              <a:gd name="connsiteY18" fmla="*/ 1685581 h 3148461"/>
              <a:gd name="connsiteX19" fmla="*/ 3635567 w 4109292"/>
              <a:gd name="connsiteY19" fmla="*/ 1773716 h 3148461"/>
              <a:gd name="connsiteX20" fmla="*/ 3613533 w 4109292"/>
              <a:gd name="connsiteY20" fmla="*/ 1817783 h 3148461"/>
              <a:gd name="connsiteX21" fmla="*/ 3580482 w 4109292"/>
              <a:gd name="connsiteY21" fmla="*/ 1850834 h 3148461"/>
              <a:gd name="connsiteX22" fmla="*/ 3558448 w 4109292"/>
              <a:gd name="connsiteY22" fmla="*/ 1883885 h 3148461"/>
              <a:gd name="connsiteX23" fmla="*/ 3481330 w 4109292"/>
              <a:gd name="connsiteY23" fmla="*/ 1983036 h 3148461"/>
              <a:gd name="connsiteX24" fmla="*/ 3404212 w 4109292"/>
              <a:gd name="connsiteY24" fmla="*/ 2093205 h 3148461"/>
              <a:gd name="connsiteX25" fmla="*/ 3371162 w 4109292"/>
              <a:gd name="connsiteY25" fmla="*/ 2126256 h 3148461"/>
              <a:gd name="connsiteX26" fmla="*/ 3338111 w 4109292"/>
              <a:gd name="connsiteY26" fmla="*/ 2170323 h 3148461"/>
              <a:gd name="connsiteX27" fmla="*/ 3272010 w 4109292"/>
              <a:gd name="connsiteY27" fmla="*/ 2269475 h 3148461"/>
              <a:gd name="connsiteX28" fmla="*/ 3227942 w 4109292"/>
              <a:gd name="connsiteY28" fmla="*/ 2313542 h 3148461"/>
              <a:gd name="connsiteX29" fmla="*/ 3183875 w 4109292"/>
              <a:gd name="connsiteY29" fmla="*/ 2379644 h 3148461"/>
              <a:gd name="connsiteX30" fmla="*/ 3150824 w 4109292"/>
              <a:gd name="connsiteY30" fmla="*/ 2412694 h 3148461"/>
              <a:gd name="connsiteX31" fmla="*/ 3128791 w 4109292"/>
              <a:gd name="connsiteY31" fmla="*/ 2445745 h 3148461"/>
              <a:gd name="connsiteX32" fmla="*/ 3095740 w 4109292"/>
              <a:gd name="connsiteY32" fmla="*/ 2489812 h 3148461"/>
              <a:gd name="connsiteX33" fmla="*/ 3073706 w 4109292"/>
              <a:gd name="connsiteY33" fmla="*/ 2533880 h 3148461"/>
              <a:gd name="connsiteX34" fmla="*/ 3029639 w 4109292"/>
              <a:gd name="connsiteY34" fmla="*/ 2577947 h 3148461"/>
              <a:gd name="connsiteX35" fmla="*/ 2963538 w 4109292"/>
              <a:gd name="connsiteY35" fmla="*/ 2644048 h 3148461"/>
              <a:gd name="connsiteX36" fmla="*/ 2897436 w 4109292"/>
              <a:gd name="connsiteY36" fmla="*/ 2688116 h 3148461"/>
              <a:gd name="connsiteX37" fmla="*/ 2831335 w 4109292"/>
              <a:gd name="connsiteY37" fmla="*/ 2732183 h 3148461"/>
              <a:gd name="connsiteX38" fmla="*/ 2787268 w 4109292"/>
              <a:gd name="connsiteY38" fmla="*/ 2765234 h 3148461"/>
              <a:gd name="connsiteX39" fmla="*/ 2710150 w 4109292"/>
              <a:gd name="connsiteY39" fmla="*/ 2798285 h 3148461"/>
              <a:gd name="connsiteX40" fmla="*/ 2677099 w 4109292"/>
              <a:gd name="connsiteY40" fmla="*/ 2831335 h 3148461"/>
              <a:gd name="connsiteX41" fmla="*/ 2533880 w 4109292"/>
              <a:gd name="connsiteY41" fmla="*/ 2897436 h 3148461"/>
              <a:gd name="connsiteX42" fmla="*/ 2467779 w 4109292"/>
              <a:gd name="connsiteY42" fmla="*/ 2930487 h 3148461"/>
              <a:gd name="connsiteX43" fmla="*/ 2379644 w 4109292"/>
              <a:gd name="connsiteY43" fmla="*/ 2952521 h 3148461"/>
              <a:gd name="connsiteX44" fmla="*/ 2225407 w 4109292"/>
              <a:gd name="connsiteY44" fmla="*/ 3018622 h 3148461"/>
              <a:gd name="connsiteX45" fmla="*/ 2137273 w 4109292"/>
              <a:gd name="connsiteY45" fmla="*/ 3040656 h 3148461"/>
              <a:gd name="connsiteX46" fmla="*/ 2082188 w 4109292"/>
              <a:gd name="connsiteY46" fmla="*/ 3062689 h 3148461"/>
              <a:gd name="connsiteX47" fmla="*/ 1972020 w 4109292"/>
              <a:gd name="connsiteY47" fmla="*/ 3073706 h 3148461"/>
              <a:gd name="connsiteX48" fmla="*/ 1894901 w 4109292"/>
              <a:gd name="connsiteY48" fmla="*/ 3084723 h 3148461"/>
              <a:gd name="connsiteX49" fmla="*/ 1333041 w 4109292"/>
              <a:gd name="connsiteY49" fmla="*/ 3095740 h 3148461"/>
              <a:gd name="connsiteX50" fmla="*/ 1299991 w 4109292"/>
              <a:gd name="connsiteY50" fmla="*/ 3073706 h 3148461"/>
              <a:gd name="connsiteX51" fmla="*/ 1156771 w 4109292"/>
              <a:gd name="connsiteY51" fmla="*/ 3040656 h 3148461"/>
              <a:gd name="connsiteX52" fmla="*/ 1123721 w 4109292"/>
              <a:gd name="connsiteY52" fmla="*/ 3018622 h 3148461"/>
              <a:gd name="connsiteX53" fmla="*/ 1057620 w 4109292"/>
              <a:gd name="connsiteY53" fmla="*/ 3007605 h 3148461"/>
              <a:gd name="connsiteX54" fmla="*/ 980501 w 4109292"/>
              <a:gd name="connsiteY54" fmla="*/ 2930487 h 3148461"/>
              <a:gd name="connsiteX55" fmla="*/ 947451 w 4109292"/>
              <a:gd name="connsiteY55" fmla="*/ 2908453 h 3148461"/>
              <a:gd name="connsiteX56" fmla="*/ 870333 w 4109292"/>
              <a:gd name="connsiteY56" fmla="*/ 2809301 h 3148461"/>
              <a:gd name="connsiteX57" fmla="*/ 826265 w 4109292"/>
              <a:gd name="connsiteY57" fmla="*/ 2787268 h 3148461"/>
              <a:gd name="connsiteX58" fmla="*/ 738130 w 4109292"/>
              <a:gd name="connsiteY58" fmla="*/ 2721167 h 3148461"/>
              <a:gd name="connsiteX59" fmla="*/ 683046 w 4109292"/>
              <a:gd name="connsiteY59" fmla="*/ 2677099 h 3148461"/>
              <a:gd name="connsiteX60" fmla="*/ 649995 w 4109292"/>
              <a:gd name="connsiteY60" fmla="*/ 2655065 h 3148461"/>
              <a:gd name="connsiteX61" fmla="*/ 594911 w 4109292"/>
              <a:gd name="connsiteY61" fmla="*/ 2599981 h 3148461"/>
              <a:gd name="connsiteX62" fmla="*/ 495759 w 4109292"/>
              <a:gd name="connsiteY62" fmla="*/ 2533880 h 3148461"/>
              <a:gd name="connsiteX63" fmla="*/ 407624 w 4109292"/>
              <a:gd name="connsiteY63" fmla="*/ 2456762 h 3148461"/>
              <a:gd name="connsiteX64" fmla="*/ 385591 w 4109292"/>
              <a:gd name="connsiteY64" fmla="*/ 2423711 h 3148461"/>
              <a:gd name="connsiteX65" fmla="*/ 297456 w 4109292"/>
              <a:gd name="connsiteY65" fmla="*/ 2313542 h 3148461"/>
              <a:gd name="connsiteX66" fmla="*/ 253388 w 4109292"/>
              <a:gd name="connsiteY66" fmla="*/ 2225407 h 3148461"/>
              <a:gd name="connsiteX67" fmla="*/ 220338 w 4109292"/>
              <a:gd name="connsiteY67" fmla="*/ 2192357 h 3148461"/>
              <a:gd name="connsiteX68" fmla="*/ 143220 w 4109292"/>
              <a:gd name="connsiteY68" fmla="*/ 2104222 h 3148461"/>
              <a:gd name="connsiteX69" fmla="*/ 66101 w 4109292"/>
              <a:gd name="connsiteY69" fmla="*/ 2038121 h 3148461"/>
              <a:gd name="connsiteX70" fmla="*/ 33051 w 4109292"/>
              <a:gd name="connsiteY70" fmla="*/ 2027104 h 3148461"/>
              <a:gd name="connsiteX71" fmla="*/ 0 w 4109292"/>
              <a:gd name="connsiteY71" fmla="*/ 2016087 h 314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109292" h="3148461">
                <a:moveTo>
                  <a:pt x="4109292" y="0"/>
                </a:moveTo>
                <a:cubicBezTo>
                  <a:pt x="4105620" y="102824"/>
                  <a:pt x="4104145" y="205751"/>
                  <a:pt x="4098275" y="308473"/>
                </a:cubicBezTo>
                <a:cubicBezTo>
                  <a:pt x="4095636" y="354655"/>
                  <a:pt x="4084400" y="395803"/>
                  <a:pt x="4076241" y="440675"/>
                </a:cubicBezTo>
                <a:cubicBezTo>
                  <a:pt x="4051385" y="577378"/>
                  <a:pt x="4078490" y="454835"/>
                  <a:pt x="4054207" y="539827"/>
                </a:cubicBezTo>
                <a:cubicBezTo>
                  <a:pt x="4049500" y="556303"/>
                  <a:pt x="4040980" y="599333"/>
                  <a:pt x="4032174" y="616945"/>
                </a:cubicBezTo>
                <a:cubicBezTo>
                  <a:pt x="4022598" y="636097"/>
                  <a:pt x="4010140" y="653668"/>
                  <a:pt x="3999123" y="672029"/>
                </a:cubicBezTo>
                <a:cubicBezTo>
                  <a:pt x="3986253" y="723507"/>
                  <a:pt x="3974553" y="764369"/>
                  <a:pt x="3966073" y="815248"/>
                </a:cubicBezTo>
                <a:cubicBezTo>
                  <a:pt x="3949400" y="915292"/>
                  <a:pt x="3968778" y="864924"/>
                  <a:pt x="3933022" y="936434"/>
                </a:cubicBezTo>
                <a:cubicBezTo>
                  <a:pt x="3929350" y="962140"/>
                  <a:pt x="3928837" y="988500"/>
                  <a:pt x="3922005" y="1013552"/>
                </a:cubicBezTo>
                <a:cubicBezTo>
                  <a:pt x="3917684" y="1029396"/>
                  <a:pt x="3906070" y="1042371"/>
                  <a:pt x="3899971" y="1057620"/>
                </a:cubicBezTo>
                <a:cubicBezTo>
                  <a:pt x="3891345" y="1079184"/>
                  <a:pt x="3884049" y="1101314"/>
                  <a:pt x="3877938" y="1123721"/>
                </a:cubicBezTo>
                <a:cubicBezTo>
                  <a:pt x="3870396" y="1151374"/>
                  <a:pt x="3869275" y="1185115"/>
                  <a:pt x="3855904" y="1211856"/>
                </a:cubicBezTo>
                <a:cubicBezTo>
                  <a:pt x="3849983" y="1223699"/>
                  <a:pt x="3841215" y="1233889"/>
                  <a:pt x="3833870" y="1244906"/>
                </a:cubicBezTo>
                <a:cubicBezTo>
                  <a:pt x="3827403" y="1277242"/>
                  <a:pt x="3824541" y="1303396"/>
                  <a:pt x="3811836" y="1333041"/>
                </a:cubicBezTo>
                <a:cubicBezTo>
                  <a:pt x="3795061" y="1372184"/>
                  <a:pt x="3789901" y="1376963"/>
                  <a:pt x="3767769" y="1410159"/>
                </a:cubicBezTo>
                <a:lnTo>
                  <a:pt x="3734718" y="1542362"/>
                </a:lnTo>
                <a:cubicBezTo>
                  <a:pt x="3731046" y="1557051"/>
                  <a:pt x="3729324" y="1572371"/>
                  <a:pt x="3723701" y="1586429"/>
                </a:cubicBezTo>
                <a:cubicBezTo>
                  <a:pt x="3716357" y="1604791"/>
                  <a:pt x="3707922" y="1622753"/>
                  <a:pt x="3701668" y="1641514"/>
                </a:cubicBezTo>
                <a:cubicBezTo>
                  <a:pt x="3696880" y="1655878"/>
                  <a:pt x="3697422" y="1672038"/>
                  <a:pt x="3690651" y="1685581"/>
                </a:cubicBezTo>
                <a:cubicBezTo>
                  <a:pt x="3675158" y="1716568"/>
                  <a:pt x="3651061" y="1742729"/>
                  <a:pt x="3635567" y="1773716"/>
                </a:cubicBezTo>
                <a:cubicBezTo>
                  <a:pt x="3628222" y="1788405"/>
                  <a:pt x="3623079" y="1804419"/>
                  <a:pt x="3613533" y="1817783"/>
                </a:cubicBezTo>
                <a:cubicBezTo>
                  <a:pt x="3604477" y="1830461"/>
                  <a:pt x="3590456" y="1838865"/>
                  <a:pt x="3580482" y="1850834"/>
                </a:cubicBezTo>
                <a:cubicBezTo>
                  <a:pt x="3572005" y="1861006"/>
                  <a:pt x="3565793" y="1872868"/>
                  <a:pt x="3558448" y="1883885"/>
                </a:cubicBezTo>
                <a:cubicBezTo>
                  <a:pt x="3536121" y="1950870"/>
                  <a:pt x="3559555" y="1896989"/>
                  <a:pt x="3481330" y="1983036"/>
                </a:cubicBezTo>
                <a:cubicBezTo>
                  <a:pt x="3390001" y="2083498"/>
                  <a:pt x="3480218" y="1991863"/>
                  <a:pt x="3404212" y="2093205"/>
                </a:cubicBezTo>
                <a:cubicBezTo>
                  <a:pt x="3394864" y="2105669"/>
                  <a:pt x="3381301" y="2114427"/>
                  <a:pt x="3371162" y="2126256"/>
                </a:cubicBezTo>
                <a:cubicBezTo>
                  <a:pt x="3359213" y="2140197"/>
                  <a:pt x="3348296" y="2155045"/>
                  <a:pt x="3338111" y="2170323"/>
                </a:cubicBezTo>
                <a:cubicBezTo>
                  <a:pt x="3304328" y="2220998"/>
                  <a:pt x="3310437" y="2225559"/>
                  <a:pt x="3272010" y="2269475"/>
                </a:cubicBezTo>
                <a:cubicBezTo>
                  <a:pt x="3258330" y="2285109"/>
                  <a:pt x="3240919" y="2297321"/>
                  <a:pt x="3227942" y="2313542"/>
                </a:cubicBezTo>
                <a:cubicBezTo>
                  <a:pt x="3211399" y="2334221"/>
                  <a:pt x="3200133" y="2358741"/>
                  <a:pt x="3183875" y="2379644"/>
                </a:cubicBezTo>
                <a:cubicBezTo>
                  <a:pt x="3174310" y="2391942"/>
                  <a:pt x="3160798" y="2400725"/>
                  <a:pt x="3150824" y="2412694"/>
                </a:cubicBezTo>
                <a:cubicBezTo>
                  <a:pt x="3142348" y="2422866"/>
                  <a:pt x="3136487" y="2434971"/>
                  <a:pt x="3128791" y="2445745"/>
                </a:cubicBezTo>
                <a:cubicBezTo>
                  <a:pt x="3118119" y="2460686"/>
                  <a:pt x="3105472" y="2474242"/>
                  <a:pt x="3095740" y="2489812"/>
                </a:cubicBezTo>
                <a:cubicBezTo>
                  <a:pt x="3087036" y="2503739"/>
                  <a:pt x="3083560" y="2520741"/>
                  <a:pt x="3073706" y="2533880"/>
                </a:cubicBezTo>
                <a:cubicBezTo>
                  <a:pt x="3061242" y="2550499"/>
                  <a:pt x="3043158" y="2562175"/>
                  <a:pt x="3029639" y="2577947"/>
                </a:cubicBezTo>
                <a:cubicBezTo>
                  <a:pt x="2949079" y="2671934"/>
                  <a:pt x="3085233" y="2539738"/>
                  <a:pt x="2963538" y="2644048"/>
                </a:cubicBezTo>
                <a:cubicBezTo>
                  <a:pt x="2911022" y="2689062"/>
                  <a:pt x="2953656" y="2669376"/>
                  <a:pt x="2897436" y="2688116"/>
                </a:cubicBezTo>
                <a:cubicBezTo>
                  <a:pt x="2820522" y="2765032"/>
                  <a:pt x="2905741" y="2689666"/>
                  <a:pt x="2831335" y="2732183"/>
                </a:cubicBezTo>
                <a:cubicBezTo>
                  <a:pt x="2815393" y="2741293"/>
                  <a:pt x="2803210" y="2756124"/>
                  <a:pt x="2787268" y="2765234"/>
                </a:cubicBezTo>
                <a:cubicBezTo>
                  <a:pt x="2715335" y="2806339"/>
                  <a:pt x="2797557" y="2735851"/>
                  <a:pt x="2710150" y="2798285"/>
                </a:cubicBezTo>
                <a:cubicBezTo>
                  <a:pt x="2697472" y="2807341"/>
                  <a:pt x="2690062" y="2822693"/>
                  <a:pt x="2677099" y="2831335"/>
                </a:cubicBezTo>
                <a:cubicBezTo>
                  <a:pt x="2645885" y="2852144"/>
                  <a:pt x="2565635" y="2882780"/>
                  <a:pt x="2533880" y="2897436"/>
                </a:cubicBezTo>
                <a:cubicBezTo>
                  <a:pt x="2511513" y="2907759"/>
                  <a:pt x="2490978" y="2922201"/>
                  <a:pt x="2467779" y="2930487"/>
                </a:cubicBezTo>
                <a:cubicBezTo>
                  <a:pt x="2439261" y="2940672"/>
                  <a:pt x="2408103" y="2942172"/>
                  <a:pt x="2379644" y="2952521"/>
                </a:cubicBezTo>
                <a:cubicBezTo>
                  <a:pt x="2327077" y="2971636"/>
                  <a:pt x="2279672" y="3005056"/>
                  <a:pt x="2225407" y="3018622"/>
                </a:cubicBezTo>
                <a:cubicBezTo>
                  <a:pt x="2196029" y="3025967"/>
                  <a:pt x="2166216" y="3031751"/>
                  <a:pt x="2137273" y="3040656"/>
                </a:cubicBezTo>
                <a:cubicBezTo>
                  <a:pt x="2118372" y="3046472"/>
                  <a:pt x="2101580" y="3058811"/>
                  <a:pt x="2082188" y="3062689"/>
                </a:cubicBezTo>
                <a:cubicBezTo>
                  <a:pt x="2045999" y="3069927"/>
                  <a:pt x="2008673" y="3069394"/>
                  <a:pt x="1972020" y="3073706"/>
                </a:cubicBezTo>
                <a:cubicBezTo>
                  <a:pt x="1946231" y="3076740"/>
                  <a:pt x="1920607" y="3081051"/>
                  <a:pt x="1894901" y="3084723"/>
                </a:cubicBezTo>
                <a:cubicBezTo>
                  <a:pt x="1717287" y="3203136"/>
                  <a:pt x="1846705" y="3125956"/>
                  <a:pt x="1333041" y="3095740"/>
                </a:cubicBezTo>
                <a:cubicBezTo>
                  <a:pt x="1319823" y="3094962"/>
                  <a:pt x="1312434" y="3078231"/>
                  <a:pt x="1299991" y="3073706"/>
                </a:cubicBezTo>
                <a:cubicBezTo>
                  <a:pt x="1267515" y="3061897"/>
                  <a:pt x="1195900" y="3048482"/>
                  <a:pt x="1156771" y="3040656"/>
                </a:cubicBezTo>
                <a:cubicBezTo>
                  <a:pt x="1145754" y="3033311"/>
                  <a:pt x="1136282" y="3022809"/>
                  <a:pt x="1123721" y="3018622"/>
                </a:cubicBezTo>
                <a:cubicBezTo>
                  <a:pt x="1102530" y="3011558"/>
                  <a:pt x="1076644" y="3019312"/>
                  <a:pt x="1057620" y="3007605"/>
                </a:cubicBezTo>
                <a:cubicBezTo>
                  <a:pt x="1026659" y="2988552"/>
                  <a:pt x="1010749" y="2950653"/>
                  <a:pt x="980501" y="2930487"/>
                </a:cubicBezTo>
                <a:cubicBezTo>
                  <a:pt x="969484" y="2923142"/>
                  <a:pt x="956357" y="2918250"/>
                  <a:pt x="947451" y="2908453"/>
                </a:cubicBezTo>
                <a:cubicBezTo>
                  <a:pt x="919286" y="2877471"/>
                  <a:pt x="907784" y="2828025"/>
                  <a:pt x="870333" y="2809301"/>
                </a:cubicBezTo>
                <a:cubicBezTo>
                  <a:pt x="855644" y="2801957"/>
                  <a:pt x="839930" y="2796378"/>
                  <a:pt x="826265" y="2787268"/>
                </a:cubicBezTo>
                <a:cubicBezTo>
                  <a:pt x="795710" y="2766898"/>
                  <a:pt x="767237" y="2743557"/>
                  <a:pt x="738130" y="2721167"/>
                </a:cubicBezTo>
                <a:cubicBezTo>
                  <a:pt x="719492" y="2706830"/>
                  <a:pt x="702611" y="2690142"/>
                  <a:pt x="683046" y="2677099"/>
                </a:cubicBezTo>
                <a:cubicBezTo>
                  <a:pt x="672029" y="2669754"/>
                  <a:pt x="659960" y="2663784"/>
                  <a:pt x="649995" y="2655065"/>
                </a:cubicBezTo>
                <a:cubicBezTo>
                  <a:pt x="630453" y="2637966"/>
                  <a:pt x="614212" y="2617352"/>
                  <a:pt x="594911" y="2599981"/>
                </a:cubicBezTo>
                <a:cubicBezTo>
                  <a:pt x="509327" y="2522956"/>
                  <a:pt x="573204" y="2582283"/>
                  <a:pt x="495759" y="2533880"/>
                </a:cubicBezTo>
                <a:cubicBezTo>
                  <a:pt x="464597" y="2514404"/>
                  <a:pt x="431273" y="2484352"/>
                  <a:pt x="407624" y="2456762"/>
                </a:cubicBezTo>
                <a:cubicBezTo>
                  <a:pt x="399007" y="2446709"/>
                  <a:pt x="394208" y="2433764"/>
                  <a:pt x="385591" y="2423711"/>
                </a:cubicBezTo>
                <a:cubicBezTo>
                  <a:pt x="347652" y="2379448"/>
                  <a:pt x="321363" y="2373308"/>
                  <a:pt x="297456" y="2313542"/>
                </a:cubicBezTo>
                <a:cubicBezTo>
                  <a:pt x="281880" y="2274603"/>
                  <a:pt x="278775" y="2255872"/>
                  <a:pt x="253388" y="2225407"/>
                </a:cubicBezTo>
                <a:cubicBezTo>
                  <a:pt x="243414" y="2213438"/>
                  <a:pt x="229903" y="2204655"/>
                  <a:pt x="220338" y="2192357"/>
                </a:cubicBezTo>
                <a:cubicBezTo>
                  <a:pt x="151129" y="2103375"/>
                  <a:pt x="207202" y="2146878"/>
                  <a:pt x="143220" y="2104222"/>
                </a:cubicBezTo>
                <a:cubicBezTo>
                  <a:pt x="126570" y="2037621"/>
                  <a:pt x="146568" y="2064943"/>
                  <a:pt x="66101" y="2038121"/>
                </a:cubicBezTo>
                <a:lnTo>
                  <a:pt x="33051" y="2027104"/>
                </a:lnTo>
                <a:lnTo>
                  <a:pt x="0" y="2016087"/>
                </a:ln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343800" y="939803"/>
            <a:ext cx="1800200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Instead of signing for the parcel</a:t>
            </a:r>
            <a:endParaRPr kumimoji="1" lang="ja-JP" altLang="en-US" b="1" dirty="0"/>
          </a:p>
        </p:txBody>
      </p:sp>
      <p:sp>
        <p:nvSpPr>
          <p:cNvPr id="11" name="フリーフォーム 10"/>
          <p:cNvSpPr/>
          <p:nvPr/>
        </p:nvSpPr>
        <p:spPr>
          <a:xfrm>
            <a:off x="3591499" y="2820610"/>
            <a:ext cx="5574535" cy="1178805"/>
          </a:xfrm>
          <a:custGeom>
            <a:avLst/>
            <a:gdLst>
              <a:gd name="connsiteX0" fmla="*/ 0 w 5574535"/>
              <a:gd name="connsiteY0" fmla="*/ 0 h 1178805"/>
              <a:gd name="connsiteX1" fmla="*/ 99152 w 5574535"/>
              <a:gd name="connsiteY1" fmla="*/ 110168 h 1178805"/>
              <a:gd name="connsiteX2" fmla="*/ 154236 w 5574535"/>
              <a:gd name="connsiteY2" fmla="*/ 143219 h 1178805"/>
              <a:gd name="connsiteX3" fmla="*/ 220337 w 5574535"/>
              <a:gd name="connsiteY3" fmla="*/ 198303 h 1178805"/>
              <a:gd name="connsiteX4" fmla="*/ 363556 w 5574535"/>
              <a:gd name="connsiteY4" fmla="*/ 297455 h 1178805"/>
              <a:gd name="connsiteX5" fmla="*/ 429658 w 5574535"/>
              <a:gd name="connsiteY5" fmla="*/ 352539 h 1178805"/>
              <a:gd name="connsiteX6" fmla="*/ 561860 w 5574535"/>
              <a:gd name="connsiteY6" fmla="*/ 440674 h 1178805"/>
              <a:gd name="connsiteX7" fmla="*/ 661012 w 5574535"/>
              <a:gd name="connsiteY7" fmla="*/ 517793 h 1178805"/>
              <a:gd name="connsiteX8" fmla="*/ 694062 w 5574535"/>
              <a:gd name="connsiteY8" fmla="*/ 550843 h 1178805"/>
              <a:gd name="connsiteX9" fmla="*/ 771181 w 5574535"/>
              <a:gd name="connsiteY9" fmla="*/ 594911 h 1178805"/>
              <a:gd name="connsiteX10" fmla="*/ 804231 w 5574535"/>
              <a:gd name="connsiteY10" fmla="*/ 627961 h 1178805"/>
              <a:gd name="connsiteX11" fmla="*/ 848299 w 5574535"/>
              <a:gd name="connsiteY11" fmla="*/ 649995 h 1178805"/>
              <a:gd name="connsiteX12" fmla="*/ 947450 w 5574535"/>
              <a:gd name="connsiteY12" fmla="*/ 705079 h 1178805"/>
              <a:gd name="connsiteX13" fmla="*/ 991518 w 5574535"/>
              <a:gd name="connsiteY13" fmla="*/ 738130 h 1178805"/>
              <a:gd name="connsiteX14" fmla="*/ 1024568 w 5574535"/>
              <a:gd name="connsiteY14" fmla="*/ 771180 h 1178805"/>
              <a:gd name="connsiteX15" fmla="*/ 1068636 w 5574535"/>
              <a:gd name="connsiteY15" fmla="*/ 782197 h 1178805"/>
              <a:gd name="connsiteX16" fmla="*/ 1189821 w 5574535"/>
              <a:gd name="connsiteY16" fmla="*/ 837282 h 1178805"/>
              <a:gd name="connsiteX17" fmla="*/ 1222872 w 5574535"/>
              <a:gd name="connsiteY17" fmla="*/ 859315 h 1178805"/>
              <a:gd name="connsiteX18" fmla="*/ 1255923 w 5574535"/>
              <a:gd name="connsiteY18" fmla="*/ 870332 h 1178805"/>
              <a:gd name="connsiteX19" fmla="*/ 1388125 w 5574535"/>
              <a:gd name="connsiteY19" fmla="*/ 892366 h 1178805"/>
              <a:gd name="connsiteX20" fmla="*/ 1443209 w 5574535"/>
              <a:gd name="connsiteY20" fmla="*/ 914400 h 1178805"/>
              <a:gd name="connsiteX21" fmla="*/ 1509311 w 5574535"/>
              <a:gd name="connsiteY21" fmla="*/ 936433 h 1178805"/>
              <a:gd name="connsiteX22" fmla="*/ 1586429 w 5574535"/>
              <a:gd name="connsiteY22" fmla="*/ 969484 h 1178805"/>
              <a:gd name="connsiteX23" fmla="*/ 1685581 w 5574535"/>
              <a:gd name="connsiteY23" fmla="*/ 1002535 h 1178805"/>
              <a:gd name="connsiteX24" fmla="*/ 1773715 w 5574535"/>
              <a:gd name="connsiteY24" fmla="*/ 1024568 h 1178805"/>
              <a:gd name="connsiteX25" fmla="*/ 1828800 w 5574535"/>
              <a:gd name="connsiteY25" fmla="*/ 1035585 h 1178805"/>
              <a:gd name="connsiteX26" fmla="*/ 1861850 w 5574535"/>
              <a:gd name="connsiteY26" fmla="*/ 1046602 h 1178805"/>
              <a:gd name="connsiteX27" fmla="*/ 1916935 w 5574535"/>
              <a:gd name="connsiteY27" fmla="*/ 1057619 h 1178805"/>
              <a:gd name="connsiteX28" fmla="*/ 2005070 w 5574535"/>
              <a:gd name="connsiteY28" fmla="*/ 1101686 h 1178805"/>
              <a:gd name="connsiteX29" fmla="*/ 2104221 w 5574535"/>
              <a:gd name="connsiteY29" fmla="*/ 1145754 h 1178805"/>
              <a:gd name="connsiteX30" fmla="*/ 2181340 w 5574535"/>
              <a:gd name="connsiteY30" fmla="*/ 1156771 h 1178805"/>
              <a:gd name="connsiteX31" fmla="*/ 2401677 w 5574535"/>
              <a:gd name="connsiteY31" fmla="*/ 1178805 h 1178805"/>
              <a:gd name="connsiteX32" fmla="*/ 4472848 w 5574535"/>
              <a:gd name="connsiteY32" fmla="*/ 1167788 h 1178805"/>
              <a:gd name="connsiteX33" fmla="*/ 4682168 w 5574535"/>
              <a:gd name="connsiteY33" fmla="*/ 1156771 h 1178805"/>
              <a:gd name="connsiteX34" fmla="*/ 5034708 w 5574535"/>
              <a:gd name="connsiteY34" fmla="*/ 1145754 h 1178805"/>
              <a:gd name="connsiteX35" fmla="*/ 5177928 w 5574535"/>
              <a:gd name="connsiteY35" fmla="*/ 1134737 h 1178805"/>
              <a:gd name="connsiteX36" fmla="*/ 5210978 w 5574535"/>
              <a:gd name="connsiteY36" fmla="*/ 1123720 h 1178805"/>
              <a:gd name="connsiteX37" fmla="*/ 5321147 w 5574535"/>
              <a:gd name="connsiteY37" fmla="*/ 1101686 h 1178805"/>
              <a:gd name="connsiteX38" fmla="*/ 5409282 w 5574535"/>
              <a:gd name="connsiteY38" fmla="*/ 1068636 h 1178805"/>
              <a:gd name="connsiteX39" fmla="*/ 5442332 w 5574535"/>
              <a:gd name="connsiteY39" fmla="*/ 1046602 h 1178805"/>
              <a:gd name="connsiteX40" fmla="*/ 5486400 w 5574535"/>
              <a:gd name="connsiteY40" fmla="*/ 1035585 h 1178805"/>
              <a:gd name="connsiteX41" fmla="*/ 5574535 w 5574535"/>
              <a:gd name="connsiteY41" fmla="*/ 1024568 h 117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74535" h="1178805">
                <a:moveTo>
                  <a:pt x="0" y="0"/>
                </a:moveTo>
                <a:cubicBezTo>
                  <a:pt x="202534" y="162026"/>
                  <a:pt x="-100729" y="-89713"/>
                  <a:pt x="99152" y="110168"/>
                </a:cubicBezTo>
                <a:cubicBezTo>
                  <a:pt x="114293" y="125309"/>
                  <a:pt x="136919" y="130624"/>
                  <a:pt x="154236" y="143219"/>
                </a:cubicBezTo>
                <a:cubicBezTo>
                  <a:pt x="177432" y="160089"/>
                  <a:pt x="197247" y="181289"/>
                  <a:pt x="220337" y="198303"/>
                </a:cubicBezTo>
                <a:cubicBezTo>
                  <a:pt x="267082" y="232747"/>
                  <a:pt x="318950" y="260284"/>
                  <a:pt x="363556" y="297455"/>
                </a:cubicBezTo>
                <a:cubicBezTo>
                  <a:pt x="385590" y="315816"/>
                  <a:pt x="406406" y="335746"/>
                  <a:pt x="429658" y="352539"/>
                </a:cubicBezTo>
                <a:cubicBezTo>
                  <a:pt x="472594" y="383548"/>
                  <a:pt x="520054" y="408158"/>
                  <a:pt x="561860" y="440674"/>
                </a:cubicBezTo>
                <a:cubicBezTo>
                  <a:pt x="594911" y="466380"/>
                  <a:pt x="631405" y="488186"/>
                  <a:pt x="661012" y="517793"/>
                </a:cubicBezTo>
                <a:cubicBezTo>
                  <a:pt x="672029" y="528810"/>
                  <a:pt x="682093" y="540869"/>
                  <a:pt x="694062" y="550843"/>
                </a:cubicBezTo>
                <a:cubicBezTo>
                  <a:pt x="756513" y="602886"/>
                  <a:pt x="695753" y="541034"/>
                  <a:pt x="771181" y="594911"/>
                </a:cubicBezTo>
                <a:cubicBezTo>
                  <a:pt x="783859" y="603967"/>
                  <a:pt x="791553" y="618905"/>
                  <a:pt x="804231" y="627961"/>
                </a:cubicBezTo>
                <a:cubicBezTo>
                  <a:pt x="817595" y="637507"/>
                  <a:pt x="834216" y="641545"/>
                  <a:pt x="848299" y="649995"/>
                </a:cubicBezTo>
                <a:cubicBezTo>
                  <a:pt x="943004" y="706817"/>
                  <a:pt x="880972" y="682919"/>
                  <a:pt x="947450" y="705079"/>
                </a:cubicBezTo>
                <a:cubicBezTo>
                  <a:pt x="962139" y="716096"/>
                  <a:pt x="977577" y="726180"/>
                  <a:pt x="991518" y="738130"/>
                </a:cubicBezTo>
                <a:cubicBezTo>
                  <a:pt x="1003347" y="748269"/>
                  <a:pt x="1011041" y="763450"/>
                  <a:pt x="1024568" y="771180"/>
                </a:cubicBezTo>
                <a:cubicBezTo>
                  <a:pt x="1037714" y="778692"/>
                  <a:pt x="1053947" y="778525"/>
                  <a:pt x="1068636" y="782197"/>
                </a:cubicBezTo>
                <a:cubicBezTo>
                  <a:pt x="1150317" y="836652"/>
                  <a:pt x="1108770" y="821072"/>
                  <a:pt x="1189821" y="837282"/>
                </a:cubicBezTo>
                <a:cubicBezTo>
                  <a:pt x="1200838" y="844626"/>
                  <a:pt x="1211029" y="853394"/>
                  <a:pt x="1222872" y="859315"/>
                </a:cubicBezTo>
                <a:cubicBezTo>
                  <a:pt x="1233259" y="864508"/>
                  <a:pt x="1244757" y="867142"/>
                  <a:pt x="1255923" y="870332"/>
                </a:cubicBezTo>
                <a:cubicBezTo>
                  <a:pt x="1312539" y="886508"/>
                  <a:pt x="1316593" y="883424"/>
                  <a:pt x="1388125" y="892366"/>
                </a:cubicBezTo>
                <a:cubicBezTo>
                  <a:pt x="1406486" y="899711"/>
                  <a:pt x="1424624" y="907642"/>
                  <a:pt x="1443209" y="914400"/>
                </a:cubicBezTo>
                <a:cubicBezTo>
                  <a:pt x="1465036" y="922337"/>
                  <a:pt x="1487746" y="927807"/>
                  <a:pt x="1509311" y="936433"/>
                </a:cubicBezTo>
                <a:cubicBezTo>
                  <a:pt x="1645466" y="990894"/>
                  <a:pt x="1480025" y="934016"/>
                  <a:pt x="1586429" y="969484"/>
                </a:cubicBezTo>
                <a:cubicBezTo>
                  <a:pt x="1643004" y="1007202"/>
                  <a:pt x="1598087" y="983787"/>
                  <a:pt x="1685581" y="1002535"/>
                </a:cubicBezTo>
                <a:cubicBezTo>
                  <a:pt x="1715191" y="1008880"/>
                  <a:pt x="1744021" y="1018629"/>
                  <a:pt x="1773715" y="1024568"/>
                </a:cubicBezTo>
                <a:cubicBezTo>
                  <a:pt x="1792077" y="1028240"/>
                  <a:pt x="1810634" y="1031043"/>
                  <a:pt x="1828800" y="1035585"/>
                </a:cubicBezTo>
                <a:cubicBezTo>
                  <a:pt x="1840066" y="1038402"/>
                  <a:pt x="1850584" y="1043785"/>
                  <a:pt x="1861850" y="1046602"/>
                </a:cubicBezTo>
                <a:cubicBezTo>
                  <a:pt x="1880016" y="1051144"/>
                  <a:pt x="1898573" y="1053947"/>
                  <a:pt x="1916935" y="1057619"/>
                </a:cubicBezTo>
                <a:cubicBezTo>
                  <a:pt x="1975463" y="1096639"/>
                  <a:pt x="1924213" y="1065750"/>
                  <a:pt x="2005070" y="1101686"/>
                </a:cubicBezTo>
                <a:cubicBezTo>
                  <a:pt x="2039415" y="1116950"/>
                  <a:pt x="2066895" y="1136422"/>
                  <a:pt x="2104221" y="1145754"/>
                </a:cubicBezTo>
                <a:cubicBezTo>
                  <a:pt x="2129413" y="1152052"/>
                  <a:pt x="2155600" y="1153339"/>
                  <a:pt x="2181340" y="1156771"/>
                </a:cubicBezTo>
                <a:cubicBezTo>
                  <a:pt x="2291354" y="1171440"/>
                  <a:pt x="2272827" y="1168067"/>
                  <a:pt x="2401677" y="1178805"/>
                </a:cubicBezTo>
                <a:lnTo>
                  <a:pt x="4472848" y="1167788"/>
                </a:lnTo>
                <a:cubicBezTo>
                  <a:pt x="4542715" y="1167113"/>
                  <a:pt x="4612352" y="1159509"/>
                  <a:pt x="4682168" y="1156771"/>
                </a:cubicBezTo>
                <a:lnTo>
                  <a:pt x="5034708" y="1145754"/>
                </a:lnTo>
                <a:cubicBezTo>
                  <a:pt x="5082448" y="1142082"/>
                  <a:pt x="5130417" y="1140676"/>
                  <a:pt x="5177928" y="1134737"/>
                </a:cubicBezTo>
                <a:cubicBezTo>
                  <a:pt x="5189451" y="1133297"/>
                  <a:pt x="5199642" y="1126239"/>
                  <a:pt x="5210978" y="1123720"/>
                </a:cubicBezTo>
                <a:cubicBezTo>
                  <a:pt x="5242135" y="1116796"/>
                  <a:pt x="5289219" y="1113659"/>
                  <a:pt x="5321147" y="1101686"/>
                </a:cubicBezTo>
                <a:cubicBezTo>
                  <a:pt x="5436368" y="1058479"/>
                  <a:pt x="5296165" y="1096915"/>
                  <a:pt x="5409282" y="1068636"/>
                </a:cubicBezTo>
                <a:cubicBezTo>
                  <a:pt x="5420299" y="1061291"/>
                  <a:pt x="5430162" y="1051818"/>
                  <a:pt x="5442332" y="1046602"/>
                </a:cubicBezTo>
                <a:cubicBezTo>
                  <a:pt x="5456249" y="1040637"/>
                  <a:pt x="5471553" y="1038555"/>
                  <a:pt x="5486400" y="1035585"/>
                </a:cubicBezTo>
                <a:cubicBezTo>
                  <a:pt x="5547522" y="1023361"/>
                  <a:pt x="5534183" y="1024568"/>
                  <a:pt x="5574535" y="1024568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20100098">
            <a:off x="808046" y="949451"/>
            <a:ext cx="1013681" cy="2837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673703" y="4335710"/>
            <a:ext cx="2710943" cy="40838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>
                <a:solidFill>
                  <a:schemeClr val="bg1"/>
                </a:solidFill>
              </a:rPr>
              <a:t>For examples…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9772" y="4939931"/>
            <a:ext cx="523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 smtClean="0"/>
              <a:t>・</a:t>
            </a:r>
            <a:r>
              <a:rPr lang="en-US" altLang="ja-JP" sz="2800" b="1" u="sng" dirty="0" smtClean="0"/>
              <a:t>School </a:t>
            </a:r>
            <a:r>
              <a:rPr kumimoji="1" lang="en-US" altLang="ja-JP" sz="2800" b="1" u="sng" dirty="0" smtClean="0"/>
              <a:t>Documents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053864" y="5532162"/>
            <a:ext cx="22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/>
              <a:t>・</a:t>
            </a:r>
            <a:r>
              <a:rPr kumimoji="1" lang="en-US" altLang="ja-JP" sz="2800" b="1" u="sng" dirty="0" smtClean="0"/>
              <a:t>Applications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27618" y="6093296"/>
            <a:ext cx="288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800" b="1" u="sng" dirty="0" smtClean="0"/>
              <a:t>Attendance</a:t>
            </a:r>
            <a:r>
              <a:rPr lang="ja-JP" altLang="en-US" sz="2800" b="1" u="sng" dirty="0" smtClean="0"/>
              <a:t> </a:t>
            </a:r>
            <a:r>
              <a:rPr lang="en-US" altLang="ja-JP" sz="2800" b="1" u="sng" dirty="0" smtClean="0"/>
              <a:t>book</a:t>
            </a:r>
            <a:endParaRPr kumimoji="1" lang="en-US" altLang="ja-JP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729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7" grpId="0" animBg="1"/>
      <p:bldP spid="24" grpId="0" animBg="1"/>
      <p:bldP spid="36" grpId="0" animBg="1"/>
      <p:bldP spid="27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336</Words>
  <Application>Microsoft Office PowerPoint</Application>
  <PresentationFormat>On-screen Show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HGP明朝E</vt:lpstr>
      <vt:lpstr>HG創英角ﾎﾟｯﾌﾟ体</vt:lpstr>
      <vt:lpstr>ＭＳ Ｐゴシック</vt:lpstr>
      <vt:lpstr>Aharoni</vt:lpstr>
      <vt:lpstr>Arabic Typesetting</vt:lpstr>
      <vt:lpstr>Arial</vt:lpstr>
      <vt:lpstr>Arial Black</vt:lpstr>
      <vt:lpstr>Calibri</vt:lpstr>
      <vt:lpstr>Cambria Math</vt:lpstr>
      <vt:lpstr>Gill Sans Ultra Bold</vt:lpstr>
      <vt:lpstr>Office ​​テーマ</vt:lpstr>
      <vt:lpstr>Inkan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１４０ years ago</vt:lpstr>
      <vt:lpstr>Jitsuin is used for resumes, marriage, real estate and so on.</vt:lpstr>
      <vt:lpstr>Mitomein-General use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鹿児島純心女子短期大学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Inkan</dc:title>
  <dc:creator>jun</dc:creator>
  <cp:lastModifiedBy>Inge Foley</cp:lastModifiedBy>
  <cp:revision>55</cp:revision>
  <dcterms:created xsi:type="dcterms:W3CDTF">2013-10-30T06:49:57Z</dcterms:created>
  <dcterms:modified xsi:type="dcterms:W3CDTF">2014-12-17T00:30:08Z</dcterms:modified>
</cp:coreProperties>
</file>