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sldIdLst>
    <p:sldId id="256" r:id="rId3"/>
    <p:sldId id="266" r:id="rId4"/>
    <p:sldId id="267" r:id="rId5"/>
    <p:sldId id="259" r:id="rId6"/>
    <p:sldId id="260" r:id="rId7"/>
    <p:sldId id="261" r:id="rId8"/>
    <p:sldId id="257" r:id="rId9"/>
    <p:sldId id="258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3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3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9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9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3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2F5393-0F8F-43F4-918D-865345ED86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95A7C9-AC09-4AA6-91EB-C422318C7FD5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4/30/2014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04800"/>
            <a:ext cx="6400800" cy="1828800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 smtClean="0"/>
              <a:t>ご</a:t>
            </a:r>
            <a:r>
              <a:rPr lang="ja-JP" altLang="en-US" sz="5400" dirty="0"/>
              <a:t>しょうか</a:t>
            </a:r>
            <a:r>
              <a:rPr lang="ja-JP" altLang="en-US" sz="5400" dirty="0" smtClean="0"/>
              <a:t>い　し</a:t>
            </a:r>
            <a:r>
              <a:rPr lang="ja-JP" altLang="en-US" sz="5400" dirty="0"/>
              <a:t>ま</a:t>
            </a:r>
            <a:r>
              <a:rPr lang="ja-JP" altLang="en-US" sz="5400" dirty="0" smtClean="0"/>
              <a:t>す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Go-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</a:rPr>
              <a:t>shōkai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</a:rPr>
              <a:t>shimasu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http://networkingexcellence.typepad.com/photos/uncategorized/21736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3790950" cy="41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26 -  #2, #3</a:t>
            </a:r>
          </a:p>
        </p:txBody>
      </p:sp>
    </p:spTree>
    <p:extLst>
      <p:ext uri="{BB962C8B-B14F-4D97-AF65-F5344CB8AC3E}">
        <p14:creationId xmlns:p14="http://schemas.microsoft.com/office/powerpoint/2010/main" val="30858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pPr algn="ctr"/>
            <a:r>
              <a:rPr lang="en-US" dirty="0" err="1" smtClean="0"/>
              <a:t>Kaiwa</a:t>
            </a:r>
            <a:r>
              <a:rPr lang="en-US" dirty="0" smtClean="0"/>
              <a:t> o </a:t>
            </a:r>
            <a:r>
              <a:rPr lang="en-US" dirty="0" err="1" smtClean="0"/>
              <a:t>shimashō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3637"/>
            <a:ext cx="8458200" cy="91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i="1" dirty="0" smtClean="0"/>
              <a:t>Imagine you are in Japan and you are showing some pictures of your friends/family to your new Japanese friends.</a:t>
            </a:r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27654" y="1752600"/>
            <a:ext cx="7072816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/>
            <a:r>
              <a:rPr lang="en-US" sz="2400" dirty="0">
                <a:solidFill>
                  <a:prstClr val="black"/>
                </a:solidFill>
              </a:rPr>
              <a:t>A: </a:t>
            </a:r>
            <a:r>
              <a:rPr lang="en-US" sz="2400" dirty="0" err="1" smtClean="0">
                <a:solidFill>
                  <a:schemeClr val="tx1"/>
                </a:solidFill>
              </a:rPr>
              <a:t>Kochira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PERSON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desu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B: O-</a:t>
            </a:r>
            <a:r>
              <a:rPr lang="en-US" sz="2400" dirty="0" err="1" smtClean="0">
                <a:solidFill>
                  <a:prstClr val="black"/>
                </a:solidFill>
              </a:rPr>
              <a:t>namae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wa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A: </a:t>
            </a:r>
            <a:r>
              <a:rPr lang="en-US" sz="2400" dirty="0" smtClean="0">
                <a:solidFill>
                  <a:srgbClr val="0070C0"/>
                </a:solidFill>
              </a:rPr>
              <a:t>NAME-san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desu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B: O-</a:t>
            </a:r>
            <a:r>
              <a:rPr lang="en-US" sz="2400" dirty="0" err="1" smtClean="0">
                <a:solidFill>
                  <a:prstClr val="black"/>
                </a:solidFill>
              </a:rPr>
              <a:t>shigoto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wa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B: </a:t>
            </a:r>
            <a:r>
              <a:rPr lang="en-US" sz="2400" dirty="0" smtClean="0">
                <a:solidFill>
                  <a:srgbClr val="FF00FF"/>
                </a:solidFill>
              </a:rPr>
              <a:t>JOB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desu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A: </a:t>
            </a:r>
            <a:r>
              <a:rPr lang="en-US" sz="2400" dirty="0" smtClean="0">
                <a:solidFill>
                  <a:srgbClr val="FF0000"/>
                </a:solidFill>
              </a:rPr>
              <a:t>COUNTRY-</a:t>
            </a:r>
            <a:r>
              <a:rPr lang="en-US" sz="2400" dirty="0" err="1" smtClean="0">
                <a:solidFill>
                  <a:srgbClr val="FF0000"/>
                </a:solidFill>
              </a:rPr>
              <a:t>jin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desu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ka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B: Hai </a:t>
            </a:r>
            <a:r>
              <a:rPr lang="en-US" sz="2400" dirty="0" err="1" smtClean="0">
                <a:solidFill>
                  <a:prstClr val="black"/>
                </a:solidFill>
              </a:rPr>
              <a:t>sō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desu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064" y="2831068"/>
            <a:ext cx="92845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Level 1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654" y="4572000"/>
            <a:ext cx="7072816" cy="186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/>
            <a:r>
              <a:rPr lang="en-US" sz="2300" dirty="0">
                <a:solidFill>
                  <a:prstClr val="black"/>
                </a:solidFill>
              </a:rPr>
              <a:t>A: </a:t>
            </a:r>
            <a:r>
              <a:rPr lang="en-US" sz="2300" dirty="0" err="1" smtClean="0">
                <a:solidFill>
                  <a:schemeClr val="tx1"/>
                </a:solidFill>
              </a:rPr>
              <a:t>Kochira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wa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watashi</a:t>
            </a:r>
            <a:r>
              <a:rPr lang="en-US" sz="2300" dirty="0" smtClean="0">
                <a:solidFill>
                  <a:schemeClr val="tx1"/>
                </a:solidFill>
              </a:rPr>
              <a:t> no </a:t>
            </a:r>
            <a:r>
              <a:rPr lang="en-US" sz="2300" dirty="0">
                <a:solidFill>
                  <a:srgbClr val="FF6600"/>
                </a:solidFill>
              </a:rPr>
              <a:t>PERSON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desu</a:t>
            </a:r>
            <a:r>
              <a:rPr lang="en-US" sz="2300" dirty="0" smtClean="0">
                <a:solidFill>
                  <a:schemeClr val="tx1"/>
                </a:solidFill>
              </a:rPr>
              <a:t>. </a:t>
            </a:r>
            <a:r>
              <a:rPr lang="en-US" sz="2300" dirty="0" smtClean="0">
                <a:solidFill>
                  <a:srgbClr val="0070C0"/>
                </a:solidFill>
              </a:rPr>
              <a:t>NAME-san </a:t>
            </a:r>
            <a:r>
              <a:rPr lang="en-US" sz="2300" dirty="0" err="1" smtClean="0">
                <a:solidFill>
                  <a:schemeClr val="tx1"/>
                </a:solidFill>
              </a:rPr>
              <a:t>desu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</a:p>
          <a:p>
            <a:pPr marL="114300"/>
            <a:r>
              <a:rPr lang="en-US" sz="2300" dirty="0" smtClean="0">
                <a:solidFill>
                  <a:schemeClr val="tx1"/>
                </a:solidFill>
              </a:rPr>
              <a:t>B: </a:t>
            </a:r>
            <a:r>
              <a:rPr lang="en-US" sz="2300" dirty="0" err="1" smtClean="0">
                <a:solidFill>
                  <a:schemeClr val="tx1"/>
                </a:solidFill>
              </a:rPr>
              <a:t>Aa</a:t>
            </a:r>
            <a:r>
              <a:rPr lang="en-US" sz="2300" dirty="0" smtClean="0">
                <a:solidFill>
                  <a:schemeClr val="tx1"/>
                </a:solidFill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</a:rPr>
              <a:t>sō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desu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smtClean="0">
                <a:solidFill>
                  <a:schemeClr val="tx1"/>
                </a:solidFill>
              </a:rPr>
              <a:t>ka?O-shigoto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wa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nan </a:t>
            </a:r>
            <a:r>
              <a:rPr lang="en-US" sz="2300" dirty="0" err="1" smtClean="0">
                <a:solidFill>
                  <a:schemeClr val="tx1"/>
                </a:solidFill>
              </a:rPr>
              <a:t>desu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ka</a:t>
            </a:r>
            <a:r>
              <a:rPr lang="en-US" sz="2300" dirty="0" smtClean="0">
                <a:solidFill>
                  <a:schemeClr val="tx1"/>
                </a:solidFill>
              </a:rPr>
              <a:t>?</a:t>
            </a:r>
          </a:p>
          <a:p>
            <a:pPr marL="114300"/>
            <a:r>
              <a:rPr lang="en-US" sz="2300" dirty="0">
                <a:solidFill>
                  <a:schemeClr val="tx1"/>
                </a:solidFill>
              </a:rPr>
              <a:t>A</a:t>
            </a:r>
            <a:r>
              <a:rPr lang="en-US" sz="2300" dirty="0" smtClean="0">
                <a:solidFill>
                  <a:schemeClr val="tx1"/>
                </a:solidFill>
              </a:rPr>
              <a:t>: </a:t>
            </a:r>
            <a:r>
              <a:rPr lang="en-US" sz="2300" dirty="0" smtClean="0">
                <a:solidFill>
                  <a:srgbClr val="FF00FF"/>
                </a:solidFill>
              </a:rPr>
              <a:t>JOB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desu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</a:p>
          <a:p>
            <a:pPr marL="114300"/>
            <a:r>
              <a:rPr lang="en-US" sz="2300" dirty="0">
                <a:solidFill>
                  <a:prstClr val="black"/>
                </a:solidFill>
              </a:rPr>
              <a:t>B</a:t>
            </a:r>
            <a:r>
              <a:rPr lang="en-US" sz="2300" dirty="0" smtClean="0">
                <a:solidFill>
                  <a:prstClr val="black"/>
                </a:solidFill>
              </a:rPr>
              <a:t>: </a:t>
            </a:r>
            <a:r>
              <a:rPr lang="en-US" sz="2300" dirty="0" smtClean="0">
                <a:solidFill>
                  <a:prstClr val="black"/>
                </a:solidFill>
              </a:rPr>
              <a:t>A, </a:t>
            </a:r>
            <a:r>
              <a:rPr lang="en-US" sz="2300" dirty="0" err="1" smtClean="0">
                <a:solidFill>
                  <a:prstClr val="black"/>
                </a:solidFill>
              </a:rPr>
              <a:t>sō</a:t>
            </a:r>
            <a:r>
              <a:rPr lang="en-US" sz="2300" dirty="0" smtClean="0">
                <a:solidFill>
                  <a:prstClr val="black"/>
                </a:solidFill>
              </a:rPr>
              <a:t> nan </a:t>
            </a:r>
            <a:r>
              <a:rPr lang="en-US" sz="2300" dirty="0" err="1" smtClean="0">
                <a:solidFill>
                  <a:prstClr val="black"/>
                </a:solidFill>
              </a:rPr>
              <a:t>desu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ka</a:t>
            </a:r>
            <a:r>
              <a:rPr lang="en-US" sz="2300" dirty="0" smtClean="0">
                <a:solidFill>
                  <a:prstClr val="black"/>
                </a:solidFill>
              </a:rPr>
              <a:t>? </a:t>
            </a:r>
            <a:r>
              <a:rPr lang="en-US" sz="2300" dirty="0" smtClean="0">
                <a:solidFill>
                  <a:srgbClr val="FF0000"/>
                </a:solidFill>
              </a:rPr>
              <a:t>COUNTRY-</a:t>
            </a:r>
            <a:r>
              <a:rPr lang="en-US" sz="2300" dirty="0" err="1" smtClean="0">
                <a:solidFill>
                  <a:srgbClr val="FF0000"/>
                </a:solidFill>
              </a:rPr>
              <a:t>jin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desu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ka</a:t>
            </a:r>
            <a:r>
              <a:rPr lang="en-US" sz="2300" dirty="0">
                <a:solidFill>
                  <a:prstClr val="black"/>
                </a:solidFill>
              </a:rPr>
              <a:t>?</a:t>
            </a:r>
          </a:p>
          <a:p>
            <a:pPr marL="114300"/>
            <a:r>
              <a:rPr lang="en-US" sz="2300" dirty="0">
                <a:solidFill>
                  <a:prstClr val="black"/>
                </a:solidFill>
              </a:rPr>
              <a:t>A</a:t>
            </a:r>
            <a:r>
              <a:rPr lang="en-US" sz="2300" dirty="0" smtClean="0">
                <a:solidFill>
                  <a:prstClr val="black"/>
                </a:solidFill>
              </a:rPr>
              <a:t>: </a:t>
            </a:r>
            <a:r>
              <a:rPr lang="en-US" sz="2300" dirty="0" err="1" smtClean="0">
                <a:solidFill>
                  <a:prstClr val="black"/>
                </a:solidFill>
              </a:rPr>
              <a:t>Iie</a:t>
            </a:r>
            <a:r>
              <a:rPr lang="en-US" sz="2300" dirty="0" smtClean="0">
                <a:solidFill>
                  <a:prstClr val="black"/>
                </a:solidFill>
              </a:rPr>
              <a:t>, </a:t>
            </a:r>
            <a:r>
              <a:rPr lang="en-US" sz="2300" dirty="0" smtClean="0">
                <a:solidFill>
                  <a:srgbClr val="FF0000"/>
                </a:solidFill>
              </a:rPr>
              <a:t>COUNTRY-</a:t>
            </a:r>
            <a:r>
              <a:rPr lang="en-US" sz="2300" dirty="0" err="1" smtClean="0">
                <a:solidFill>
                  <a:srgbClr val="FF0000"/>
                </a:solidFill>
              </a:rPr>
              <a:t>jin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desu</a:t>
            </a:r>
            <a:r>
              <a:rPr lang="en-US" sz="2300" dirty="0" smtClean="0">
                <a:solidFill>
                  <a:prstClr val="black"/>
                </a:solidFill>
              </a:rPr>
              <a:t>. </a:t>
            </a:r>
            <a:r>
              <a:rPr lang="en-US" sz="2300" b="1" dirty="0" smtClean="0">
                <a:solidFill>
                  <a:srgbClr val="7030A0"/>
                </a:solidFill>
              </a:rPr>
              <a:t>OR </a:t>
            </a:r>
            <a:r>
              <a:rPr lang="en-US" sz="2300" dirty="0" smtClean="0">
                <a:solidFill>
                  <a:prstClr val="black"/>
                </a:solidFill>
              </a:rPr>
              <a:t> Hai </a:t>
            </a:r>
            <a:r>
              <a:rPr lang="en-US" sz="2300" dirty="0" err="1">
                <a:solidFill>
                  <a:prstClr val="black"/>
                </a:solidFill>
              </a:rPr>
              <a:t>sō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desu</a:t>
            </a:r>
            <a:r>
              <a:rPr lang="en-US" sz="2300" dirty="0" smtClean="0">
                <a:solidFill>
                  <a:prstClr val="black"/>
                </a:solidFill>
              </a:rPr>
              <a:t>.</a:t>
            </a: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81" y="5415187"/>
            <a:ext cx="83689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Level 2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1750" y="4495800"/>
            <a:ext cx="58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25 -  #5 (no looking)</a:t>
            </a:r>
            <a:r>
              <a:rPr lang="ja-JP" altLang="en-US" dirty="0" smtClean="0">
                <a:solidFill>
                  <a:prstClr val="black"/>
                </a:solidFill>
                <a:latin typeface="Arial" charset="0"/>
              </a:rPr>
              <a:t>　みないで</a:t>
            </a:r>
            <a:endParaRPr lang="en-US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Ogawa-san is chatting to Honda-san.  Who does Ogawa san introduce Honda-san to?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096000"/>
            <a:ext cx="58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25 -  #</a:t>
            </a:r>
            <a:r>
              <a:rPr lang="ja-JP" altLang="en-US" dirty="0" smtClean="0">
                <a:solidFill>
                  <a:prstClr val="black"/>
                </a:solidFill>
                <a:latin typeface="Arial" charset="0"/>
              </a:rPr>
              <a:t>６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414" y="2743200"/>
            <a:ext cx="707281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/>
            <a:r>
              <a:rPr lang="en-US" sz="2400" dirty="0" smtClean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</a:rPr>
              <a:t>Go-</a:t>
            </a:r>
            <a:r>
              <a:rPr lang="en-US" sz="2400" dirty="0" err="1" smtClean="0">
                <a:solidFill>
                  <a:prstClr val="black"/>
                </a:solidFill>
              </a:rPr>
              <a:t>shōkai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shimasu</a:t>
            </a:r>
            <a:r>
              <a:rPr lang="en-US" sz="2400" dirty="0" smtClean="0">
                <a:solidFill>
                  <a:prstClr val="black"/>
                </a:solidFill>
              </a:rPr>
              <a:t>.  </a:t>
            </a:r>
            <a:r>
              <a:rPr lang="en-US" sz="2400" dirty="0" err="1" smtClean="0">
                <a:solidFill>
                  <a:schemeClr val="tx1"/>
                </a:solidFill>
              </a:rPr>
              <a:t>Kochira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NAME-san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desu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14300"/>
            <a:r>
              <a:rPr lang="en-US" sz="2400" dirty="0" smtClean="0">
                <a:solidFill>
                  <a:schemeClr val="tx1"/>
                </a:solidFill>
              </a:rPr>
              <a:t>B: </a:t>
            </a:r>
            <a:r>
              <a:rPr lang="en-US" sz="2400" dirty="0" smtClean="0">
                <a:solidFill>
                  <a:srgbClr val="00B0F0"/>
                </a:solidFill>
              </a:rPr>
              <a:t>NAME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desu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Dōzo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yoroshiku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14300"/>
            <a:r>
              <a:rPr lang="en-US" sz="2400" dirty="0" smtClean="0">
                <a:solidFill>
                  <a:schemeClr val="tx1"/>
                </a:solidFill>
              </a:rPr>
              <a:t>C: </a:t>
            </a:r>
            <a:r>
              <a:rPr lang="en-US" sz="2400" dirty="0" smtClean="0">
                <a:solidFill>
                  <a:srgbClr val="FF6600"/>
                </a:solidFill>
              </a:rPr>
              <a:t>NAME </a:t>
            </a:r>
            <a:r>
              <a:rPr lang="en-US" sz="2400" dirty="0" err="1" smtClean="0">
                <a:solidFill>
                  <a:schemeClr val="tx1"/>
                </a:solidFill>
              </a:rPr>
              <a:t>desu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Dōzo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yoroshiku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01454"/>
            <a:ext cx="92845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Level 1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580" y="4180344"/>
            <a:ext cx="7409220" cy="21544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/>
            <a:r>
              <a:rPr lang="en-US" sz="2200" dirty="0">
                <a:solidFill>
                  <a:prstClr val="black"/>
                </a:solidFill>
              </a:rPr>
              <a:t>A: </a:t>
            </a:r>
            <a:r>
              <a:rPr lang="en-US" sz="2200" dirty="0" smtClean="0">
                <a:solidFill>
                  <a:prstClr val="black"/>
                </a:solidFill>
              </a:rPr>
              <a:t> A, </a:t>
            </a:r>
            <a:r>
              <a:rPr lang="en-US" sz="2200" dirty="0" smtClean="0">
                <a:solidFill>
                  <a:srgbClr val="FF0000"/>
                </a:solidFill>
              </a:rPr>
              <a:t>NAME-san</a:t>
            </a:r>
            <a:r>
              <a:rPr lang="en-US" sz="2200" dirty="0" smtClean="0">
                <a:solidFill>
                  <a:prstClr val="black"/>
                </a:solidFill>
              </a:rPr>
              <a:t>, konnichiwa.  </a:t>
            </a:r>
            <a:r>
              <a:rPr lang="en-US" sz="2200" dirty="0" err="1" smtClean="0">
                <a:solidFill>
                  <a:prstClr val="black"/>
                </a:solidFill>
              </a:rPr>
              <a:t>Kyō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wa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srgbClr val="7030A0"/>
                </a:solidFill>
              </a:rPr>
              <a:t>WEATHER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tenki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desu</a:t>
            </a:r>
            <a:r>
              <a:rPr lang="en-US" sz="2200" dirty="0" smtClean="0">
                <a:solidFill>
                  <a:prstClr val="black"/>
                </a:solidFill>
              </a:rPr>
              <a:t> ne. </a:t>
            </a:r>
          </a:p>
          <a:p>
            <a:pPr marL="114300"/>
            <a:r>
              <a:rPr lang="en-US" sz="2200" dirty="0" smtClean="0">
                <a:solidFill>
                  <a:prstClr val="black"/>
                </a:solidFill>
              </a:rPr>
              <a:t>B:  </a:t>
            </a:r>
            <a:r>
              <a:rPr lang="en-US" sz="2200" dirty="0" err="1" smtClean="0">
                <a:solidFill>
                  <a:prstClr val="black"/>
                </a:solidFill>
              </a:rPr>
              <a:t>Sō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desu</a:t>
            </a:r>
            <a:r>
              <a:rPr lang="en-US" sz="2200" dirty="0" smtClean="0">
                <a:solidFill>
                  <a:prstClr val="black"/>
                </a:solidFill>
              </a:rPr>
              <a:t> ne.  </a:t>
            </a:r>
          </a:p>
          <a:p>
            <a:pPr marL="114300"/>
            <a:r>
              <a:rPr lang="en-US" sz="2200" dirty="0" smtClean="0">
                <a:solidFill>
                  <a:prstClr val="black"/>
                </a:solidFill>
              </a:rPr>
              <a:t>A:  Go-</a:t>
            </a:r>
            <a:r>
              <a:rPr lang="en-US" sz="2200" dirty="0" err="1" smtClean="0">
                <a:solidFill>
                  <a:prstClr val="black"/>
                </a:solidFill>
              </a:rPr>
              <a:t>shōkai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shimasu. </a:t>
            </a:r>
            <a:r>
              <a:rPr lang="en-US" sz="2200" dirty="0" smtClean="0">
                <a:solidFill>
                  <a:srgbClr val="FF0000"/>
                </a:solidFill>
              </a:rPr>
              <a:t>NAME-san</a:t>
            </a:r>
            <a:r>
              <a:rPr lang="en-US" sz="2200" dirty="0" smtClean="0">
                <a:solidFill>
                  <a:prstClr val="black"/>
                </a:solidFill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</a:rPr>
              <a:t>k</a:t>
            </a:r>
            <a:r>
              <a:rPr lang="en-US" sz="2200" dirty="0" err="1" smtClean="0">
                <a:solidFill>
                  <a:schemeClr val="tx1"/>
                </a:solidFill>
              </a:rPr>
              <a:t>ochira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rgbClr val="FF6600"/>
                </a:solidFill>
              </a:rPr>
              <a:t>NAME-san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desu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114300"/>
            <a:r>
              <a:rPr lang="en-US" sz="2200" dirty="0" smtClean="0">
                <a:solidFill>
                  <a:schemeClr val="tx1"/>
                </a:solidFill>
              </a:rPr>
              <a:t>C: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dirty="0">
                <a:solidFill>
                  <a:srgbClr val="FF6600"/>
                </a:solidFill>
              </a:rPr>
              <a:t>NAME </a:t>
            </a:r>
            <a:r>
              <a:rPr lang="en-US" sz="2200" dirty="0" err="1">
                <a:solidFill>
                  <a:schemeClr val="tx1"/>
                </a:solidFill>
              </a:rPr>
              <a:t>desu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Dōzo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yoroshiku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114300"/>
            <a:r>
              <a:rPr lang="en-US" sz="2200" dirty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:  </a:t>
            </a:r>
            <a:r>
              <a:rPr lang="en-US" sz="2200" dirty="0" smtClean="0">
                <a:solidFill>
                  <a:srgbClr val="FF0000"/>
                </a:solidFill>
              </a:rPr>
              <a:t>NAME</a:t>
            </a:r>
            <a:r>
              <a:rPr lang="en-US" sz="2200" dirty="0" smtClean="0">
                <a:solidFill>
                  <a:srgbClr val="FF00FF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desu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Dōzo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yoroshiku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11430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81" y="4953000"/>
            <a:ext cx="83689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Level 2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"/>
            <a:ext cx="2721119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ごしゅじん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go-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shujin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ja-JP" altLang="en-US" sz="4400" dirty="0" smtClean="0"/>
              <a:t>しゅじん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shujin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516188" cy="310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9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おくさん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 err="1" smtClean="0">
                <a:solidFill>
                  <a:schemeClr val="accent2">
                    <a:lumMod val="75000"/>
                  </a:schemeClr>
                </a:solidFill>
              </a:rPr>
              <a:t>okusan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dirty="0" smtClean="0"/>
              <a:t>かない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 err="1" smtClean="0">
                <a:solidFill>
                  <a:schemeClr val="accent2">
                    <a:lumMod val="75000"/>
                  </a:schemeClr>
                </a:solidFill>
              </a:rPr>
              <a:t>kanai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e-poket.com/illust/img/illust/matu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352800" cy="5715000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おともだち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o-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tomodachi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ja-JP" altLang="en-US" sz="4400" dirty="0" smtClean="0"/>
              <a:t>ともだち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tomodachi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962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 smtClean="0"/>
              <a:t>かれし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kareshi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父の日　イラス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1524000"/>
            <a:ext cx="3810000" cy="5715000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ガールフレン</a:t>
            </a:r>
            <a:r>
              <a:rPr lang="ja-JP" altLang="en-US" sz="4400" dirty="0" smtClean="0"/>
              <a:t>ド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 err="1" smtClean="0">
                <a:solidFill>
                  <a:schemeClr val="accent2">
                    <a:lumMod val="75000"/>
                  </a:schemeClr>
                </a:solidFill>
              </a:rPr>
              <a:t>gaarufrendo</a:t>
            </a:r>
            <a:r>
              <a:rPr lang="en-US" altLang="ja-JP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ja-JP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ja-JP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ja-JP" altLang="en-US" sz="4400" dirty="0" smtClean="0"/>
              <a:t>かの</a:t>
            </a:r>
            <a:r>
              <a:rPr lang="ja-JP" altLang="en-US" sz="4400" dirty="0"/>
              <a:t>じ</a:t>
            </a:r>
            <a:r>
              <a:rPr lang="ja-JP" altLang="en-US" sz="4400" dirty="0" smtClean="0"/>
              <a:t>ょ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kanojo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8" name="Picture 6" descr="女の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父の日　イラス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36" y="507839"/>
            <a:ext cx="1943099" cy="19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-poket.com/illust/img/illust/matu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27" y="464314"/>
            <a:ext cx="2253954" cy="22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女の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69" y="5064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8" y="685513"/>
            <a:ext cx="135842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479" y="6022981"/>
            <a:ext cx="747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shujin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074191" y="6026553"/>
            <a:ext cx="11923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tomodachi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257344" y="86799"/>
            <a:ext cx="9941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husband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220850" y="86799"/>
            <a:ext cx="5828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wife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686764" y="86799"/>
            <a:ext cx="7473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friend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104" y="591166"/>
            <a:ext cx="2286000" cy="20002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99104" y="69713"/>
            <a:ext cx="10951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boyfriend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7142570" y="81393"/>
            <a:ext cx="104227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girlfriend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2443738" y="6021390"/>
            <a:ext cx="1047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go-</a:t>
            </a:r>
            <a:r>
              <a:rPr lang="en-US" dirty="0" err="1" smtClean="0"/>
              <a:t>shujin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6031468"/>
            <a:ext cx="6808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kanai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4344016" y="6021390"/>
            <a:ext cx="13846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o-</a:t>
            </a:r>
            <a:r>
              <a:rPr lang="en-US" dirty="0" err="1" smtClean="0"/>
              <a:t>tomodachi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5861062" y="6021390"/>
            <a:ext cx="8525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kareshi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6768910" y="6021390"/>
            <a:ext cx="12305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garufrendo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8173891" y="6021390"/>
            <a:ext cx="8517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okusan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2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2066 -0.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28646 -0.48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9635 -0.508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139 L -0.14549 -0.47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5069 -0.4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125 -0.5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2066 -0.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65712 -0.393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150</TotalTime>
  <Words>269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Composite</vt:lpstr>
      <vt:lpstr>Adjacency</vt:lpstr>
      <vt:lpstr>ごしょうかい　します Go-shōkai shimasu</vt:lpstr>
      <vt:lpstr>PowerPoint Presentation</vt:lpstr>
      <vt:lpstr>PowerPoint Presentation</vt:lpstr>
      <vt:lpstr>ごしゅじん go-shujin    しゅじん shujin</vt:lpstr>
      <vt:lpstr>おくさん okusan    かない kanai</vt:lpstr>
      <vt:lpstr>おともだち o-tomodachi    ともだち tomodachi</vt:lpstr>
      <vt:lpstr>かれし kareshi </vt:lpstr>
      <vt:lpstr>ガールフレンド gaarufrendo  かのじょ kanojo </vt:lpstr>
      <vt:lpstr>PowerPoint Presentation</vt:lpstr>
      <vt:lpstr>PowerPoint Presentation</vt:lpstr>
      <vt:lpstr>Kaiwa o shimashō!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ごしょうかい　します Go-shōkai shimasu</dc:title>
  <dc:creator>Bill and Inge</dc:creator>
  <cp:lastModifiedBy>Inge Foley</cp:lastModifiedBy>
  <cp:revision>15</cp:revision>
  <dcterms:created xsi:type="dcterms:W3CDTF">2011-10-16T00:37:31Z</dcterms:created>
  <dcterms:modified xsi:type="dcterms:W3CDTF">2014-04-30T10:11:59Z</dcterms:modified>
</cp:coreProperties>
</file>