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custDataLst>
    <p:tags r:id="rId5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E0AF-7751-469B-B84A-0439FCDFC61D}" type="datetimeFigureOut">
              <a:rPr lang="ko-KR" altLang="en-US" smtClean="0"/>
              <a:t>2012-08-13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1CFC-FB49-4AD0-909B-29539D7AAA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E0AF-7751-469B-B84A-0439FCDFC61D}" type="datetimeFigureOut">
              <a:rPr lang="ko-KR" altLang="en-US" smtClean="0"/>
              <a:t>2012-08-13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1CFC-FB49-4AD0-909B-29539D7AAA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E0AF-7751-469B-B84A-0439FCDFC61D}" type="datetimeFigureOut">
              <a:rPr lang="ko-KR" altLang="en-US" smtClean="0"/>
              <a:t>2012-08-13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1CFC-FB49-4AD0-909B-29539D7AAA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E0AF-7751-469B-B84A-0439FCDFC61D}" type="datetimeFigureOut">
              <a:rPr lang="ko-KR" altLang="en-US" smtClean="0"/>
              <a:t>2012-08-13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1CFC-FB49-4AD0-909B-29539D7AAA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E0AF-7751-469B-B84A-0439FCDFC61D}" type="datetimeFigureOut">
              <a:rPr lang="ko-KR" altLang="en-US" smtClean="0"/>
              <a:t>2012-08-13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1CFC-FB49-4AD0-909B-29539D7AAA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E0AF-7751-469B-B84A-0439FCDFC61D}" type="datetimeFigureOut">
              <a:rPr lang="ko-KR" altLang="en-US" smtClean="0"/>
              <a:t>2012-08-13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1CFC-FB49-4AD0-909B-29539D7AAA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E0AF-7751-469B-B84A-0439FCDFC61D}" type="datetimeFigureOut">
              <a:rPr lang="ko-KR" altLang="en-US" smtClean="0"/>
              <a:t>2012-08-13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1CFC-FB49-4AD0-909B-29539D7AAA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E0AF-7751-469B-B84A-0439FCDFC61D}" type="datetimeFigureOut">
              <a:rPr lang="ko-KR" altLang="en-US" smtClean="0"/>
              <a:t>2012-08-13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1CFC-FB49-4AD0-909B-29539D7AAA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E0AF-7751-469B-B84A-0439FCDFC61D}" type="datetimeFigureOut">
              <a:rPr lang="ko-KR" altLang="en-US" smtClean="0"/>
              <a:t>2012-08-13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1CFC-FB49-4AD0-909B-29539D7AAA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E0AF-7751-469B-B84A-0439FCDFC61D}" type="datetimeFigureOut">
              <a:rPr lang="ko-KR" altLang="en-US" smtClean="0"/>
              <a:t>2012-08-13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1CFC-FB49-4AD0-909B-29539D7AAA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E0AF-7751-469B-B84A-0439FCDFC61D}" type="datetimeFigureOut">
              <a:rPr lang="ko-KR" altLang="en-US" smtClean="0"/>
              <a:t>2012-08-13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1CFC-FB49-4AD0-909B-29539D7AAA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AE0AF-7751-469B-B84A-0439FCDFC61D}" type="datetimeFigureOut">
              <a:rPr lang="ko-KR" altLang="en-US" smtClean="0"/>
              <a:t>2012-08-13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01CFC-FB49-4AD0-909B-29539D7AAA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6172200" cy="1008534"/>
          </a:xfrm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ja-JP" altLang="en-US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ペット　は　な</a:t>
            </a:r>
            <a:r>
              <a:rPr lang="ja-JP" altLang="en-US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んです</a:t>
            </a:r>
            <a:r>
              <a:rPr lang="ja-JP" altLang="en-US" sz="4400" cap="none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か？</a:t>
            </a:r>
            <a:endParaRPr lang="ko-KR" altLang="en-US" sz="4400" cap="none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987824" y="5661248"/>
            <a:ext cx="5760640" cy="864096"/>
          </a:xfr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AU" altLang="ko-KR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50" endPos="85000" dir="5400000" sy="-100000" algn="bl" rotWithShape="0"/>
                </a:effectLst>
              </a:rPr>
              <a:t>Introducing your pet</a:t>
            </a:r>
            <a:endParaRPr lang="ko-KR" altLang="en-US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50" endPos="85000" dir="5400000" sy="-100000" algn="bl" rotWithShape="0"/>
              </a:effectLst>
            </a:endParaRPr>
          </a:p>
        </p:txBody>
      </p:sp>
      <p:pic>
        <p:nvPicPr>
          <p:cNvPr id="1030" name="Picture 6" descr="C:\Users\may\AppData\Local\Microsoft\Windows\Temporary Internet Files\Content.IE5\HSWM7JZ3\MC9004381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2512" y="404665"/>
            <a:ext cx="1422493" cy="1800200"/>
          </a:xfrm>
          <a:prstGeom prst="rect">
            <a:avLst/>
          </a:prstGeom>
          <a:noFill/>
        </p:spPr>
      </p:pic>
      <p:pic>
        <p:nvPicPr>
          <p:cNvPr id="1032" name="Picture 8" descr="C:\Users\may\AppData\Local\Microsoft\Windows\Temporary Internet Files\Content.IE5\5TLF8FMK\MC90044473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132856"/>
            <a:ext cx="2118360" cy="2743200"/>
          </a:xfrm>
          <a:prstGeom prst="rect">
            <a:avLst/>
          </a:prstGeom>
          <a:noFill/>
        </p:spPr>
      </p:pic>
      <p:pic>
        <p:nvPicPr>
          <p:cNvPr id="1034" name="Picture 10" descr="C:\Users\may\AppData\Local\Microsoft\Windows\Temporary Internet Files\Content.IE5\AZYC74Q4\MC90043816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725144"/>
            <a:ext cx="1647825" cy="1819275"/>
          </a:xfrm>
          <a:prstGeom prst="rect">
            <a:avLst/>
          </a:prstGeom>
          <a:noFill/>
        </p:spPr>
      </p:pic>
      <p:pic>
        <p:nvPicPr>
          <p:cNvPr id="1037" name="Picture 13" descr="C:\Users\may\AppData\Local\Microsoft\Windows\Temporary Internet Files\Content.IE5\HSWM7JZ3\MC90043461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3645024"/>
            <a:ext cx="2160240" cy="1752648"/>
          </a:xfrm>
          <a:prstGeom prst="rect">
            <a:avLst/>
          </a:prstGeom>
          <a:noFill/>
        </p:spPr>
      </p:pic>
      <p:pic>
        <p:nvPicPr>
          <p:cNvPr id="1031" name="Picture 7" descr="C:\Users\may\AppData\Local\Microsoft\Windows\Temporary Internet Files\Content.IE5\9QXR87G6\MC900434607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309264">
            <a:off x="5336169" y="1901213"/>
            <a:ext cx="1860550" cy="1852774"/>
          </a:xfrm>
          <a:prstGeom prst="rect">
            <a:avLst/>
          </a:prstGeom>
          <a:noFill/>
        </p:spPr>
      </p:pic>
      <p:pic>
        <p:nvPicPr>
          <p:cNvPr id="1033" name="Picture 9" descr="C:\Users\may\AppData\Local\Microsoft\Windows\Temporary Internet Files\Content.IE5\9QXR87G6\MC900444737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425500">
            <a:off x="1604488" y="2151129"/>
            <a:ext cx="1502073" cy="194513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AU" altLang="ja-JP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***</a:t>
            </a:r>
            <a:r>
              <a:rPr lang="ja-JP" altLang="en-US" sz="4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ペット　は　なん　ですか</a:t>
            </a:r>
            <a:r>
              <a:rPr lang="en-AU" altLang="ja-JP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***</a:t>
            </a:r>
            <a:endParaRPr lang="ko-KR" alt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3816424" cy="49971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ja-JP" altLang="en-US" b="1">
                <a:solidFill>
                  <a:schemeClr val="accent6">
                    <a:lumMod val="50000"/>
                  </a:schemeClr>
                </a:solidFill>
              </a:rPr>
              <a:t>ペット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  <a:p>
            <a:r>
              <a:rPr lang="ja-JP" altLang="en-US" b="1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は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sz="2800" b="1" smtClean="0">
                <a:solidFill>
                  <a:schemeClr val="accent6">
                    <a:lumMod val="50000"/>
                  </a:schemeClr>
                </a:solidFill>
              </a:rPr>
              <a:t>なんですか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b="1">
                <a:solidFill>
                  <a:schemeClr val="accent6">
                    <a:lumMod val="50000"/>
                  </a:schemeClr>
                </a:solidFill>
              </a:rPr>
              <a:t>わたし</a:t>
            </a:r>
            <a:r>
              <a:rPr lang="ja-JP" altLang="en-US" b="1" smtClean="0">
                <a:solidFill>
                  <a:srgbClr val="FF0000"/>
                </a:solidFill>
              </a:rPr>
              <a:t>の</a:t>
            </a:r>
            <a:r>
              <a:rPr lang="en-AU" altLang="ja-JP" b="1" dirty="0" smtClean="0">
                <a:solidFill>
                  <a:srgbClr val="FF0000"/>
                </a:solidFill>
              </a:rPr>
              <a:t>~~</a:t>
            </a:r>
          </a:p>
          <a:p>
            <a:r>
              <a:rPr lang="en-AU" altLang="ja-JP" b="1" dirty="0">
                <a:solidFill>
                  <a:srgbClr val="FF0000"/>
                </a:solidFill>
              </a:rPr>
              <a:t>p</a:t>
            </a:r>
            <a:r>
              <a:rPr lang="en-AU" altLang="ja-JP" b="1" dirty="0" smtClean="0">
                <a:solidFill>
                  <a:srgbClr val="FF0000"/>
                </a:solidFill>
              </a:rPr>
              <a:t>article</a:t>
            </a:r>
            <a:r>
              <a:rPr lang="en-AU" altLang="ja-JP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ja-JP" altLang="en-US" b="1" smtClean="0">
                <a:solidFill>
                  <a:srgbClr val="FF0000"/>
                </a:solidFill>
              </a:rPr>
              <a:t>の</a:t>
            </a:r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ja-JP" sz="1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AU" altLang="ja-JP" sz="26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Question</a:t>
            </a:r>
            <a:endParaRPr lang="en-US" altLang="ja-JP" sz="2600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r>
              <a:rPr lang="en-AU" altLang="ja-JP" sz="26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Answer: </a:t>
            </a:r>
          </a:p>
          <a:p>
            <a:r>
              <a:rPr lang="en-AU" altLang="ja-JP" sz="26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To </a:t>
            </a:r>
            <a:r>
              <a:rPr lang="en-AU" altLang="ja-JP" sz="2600" b="1" dirty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introduce </a:t>
            </a:r>
            <a:r>
              <a:rPr lang="en-AU" altLang="ja-JP" sz="26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your </a:t>
            </a:r>
            <a:r>
              <a:rPr lang="en-AU" altLang="ja-JP" sz="2600" b="1" dirty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pet</a:t>
            </a:r>
            <a:r>
              <a:rPr lang="en-AU" altLang="ja-JP" sz="26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, </a:t>
            </a:r>
          </a:p>
          <a:p>
            <a:pPr>
              <a:buNone/>
            </a:pPr>
            <a:r>
              <a:rPr lang="en-AU" altLang="ja-JP" sz="2600" b="1" dirty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en-AU" altLang="ja-JP" sz="26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     say </a:t>
            </a:r>
          </a:p>
          <a:p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わたしの</a:t>
            </a:r>
            <a:r>
              <a:rPr lang="en-AU" altLang="ja-JP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(</a:t>
            </a:r>
            <a:r>
              <a:rPr lang="en-AU" altLang="ja-JP" b="1" i="1" dirty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animal</a:t>
            </a:r>
            <a:r>
              <a:rPr lang="en-AU" altLang="ja-JP" b="1" dirty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) </a:t>
            </a:r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です。</a:t>
            </a:r>
            <a:endParaRPr lang="en-AU" altLang="ja-JP" b="1" dirty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r>
              <a:rPr lang="en-AU" altLang="ja-JP" sz="28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My pet is </a:t>
            </a:r>
            <a:r>
              <a:rPr lang="en-AU" altLang="ja-JP" b="1" dirty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(</a:t>
            </a:r>
            <a:r>
              <a:rPr lang="en-AU" altLang="ja-JP" sz="2800" b="1" i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animal</a:t>
            </a:r>
            <a:r>
              <a:rPr lang="en-AU" altLang="ja-JP" sz="28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)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2"/>
          </p:nvPr>
        </p:nvSpPr>
        <p:spPr>
          <a:xfrm>
            <a:off x="4355976" y="1628800"/>
            <a:ext cx="4464496" cy="49685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Pet(s)</a:t>
            </a:r>
          </a:p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~is / ~are</a:t>
            </a:r>
          </a:p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What is it?</a:t>
            </a:r>
          </a:p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My~~</a:t>
            </a:r>
          </a:p>
          <a:p>
            <a:r>
              <a:rPr lang="en-AU" altLang="ko-KR" b="1" dirty="0" smtClean="0">
                <a:solidFill>
                  <a:srgbClr val="FF0000"/>
                </a:solidFill>
              </a:rPr>
              <a:t>“possession”</a:t>
            </a:r>
          </a:p>
          <a:p>
            <a:pPr>
              <a:buNone/>
            </a:pPr>
            <a:endParaRPr lang="en-AU" altLang="ko-K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ペット</a:t>
            </a:r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</a:rPr>
              <a:t>は</a:t>
            </a:r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なん</a:t>
            </a:r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</a:rPr>
              <a:t>ですか。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AU" altLang="ja-JP" b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AU" altLang="ja-JP" b="1" i="1" dirty="0" smtClean="0">
                <a:solidFill>
                  <a:schemeClr val="accent6">
                    <a:lumMod val="50000"/>
                  </a:schemeClr>
                </a:solidFill>
              </a:rPr>
              <a:t>animal</a:t>
            </a:r>
            <a:r>
              <a:rPr lang="en-AU" altLang="ja-JP" b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</a:rPr>
              <a:t>で</a:t>
            </a:r>
            <a:r>
              <a:rPr lang="ja-JP" altLang="en-US" b="1">
                <a:solidFill>
                  <a:schemeClr val="accent6">
                    <a:lumMod val="50000"/>
                  </a:schemeClr>
                </a:solidFill>
              </a:rPr>
              <a:t>す</a:t>
            </a:r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</a:rPr>
              <a:t>。</a:t>
            </a:r>
            <a:endParaRPr lang="en-US" altLang="ja-JP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altLang="ja-JP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b="1">
                <a:solidFill>
                  <a:schemeClr val="accent6">
                    <a:lumMod val="50000"/>
                  </a:schemeClr>
                </a:solidFill>
              </a:rPr>
              <a:t>わたし</a:t>
            </a:r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の</a:t>
            </a:r>
            <a:r>
              <a:rPr lang="en-AU" altLang="ja-JP" b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AU" altLang="ja-JP" b="1" i="1" dirty="0" smtClean="0">
                <a:solidFill>
                  <a:schemeClr val="accent6">
                    <a:lumMod val="50000"/>
                  </a:schemeClr>
                </a:solidFill>
              </a:rPr>
              <a:t>animal</a:t>
            </a:r>
            <a:r>
              <a:rPr lang="en-AU" altLang="ja-JP" b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</a:rPr>
              <a:t>です。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altLang="ja-JP" b="1" dirty="0" smtClean="0"/>
          </a:p>
          <a:p>
            <a:endParaRPr lang="en-AU" altLang="ko-KR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AU" altLang="ja-JP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***</a:t>
            </a:r>
            <a:r>
              <a:rPr lang="ja-JP" altLang="en-US" sz="4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　</a:t>
            </a:r>
            <a:r>
              <a:rPr lang="ja-JP" altLang="en-US" sz="40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ペッ</a:t>
            </a:r>
            <a:r>
              <a:rPr lang="ja-JP" altLang="en-US" sz="4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ト　の　なまえは？　</a:t>
            </a:r>
            <a:r>
              <a:rPr lang="en-AU" altLang="ja-JP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***</a:t>
            </a:r>
            <a:endParaRPr lang="ko-KR" alt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754760" cy="49251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ja-JP" altLang="en-US" b="1">
                <a:solidFill>
                  <a:schemeClr val="accent6">
                    <a:lumMod val="50000"/>
                  </a:schemeClr>
                </a:solidFill>
              </a:rPr>
              <a:t>ペット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  <a:p>
            <a:r>
              <a:rPr lang="ja-JP" altLang="en-US" sz="2800" b="1" smtClean="0">
                <a:solidFill>
                  <a:schemeClr val="accent6">
                    <a:lumMod val="50000"/>
                  </a:schemeClr>
                </a:solidFill>
              </a:rPr>
              <a:t>の</a:t>
            </a:r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b="1">
                <a:solidFill>
                  <a:srgbClr val="FF0000"/>
                </a:solidFill>
              </a:rPr>
              <a:t>ぺっと</a:t>
            </a:r>
            <a:r>
              <a:rPr lang="ja-JP" altLang="en-US" b="1" smtClean="0">
                <a:solidFill>
                  <a:srgbClr val="FF0000"/>
                </a:solidFill>
              </a:rPr>
              <a:t>の</a:t>
            </a:r>
            <a:r>
              <a:rPr lang="en-AU" altLang="ja-JP" b="1" dirty="0" smtClean="0">
                <a:solidFill>
                  <a:srgbClr val="FF0000"/>
                </a:solidFill>
              </a:rPr>
              <a:t>~~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r>
              <a:rPr lang="ja-JP" altLang="en-US" b="1">
                <a:solidFill>
                  <a:schemeClr val="accent6">
                    <a:lumMod val="50000"/>
                  </a:schemeClr>
                </a:solidFill>
              </a:rPr>
              <a:t>なま</a:t>
            </a:r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</a:rPr>
              <a:t>え　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b="1">
                <a:solidFill>
                  <a:schemeClr val="accent6">
                    <a:lumMod val="50000"/>
                  </a:schemeClr>
                </a:solidFill>
              </a:rPr>
              <a:t>なまえは</a:t>
            </a:r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</a:rPr>
              <a:t>？</a:t>
            </a:r>
            <a:endParaRPr lang="en-AU" altLang="ja-JP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r>
              <a:rPr lang="en-AU" altLang="ja-JP" sz="28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Question : to ask</a:t>
            </a:r>
          </a:p>
          <a:p>
            <a:pPr>
              <a:buNone/>
            </a:pPr>
            <a:r>
              <a:rPr lang="en-AU" altLang="ja-JP" b="1" dirty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en-AU" altLang="ja-JP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   </a:t>
            </a:r>
            <a:r>
              <a:rPr lang="en-AU" altLang="ja-JP" sz="28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 someone their </a:t>
            </a:r>
            <a:r>
              <a:rPr lang="en-AU" altLang="ja-JP" sz="2800" b="1" dirty="0" err="1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pet’sname</a:t>
            </a:r>
            <a:r>
              <a:rPr lang="en-AU" altLang="ja-JP" sz="28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, say </a:t>
            </a:r>
          </a:p>
          <a:p>
            <a:r>
              <a:rPr lang="en-AU" altLang="ja-JP" b="1" i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(pet) </a:t>
            </a:r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の</a:t>
            </a:r>
            <a:r>
              <a:rPr lang="ja-JP" altLang="en-US" b="1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なまえは</a:t>
            </a:r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？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r>
              <a:rPr lang="en-AU" altLang="ja-JP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Answer: </a:t>
            </a:r>
            <a:r>
              <a:rPr lang="en-AU" altLang="ja-JP" b="1" i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(name)</a:t>
            </a:r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で</a:t>
            </a:r>
            <a:r>
              <a:rPr lang="ja-JP" altLang="en-US" b="1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す。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pPr>
              <a:buNone/>
            </a:pPr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pPr>
              <a:buNone/>
            </a:pP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altLang="ko-KR" b="1" dirty="0" smtClean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2"/>
          </p:nvPr>
        </p:nvSpPr>
        <p:spPr>
          <a:xfrm>
            <a:off x="4644008" y="1556792"/>
            <a:ext cx="4176464" cy="49685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Pet</a:t>
            </a:r>
          </a:p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“possession”</a:t>
            </a:r>
          </a:p>
          <a:p>
            <a:r>
              <a:rPr lang="en-AU" altLang="ko-KR" b="1" dirty="0" smtClean="0">
                <a:solidFill>
                  <a:srgbClr val="FF0000"/>
                </a:solidFill>
              </a:rPr>
              <a:t>Pet’s~~</a:t>
            </a:r>
          </a:p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name</a:t>
            </a:r>
          </a:p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What is the name?</a:t>
            </a:r>
          </a:p>
          <a:p>
            <a:pPr>
              <a:buNone/>
            </a:pPr>
            <a:endParaRPr lang="en-AU" altLang="ko-K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n-AU" altLang="ja-JP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n-AU" altLang="ja-JP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  <a:effectLst/>
              </a:rPr>
              <a:t>ペ</a:t>
            </a:r>
            <a:r>
              <a:rPr lang="ja-JP" altLang="en-US" b="1">
                <a:solidFill>
                  <a:schemeClr val="accent6">
                    <a:lumMod val="50000"/>
                  </a:schemeClr>
                </a:solidFill>
                <a:effectLst/>
              </a:rPr>
              <a:t>ッ</a:t>
            </a:r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  <a:effectLst/>
              </a:rPr>
              <a:t>トの な</a:t>
            </a:r>
            <a:r>
              <a:rPr lang="ja-JP" altLang="en-US" b="1">
                <a:solidFill>
                  <a:schemeClr val="accent6">
                    <a:lumMod val="50000"/>
                  </a:schemeClr>
                </a:solidFill>
                <a:effectLst/>
              </a:rPr>
              <a:t>まえ</a:t>
            </a:r>
            <a:r>
              <a:rPr lang="ja-JP" altLang="en-US" b="1" smtClean="0">
                <a:solidFill>
                  <a:schemeClr val="accent6">
                    <a:lumMod val="50000"/>
                  </a:schemeClr>
                </a:solidFill>
                <a:effectLst/>
              </a:rPr>
              <a:t>は？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r>
              <a:rPr lang="ja-JP" altLang="en-US" b="1">
                <a:solidFill>
                  <a:schemeClr val="accent6">
                    <a:lumMod val="50000"/>
                  </a:schemeClr>
                </a:solidFill>
              </a:rPr>
              <a:t>いぬ</a:t>
            </a:r>
            <a:r>
              <a:rPr lang="ja-JP" altLang="en-US" sz="2800" b="1" smtClean="0">
                <a:solidFill>
                  <a:schemeClr val="accent6">
                    <a:lumMod val="50000"/>
                  </a:schemeClr>
                </a:solidFill>
                <a:effectLst/>
              </a:rPr>
              <a:t>の</a:t>
            </a:r>
            <a:r>
              <a:rPr lang="ja-JP" altLang="en-US" sz="2800" b="1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ja-JP" altLang="en-US" sz="2800" b="1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な</a:t>
            </a:r>
            <a:r>
              <a:rPr lang="ja-JP" altLang="en-US" sz="2800" b="1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まえは？</a:t>
            </a:r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ja-JP" altLang="en-US" sz="2800" b="1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ちび</a:t>
            </a:r>
            <a:r>
              <a:rPr lang="ja-JP" altLang="en-US" sz="2800" b="1" smtClean="0">
                <a:solidFill>
                  <a:schemeClr val="accent6">
                    <a:lumMod val="50000"/>
                  </a:schemeClr>
                </a:solidFill>
              </a:rPr>
              <a:t>です。</a:t>
            </a:r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ja-JP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ja-JP" b="1" dirty="0" smtClean="0"/>
          </a:p>
          <a:p>
            <a:endParaRPr lang="en-AU" altLang="ko-KR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ペット　は　なんですか？&amp;quot;&quot;/&gt;&lt;property id=&quot;20307&quot; value=&quot;257&quot;/&gt;&lt;/object&gt;&lt;object type=&quot;3&quot; unique_id=&quot;10005&quot;&gt;&lt;property id=&quot;20148&quot; value=&quot;5&quot;/&gt;&lt;property id=&quot;20300&quot; value=&quot;Slide 2 - &amp;quot;***ペット　は　なん　ですか***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***　ペット　の　なまえは？　***&amp;quot;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141</Words>
  <Application>Microsoft Office PowerPoint</Application>
  <PresentationFormat>On-screen Show (4:3)</PresentationFormat>
  <Paragraphs>50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ペット　は　なんですか？</vt:lpstr>
      <vt:lpstr>***ペット　は　なん　ですか***</vt:lpstr>
      <vt:lpstr>***　ペット　の　なまえは？　***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ペット　は　なんですか？</dc:title>
  <dc:creator>may</dc:creator>
  <cp:lastModifiedBy>Lee, Ji-Yeon</cp:lastModifiedBy>
  <cp:revision>8</cp:revision>
  <dcterms:created xsi:type="dcterms:W3CDTF">2012-04-30T09:36:00Z</dcterms:created>
  <dcterms:modified xsi:type="dcterms:W3CDTF">2012-08-13T04:15:59Z</dcterms:modified>
</cp:coreProperties>
</file>