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2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8" r:id="rId14"/>
    <p:sldId id="269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AU" smtClean="0"/>
              <a:t>4/09/2012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AU" smtClean="0"/>
              <a:t>4/09/2012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AU" smtClean="0"/>
              <a:t>4/09/2012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AU" smtClean="0"/>
              <a:t>4/09/2012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AU" smtClean="0"/>
              <a:t>4/09/2012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AU" smtClean="0"/>
              <a:t>4/09/2012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AU" smtClean="0"/>
              <a:t>4/09/2012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AU" smtClean="0"/>
              <a:t>4/09/2012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AU" smtClean="0"/>
              <a:t>4/09/2012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AU" smtClean="0"/>
              <a:t>4/09/2012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AU" smtClean="0"/>
              <a:t>4/09/2012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6">
              <a:lumMod val="50000"/>
              <a:alpha val="40000"/>
            </a:schemeClr>
          </a:solidFill>
          <a:effectLst>
            <a:outerShdw blurRad="76200" dist="38100" dir="2700000" algn="tl" rotWithShape="0">
              <a:schemeClr val="accent6">
                <a:lumMod val="20000"/>
                <a:lumOff val="8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accent6">
              <a:lumMod val="50000"/>
              <a:alpha val="40000"/>
            </a:schemeClr>
          </a:solidFill>
          <a:effectLst>
            <a:outerShdw blurRad="76200" dist="38100" dir="2700000" algn="tl" rotWithShape="0">
              <a:schemeClr val="accent6">
                <a:lumMod val="20000"/>
                <a:lumOff val="80000"/>
                <a:alpha val="5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solidFill>
            <a:schemeClr val="accent6">
              <a:lumMod val="50000"/>
              <a:alpha val="40000"/>
            </a:schemeClr>
          </a:solidFill>
          <a:effectLst>
            <a:outerShdw blurRad="76200" dist="38100" dir="2700000" algn="tl" rotWithShape="0">
              <a:schemeClr val="accent6">
                <a:lumMod val="20000"/>
                <a:lumOff val="80000"/>
                <a:alpha val="50000"/>
              </a:schemeClr>
            </a:outerShdw>
          </a:effectLst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547A17F-99C0-4FD0-A215-E743AA5B4E3E}" type="datetimeFigureOut">
              <a:rPr lang="en-AU" smtClean="0"/>
              <a:pPr/>
              <a:t>4/09/2012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solidFill>
            <a:schemeClr val="accent6">
              <a:lumMod val="50000"/>
              <a:alpha val="40000"/>
            </a:schemeClr>
          </a:solidFill>
          <a:effectLst>
            <a:outerShdw blurRad="76200" dist="38100" dir="2700000" algn="tl" rotWithShape="0">
              <a:schemeClr val="accent6">
                <a:lumMod val="20000"/>
                <a:lumOff val="80000"/>
                <a:alpha val="50000"/>
              </a:schemeClr>
            </a:outerShdw>
          </a:effectLst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solidFill>
            <a:schemeClr val="accent6">
              <a:lumMod val="50000"/>
              <a:alpha val="40000"/>
            </a:schemeClr>
          </a:solidFill>
          <a:effectLst>
            <a:outerShdw blurRad="76200" dist="38100" dir="2700000" algn="tl" rotWithShape="0">
              <a:schemeClr val="accent6">
                <a:lumMod val="20000"/>
                <a:lumOff val="80000"/>
                <a:alpha val="50000"/>
              </a:schemeClr>
            </a:outerShdw>
          </a:effectLst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44AA8E2-8D90-4A81-8B9E-66021B37E04E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Japanese Hot Seat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sz="7200" dirty="0"/>
              <a:t>ホットシート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meaning of </a:t>
            </a:r>
            <a:r>
              <a:rPr lang="ja-JP" altLang="en-US" dirty="0" smtClean="0"/>
              <a:t>きいいろ</a:t>
            </a:r>
            <a:r>
              <a:rPr lang="en-AU" altLang="ja-JP" dirty="0" smtClean="0"/>
              <a:t>?</a:t>
            </a:r>
          </a:p>
          <a:p>
            <a:endParaRPr lang="en-US" altLang="ja-JP" dirty="0"/>
          </a:p>
          <a:p>
            <a:pPr marL="514350" indent="-514350">
              <a:buAutoNum type="alphaLcParenR"/>
            </a:pPr>
            <a:r>
              <a:rPr lang="en-AU" altLang="ja-JP" dirty="0" smtClean="0"/>
              <a:t>Orange</a:t>
            </a:r>
          </a:p>
          <a:p>
            <a:pPr marL="514350" indent="-514350">
              <a:buAutoNum type="alphaLcParenR"/>
            </a:pPr>
            <a:r>
              <a:rPr lang="en-AU" altLang="ja-JP" dirty="0" smtClean="0"/>
              <a:t>Red</a:t>
            </a:r>
          </a:p>
          <a:p>
            <a:pPr marL="514350" indent="-514350">
              <a:buAutoNum type="alphaLcParenR"/>
            </a:pPr>
            <a:r>
              <a:rPr lang="en-AU" altLang="ja-JP" dirty="0" smtClean="0"/>
              <a:t>Yellow</a:t>
            </a:r>
          </a:p>
          <a:p>
            <a:pPr marL="514350" indent="-514350">
              <a:buAutoNum type="alphaLcParenR"/>
            </a:pPr>
            <a:r>
              <a:rPr lang="en-AU" altLang="ja-JP" dirty="0" smtClean="0"/>
              <a:t>Grey</a:t>
            </a:r>
            <a:endParaRPr lang="en-AU" altLang="ja-JP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0371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10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meaning of </a:t>
            </a:r>
            <a:r>
              <a:rPr lang="ja-JP" altLang="en-US" dirty="0" smtClean="0"/>
              <a:t>おもしろい</a:t>
            </a:r>
            <a:r>
              <a:rPr lang="en-AU" altLang="ja-JP" dirty="0" smtClean="0"/>
              <a:t>?</a:t>
            </a:r>
            <a:endParaRPr lang="en-AU" altLang="ja-JP" dirty="0"/>
          </a:p>
          <a:p>
            <a:endParaRPr lang="en-US" dirty="0" smtClean="0"/>
          </a:p>
          <a:p>
            <a:pPr marL="514350" indent="-514350">
              <a:buAutoNum type="alphaLcParenR"/>
            </a:pPr>
            <a:r>
              <a:rPr lang="en-AU" dirty="0" smtClean="0"/>
              <a:t>Quiet</a:t>
            </a:r>
          </a:p>
          <a:p>
            <a:pPr marL="514350" indent="-514350">
              <a:buAutoNum type="alphaLcParenR"/>
            </a:pPr>
            <a:r>
              <a:rPr lang="en-AU" dirty="0" smtClean="0"/>
              <a:t>Small</a:t>
            </a:r>
          </a:p>
          <a:p>
            <a:pPr marL="514350" indent="-514350">
              <a:buAutoNum type="alphaLcParenR"/>
            </a:pPr>
            <a:r>
              <a:rPr lang="en-AU" dirty="0" smtClean="0"/>
              <a:t>Interesting</a:t>
            </a:r>
          </a:p>
          <a:p>
            <a:pPr marL="514350" indent="-514350">
              <a:buAutoNum type="alphaLcParenR"/>
            </a:pPr>
            <a:r>
              <a:rPr lang="en-AU" dirty="0" smtClean="0"/>
              <a:t>Long</a:t>
            </a:r>
          </a:p>
        </p:txBody>
      </p:sp>
    </p:spTree>
    <p:extLst>
      <p:ext uri="{BB962C8B-B14F-4D97-AF65-F5344CB8AC3E}">
        <p14:creationId xmlns:p14="http://schemas.microsoft.com/office/powerpoint/2010/main" val="385258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11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What is the meaning of</a:t>
            </a:r>
            <a:r>
              <a:rPr lang="ja-JP" altLang="en-US" dirty="0" smtClean="0"/>
              <a:t>　ながい</a:t>
            </a:r>
            <a:r>
              <a:rPr lang="en-AU" altLang="ja-JP" dirty="0" smtClean="0"/>
              <a:t>?</a:t>
            </a:r>
          </a:p>
          <a:p>
            <a:endParaRPr lang="en-AU" dirty="0"/>
          </a:p>
          <a:p>
            <a:pPr marL="514350" indent="-514350">
              <a:buAutoNum type="alphaLcParenR"/>
            </a:pPr>
            <a:r>
              <a:rPr lang="en-AU" dirty="0" smtClean="0"/>
              <a:t>Small</a:t>
            </a:r>
          </a:p>
          <a:p>
            <a:pPr marL="514350" indent="-514350">
              <a:buAutoNum type="alphaLcParenR"/>
            </a:pPr>
            <a:r>
              <a:rPr lang="en-AU" dirty="0" smtClean="0"/>
              <a:t>Interesting</a:t>
            </a:r>
          </a:p>
          <a:p>
            <a:pPr marL="514350" indent="-514350">
              <a:buAutoNum type="alphaLcParenR"/>
            </a:pPr>
            <a:r>
              <a:rPr lang="en-AU" dirty="0" smtClean="0"/>
              <a:t>Long</a:t>
            </a:r>
          </a:p>
          <a:p>
            <a:pPr marL="514350" indent="-514350">
              <a:buAutoNum type="alphaLcParenR"/>
            </a:pPr>
            <a:r>
              <a:rPr lang="en-AU" dirty="0" smtClean="0"/>
              <a:t>Tall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691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12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What is the meaning of </a:t>
            </a:r>
            <a:r>
              <a:rPr lang="ja-JP" altLang="en-US" dirty="0" smtClean="0"/>
              <a:t>せ　が　ひくい</a:t>
            </a:r>
            <a:r>
              <a:rPr lang="en-AU" altLang="ja-JP" dirty="0" smtClean="0"/>
              <a:t>?</a:t>
            </a:r>
          </a:p>
          <a:p>
            <a:endParaRPr lang="en-AU" dirty="0"/>
          </a:p>
          <a:p>
            <a:pPr marL="514350" indent="-514350">
              <a:buAutoNum type="alphaLcParenR"/>
            </a:pPr>
            <a:r>
              <a:rPr lang="en-AU" dirty="0" smtClean="0"/>
              <a:t>Long</a:t>
            </a:r>
          </a:p>
          <a:p>
            <a:pPr marL="514350" indent="-514350">
              <a:buAutoNum type="alphaLcParenR"/>
            </a:pPr>
            <a:r>
              <a:rPr lang="en-AU" dirty="0" smtClean="0"/>
              <a:t>Short</a:t>
            </a:r>
          </a:p>
          <a:p>
            <a:pPr marL="514350" indent="-514350">
              <a:buAutoNum type="alphaLcParenR"/>
            </a:pPr>
            <a:r>
              <a:rPr lang="en-AU" dirty="0" smtClean="0"/>
              <a:t>Big</a:t>
            </a:r>
          </a:p>
          <a:p>
            <a:pPr marL="514350" indent="-514350">
              <a:buAutoNum type="alphaLcParenR"/>
            </a:pPr>
            <a:r>
              <a:rPr lang="en-AU" smtClean="0"/>
              <a:t>Beautiful</a:t>
            </a:r>
            <a:endParaRPr lang="en-AU" dirty="0" smtClean="0"/>
          </a:p>
          <a:p>
            <a:pPr marL="514350" indent="-514350">
              <a:buAutoNum type="alphaLcParenR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0127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せいこう</a:t>
            </a:r>
            <a:r>
              <a:rPr lang="en-AU" altLang="ja-JP" dirty="0" smtClean="0"/>
              <a:t>!!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636912"/>
            <a:ext cx="3734611" cy="2098377"/>
          </a:xfrm>
        </p:spPr>
      </p:pic>
    </p:spTree>
    <p:extLst>
      <p:ext uri="{BB962C8B-B14F-4D97-AF65-F5344CB8AC3E}">
        <p14:creationId xmlns:p14="http://schemas.microsoft.com/office/powerpoint/2010/main" val="256125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meaning of </a:t>
            </a:r>
            <a:r>
              <a:rPr lang="ja-JP" altLang="en-US" dirty="0"/>
              <a:t>かた</a:t>
            </a:r>
            <a:r>
              <a:rPr lang="en-AU" altLang="ja-JP" dirty="0" smtClean="0"/>
              <a:t>?</a:t>
            </a:r>
          </a:p>
          <a:p>
            <a:endParaRPr lang="en-AU" altLang="ja-JP" dirty="0"/>
          </a:p>
          <a:p>
            <a:pPr marL="514350" indent="-514350">
              <a:buAutoNum type="alphaLcParenR"/>
            </a:pPr>
            <a:r>
              <a:rPr lang="en-AU" altLang="ja-JP" dirty="0" smtClean="0"/>
              <a:t>Arm</a:t>
            </a:r>
          </a:p>
          <a:p>
            <a:pPr marL="514350" indent="-514350">
              <a:buAutoNum type="alphaLcParenR"/>
            </a:pPr>
            <a:r>
              <a:rPr lang="en-AU" altLang="ja-JP" dirty="0" smtClean="0"/>
              <a:t>Shoulder</a:t>
            </a:r>
          </a:p>
          <a:p>
            <a:pPr marL="514350" indent="-514350">
              <a:buAutoNum type="alphaLcParenR"/>
            </a:pPr>
            <a:r>
              <a:rPr lang="en-AU" altLang="ja-JP" dirty="0" smtClean="0"/>
              <a:t>Leg</a:t>
            </a:r>
          </a:p>
          <a:p>
            <a:pPr marL="514350" indent="-514350">
              <a:buAutoNum type="alphaLcParenR"/>
            </a:pPr>
            <a:r>
              <a:rPr lang="en-AU" altLang="ja-JP" dirty="0" smtClean="0"/>
              <a:t>Head</a:t>
            </a:r>
            <a:endParaRPr lang="en-AU" altLang="ja-JP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12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meaning of </a:t>
            </a:r>
            <a:r>
              <a:rPr lang="ja-JP" altLang="en-US" dirty="0" smtClean="0"/>
              <a:t>あし</a:t>
            </a:r>
            <a:r>
              <a:rPr lang="en-AU" altLang="ja-JP" dirty="0" smtClean="0"/>
              <a:t>?</a:t>
            </a:r>
          </a:p>
          <a:p>
            <a:endParaRPr lang="en-AU" dirty="0"/>
          </a:p>
          <a:p>
            <a:pPr marL="514350" indent="-514350">
              <a:buAutoNum type="alphaLcParenR"/>
            </a:pPr>
            <a:r>
              <a:rPr lang="en-AU" dirty="0" smtClean="0"/>
              <a:t>Back</a:t>
            </a:r>
          </a:p>
          <a:p>
            <a:pPr marL="514350" indent="-514350">
              <a:buAutoNum type="alphaLcParenR"/>
            </a:pPr>
            <a:r>
              <a:rPr lang="en-AU" dirty="0" smtClean="0"/>
              <a:t>Head</a:t>
            </a:r>
          </a:p>
          <a:p>
            <a:pPr marL="514350" indent="-514350">
              <a:buAutoNum type="alphaLcParenR"/>
            </a:pPr>
            <a:r>
              <a:rPr lang="en-AU" dirty="0" smtClean="0"/>
              <a:t>Leg</a:t>
            </a:r>
          </a:p>
          <a:p>
            <a:pPr marL="514350" indent="-514350">
              <a:buAutoNum type="alphaLcParenR"/>
            </a:pPr>
            <a:r>
              <a:rPr lang="en-AU" dirty="0" smtClean="0"/>
              <a:t>Bottom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954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meaning of </a:t>
            </a:r>
            <a:r>
              <a:rPr lang="ja-JP" altLang="en-US" dirty="0" smtClean="0"/>
              <a:t>うで</a:t>
            </a:r>
            <a:r>
              <a:rPr lang="en-AU" altLang="ja-JP" dirty="0" smtClean="0"/>
              <a:t>?</a:t>
            </a:r>
          </a:p>
          <a:p>
            <a:endParaRPr lang="en-US" altLang="ja-JP" dirty="0"/>
          </a:p>
          <a:p>
            <a:pPr marL="514350" indent="-514350">
              <a:buAutoNum type="alphaLcParenR"/>
            </a:pPr>
            <a:r>
              <a:rPr lang="en-AU" altLang="ja-JP" dirty="0" smtClean="0"/>
              <a:t>Shoulder</a:t>
            </a:r>
          </a:p>
          <a:p>
            <a:pPr marL="514350" indent="-514350">
              <a:buAutoNum type="alphaLcParenR"/>
            </a:pPr>
            <a:r>
              <a:rPr lang="en-AU" altLang="ja-JP" dirty="0" smtClean="0"/>
              <a:t>Eye</a:t>
            </a:r>
          </a:p>
          <a:p>
            <a:pPr marL="514350" indent="-514350">
              <a:buAutoNum type="alphaLcParenR"/>
            </a:pPr>
            <a:r>
              <a:rPr lang="en-AU" altLang="ja-JP" dirty="0" smtClean="0"/>
              <a:t>Nose</a:t>
            </a:r>
          </a:p>
          <a:p>
            <a:pPr marL="514350" indent="-514350">
              <a:buAutoNum type="alphaLcParenR"/>
            </a:pPr>
            <a:r>
              <a:rPr lang="en-AU" altLang="ja-JP" dirty="0" smtClean="0"/>
              <a:t>Arm</a:t>
            </a:r>
            <a:endParaRPr lang="en-AU" altLang="ja-JP" dirty="0"/>
          </a:p>
        </p:txBody>
      </p:sp>
    </p:spTree>
    <p:extLst>
      <p:ext uri="{BB962C8B-B14F-4D97-AF65-F5344CB8AC3E}">
        <p14:creationId xmlns:p14="http://schemas.microsoft.com/office/powerpoint/2010/main" val="225916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4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meaning of </a:t>
            </a:r>
            <a:r>
              <a:rPr lang="ja-JP" altLang="en-US" dirty="0" smtClean="0"/>
              <a:t>みみ</a:t>
            </a:r>
            <a:r>
              <a:rPr lang="en-AU" altLang="ja-JP" dirty="0" smtClean="0"/>
              <a:t>?</a:t>
            </a:r>
          </a:p>
          <a:p>
            <a:endParaRPr lang="en-US" altLang="ja-JP" dirty="0"/>
          </a:p>
          <a:p>
            <a:pPr marL="514350" indent="-514350">
              <a:buAutoNum type="alphaLcParenR"/>
            </a:pPr>
            <a:r>
              <a:rPr lang="en-AU" altLang="ja-JP" dirty="0" smtClean="0"/>
              <a:t>Eye</a:t>
            </a:r>
          </a:p>
          <a:p>
            <a:pPr marL="514350" indent="-514350">
              <a:buAutoNum type="alphaLcParenR"/>
            </a:pPr>
            <a:r>
              <a:rPr lang="en-AU" altLang="ja-JP" dirty="0" smtClean="0"/>
              <a:t>Arm</a:t>
            </a:r>
          </a:p>
          <a:p>
            <a:pPr marL="514350" indent="-514350">
              <a:buAutoNum type="alphaLcParenR"/>
            </a:pPr>
            <a:r>
              <a:rPr lang="en-AU" altLang="ja-JP" dirty="0" smtClean="0"/>
              <a:t>Ear</a:t>
            </a:r>
          </a:p>
          <a:p>
            <a:pPr marL="514350" indent="-514350">
              <a:buAutoNum type="alphaLcParenR"/>
            </a:pPr>
            <a:r>
              <a:rPr lang="en-AU" altLang="ja-JP" dirty="0" smtClean="0"/>
              <a:t>Mouth</a:t>
            </a:r>
            <a:endParaRPr lang="en-AU" altLang="ja-JP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659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5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meaning of </a:t>
            </a:r>
            <a:r>
              <a:rPr lang="ja-JP" altLang="en-US" dirty="0" smtClean="0"/>
              <a:t>ゆび</a:t>
            </a:r>
            <a:r>
              <a:rPr lang="en-AU" altLang="ja-JP" dirty="0" smtClean="0"/>
              <a:t>?</a:t>
            </a:r>
          </a:p>
          <a:p>
            <a:endParaRPr lang="en-US" altLang="ja-JP" dirty="0"/>
          </a:p>
          <a:p>
            <a:pPr marL="514350" indent="-514350">
              <a:buAutoNum type="alphaLcParenR"/>
            </a:pPr>
            <a:r>
              <a:rPr lang="en-AU" altLang="ja-JP" dirty="0" smtClean="0"/>
              <a:t>Fingers</a:t>
            </a:r>
          </a:p>
          <a:p>
            <a:pPr marL="514350" indent="-514350">
              <a:buAutoNum type="alphaLcParenR"/>
            </a:pPr>
            <a:r>
              <a:rPr lang="en-AU" altLang="ja-JP" dirty="0" smtClean="0"/>
              <a:t>Toes</a:t>
            </a:r>
          </a:p>
          <a:p>
            <a:pPr marL="514350" indent="-514350">
              <a:buAutoNum type="alphaLcParenR"/>
            </a:pPr>
            <a:r>
              <a:rPr lang="en-AU" altLang="ja-JP" dirty="0" smtClean="0"/>
              <a:t>Leg</a:t>
            </a:r>
          </a:p>
          <a:p>
            <a:pPr marL="514350" indent="-514350">
              <a:buAutoNum type="alphaLcParenR"/>
            </a:pPr>
            <a:r>
              <a:rPr lang="en-AU" altLang="ja-JP" dirty="0" smtClean="0"/>
              <a:t>Elbow</a:t>
            </a:r>
            <a:endParaRPr lang="en-AU" altLang="ja-JP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1676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6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meaning of </a:t>
            </a:r>
            <a:r>
              <a:rPr lang="ja-JP" altLang="en-US" dirty="0" smtClean="0"/>
              <a:t>ひざ</a:t>
            </a:r>
            <a:r>
              <a:rPr lang="en-AU" altLang="ja-JP" dirty="0" smtClean="0"/>
              <a:t>?</a:t>
            </a:r>
          </a:p>
          <a:p>
            <a:endParaRPr lang="en-US" altLang="ja-JP" dirty="0"/>
          </a:p>
          <a:p>
            <a:pPr marL="514350" indent="-514350">
              <a:buAutoNum type="alphaLcParenR"/>
            </a:pPr>
            <a:r>
              <a:rPr lang="en-AU" altLang="ja-JP" dirty="0" smtClean="0"/>
              <a:t>Head</a:t>
            </a:r>
          </a:p>
          <a:p>
            <a:pPr marL="514350" indent="-514350">
              <a:buAutoNum type="alphaLcParenR"/>
            </a:pPr>
            <a:r>
              <a:rPr lang="en-AU" altLang="ja-JP" dirty="0" smtClean="0"/>
              <a:t>Elbow</a:t>
            </a:r>
          </a:p>
          <a:p>
            <a:pPr marL="514350" indent="-514350">
              <a:buAutoNum type="alphaLcParenR"/>
            </a:pPr>
            <a:r>
              <a:rPr lang="en-AU" altLang="ja-JP" dirty="0" smtClean="0"/>
              <a:t>Arm</a:t>
            </a:r>
          </a:p>
          <a:p>
            <a:pPr marL="514350" indent="-514350">
              <a:buAutoNum type="alphaLcParenR"/>
            </a:pPr>
            <a:r>
              <a:rPr lang="en-AU" altLang="ja-JP" dirty="0" smtClean="0"/>
              <a:t>Knee</a:t>
            </a:r>
            <a:endParaRPr lang="en-AU" altLang="ja-JP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807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meaning of </a:t>
            </a:r>
            <a:r>
              <a:rPr lang="ja-JP" altLang="en-US" dirty="0" smtClean="0"/>
              <a:t>むらさき</a:t>
            </a:r>
            <a:r>
              <a:rPr lang="en-AU" altLang="ja-JP" dirty="0" smtClean="0"/>
              <a:t>?</a:t>
            </a:r>
          </a:p>
          <a:p>
            <a:endParaRPr lang="en-AU" altLang="ja-JP" dirty="0"/>
          </a:p>
          <a:p>
            <a:pPr marL="514350" indent="-514350">
              <a:buAutoNum type="alphaLcParenR"/>
            </a:pPr>
            <a:r>
              <a:rPr lang="en-AU" altLang="ja-JP" dirty="0" smtClean="0"/>
              <a:t>Pink</a:t>
            </a:r>
          </a:p>
          <a:p>
            <a:pPr marL="514350" indent="-514350">
              <a:buAutoNum type="alphaLcParenR"/>
            </a:pPr>
            <a:r>
              <a:rPr lang="en-AU" altLang="ja-JP" dirty="0" smtClean="0"/>
              <a:t>Green</a:t>
            </a:r>
          </a:p>
          <a:p>
            <a:pPr marL="514350" indent="-514350">
              <a:buAutoNum type="alphaLcParenR"/>
            </a:pPr>
            <a:r>
              <a:rPr lang="en-AU" altLang="ja-JP" dirty="0" smtClean="0"/>
              <a:t>Purple</a:t>
            </a:r>
          </a:p>
          <a:p>
            <a:pPr marL="514350" indent="-514350">
              <a:buAutoNum type="alphaLcParenR"/>
            </a:pPr>
            <a:r>
              <a:rPr lang="en-AU" altLang="ja-JP" dirty="0" smtClean="0"/>
              <a:t>Blue</a:t>
            </a:r>
            <a:endParaRPr lang="en-AU" altLang="ja-JP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637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8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What is the meaning of </a:t>
            </a:r>
            <a:r>
              <a:rPr lang="ja-JP" altLang="en-US" dirty="0" smtClean="0"/>
              <a:t>はいいろ</a:t>
            </a:r>
            <a:r>
              <a:rPr lang="en-AU" altLang="ja-JP" dirty="0" smtClean="0"/>
              <a:t>?</a:t>
            </a:r>
          </a:p>
          <a:p>
            <a:endParaRPr lang="en-AU" dirty="0"/>
          </a:p>
          <a:p>
            <a:pPr marL="514350" indent="-514350">
              <a:buAutoNum type="alphaLcParenR"/>
            </a:pPr>
            <a:r>
              <a:rPr lang="en-AU" dirty="0" smtClean="0"/>
              <a:t>Black</a:t>
            </a:r>
          </a:p>
          <a:p>
            <a:pPr marL="514350" indent="-514350">
              <a:buAutoNum type="alphaLcParenR"/>
            </a:pPr>
            <a:r>
              <a:rPr lang="en-AU" dirty="0" smtClean="0"/>
              <a:t>Grey</a:t>
            </a:r>
          </a:p>
          <a:p>
            <a:pPr marL="514350" indent="-514350">
              <a:buAutoNum type="alphaLcParenR"/>
            </a:pPr>
            <a:r>
              <a:rPr lang="en-AU" dirty="0" smtClean="0"/>
              <a:t>Yellow</a:t>
            </a:r>
          </a:p>
          <a:p>
            <a:pPr marL="514350" indent="-514350">
              <a:buAutoNum type="alphaLcParenR"/>
            </a:pPr>
            <a:r>
              <a:rPr lang="en-AU" dirty="0" smtClean="0"/>
              <a:t>Green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9537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0300002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1DE1B7-0AF7-4B6D-A628-6FE95FE96E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TP030000215</Template>
  <TotalTime>125</TotalTime>
  <Words>178</Words>
  <Application>Microsoft Office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TP030000215</vt:lpstr>
      <vt:lpstr>Japanese Hot Seat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 </vt:lpstr>
      <vt:lpstr>Question 9</vt:lpstr>
      <vt:lpstr>Question 10</vt:lpstr>
      <vt:lpstr>Question 11</vt:lpstr>
      <vt:lpstr>Question 12</vt:lpstr>
      <vt:lpstr>せいこう!!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Japanese Hot Seat</dc:title>
  <dc:creator>Peter Bracken</dc:creator>
  <cp:lastModifiedBy>Bill &amp; Inge</cp:lastModifiedBy>
  <cp:revision>8</cp:revision>
  <dcterms:created xsi:type="dcterms:W3CDTF">2012-08-07T11:39:12Z</dcterms:created>
  <dcterms:modified xsi:type="dcterms:W3CDTF">2012-09-04T03:26:55Z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TC300002159990</vt:lpwstr>
  </property>
</Properties>
</file>