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67" r:id="rId12"/>
    <p:sldId id="270" r:id="rId13"/>
    <p:sldId id="273" r:id="rId14"/>
    <p:sldId id="286" r:id="rId15"/>
    <p:sldId id="276" r:id="rId16"/>
    <p:sldId id="274" r:id="rId17"/>
    <p:sldId id="279" r:id="rId18"/>
    <p:sldId id="280" r:id="rId19"/>
    <p:sldId id="271" r:id="rId20"/>
    <p:sldId id="272" r:id="rId21"/>
    <p:sldId id="269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B245-FF7C-40B0-B526-AE12D86C9D33}" type="datetimeFigureOut">
              <a:rPr lang="en-US" smtClean="0"/>
              <a:pPr/>
              <a:t>8/8/2012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A5DD-F636-470A-AC91-DAEE9351B83A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nz/imgres?imgurl=http://photos.travelblog.org/Photos/15502/257512/t/2455427-Jandals-0.jpg&amp;imgrefurl=http://www.travelblog.org/Oceania/New-Zealand/North-Island/Auckland/blog-257512.html&amp;usg=__An685TTuAqZylzZvV4CEBR89c_E=&amp;h=300&amp;w=288&amp;sz=9&amp;hl=en&amp;start=9&amp;itbs=1&amp;tbnid=EsWrTZMdV598CM:&amp;tbnh=116&amp;tbnw=111&amp;prev=/images?q=jandals+nz&amp;hl=en&amp;safe=active&amp;gbv=2&amp;tbs=isch: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nz/imgres?imgurl=http://www.chrislee.org.uk/inspiringcreativity/GR324%20-%20New%20Zealand%20(Maori)%20-%20Greenstone%20Hei-Tiki%20with%20mother%20of%20pearl%20inlaid%20eyes.jpg&amp;imgrefurl=http://www.chrislee.org.uk/inspiringcreativity/unit%209.htm&amp;usg=__UWoFFVc-F-3qY2DZUYWPu_WNqY4=&amp;h=1592&amp;w=1008&amp;sz=1577&amp;hl=en&amp;start=27&amp;itbs=1&amp;tbnid=MM6JlWTbnBVAlM:&amp;tbnh=150&amp;tbnw=95&amp;prev=/images?q=tiki&amp;start=20&amp;hl=en&amp;sa=N&amp;gbv=2&amp;ndsp=20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nz/imgres?imgurl=http://beingplants.com/zen/images/pohutukawa1.jpg&amp;imgrefurl=http://beingplants.com/zen/index.php?main_page=index&amp;cPath=10&amp;usg=__cYfm3j5oN3cwPVgNdNqWE78b5Ec=&amp;h=337&amp;w=510&amp;sz=78&amp;hl=en&amp;start=7&amp;um=1&amp;itbs=1&amp;tbnid=sSKAM8gGhuJ-9M:&amp;tbnh=87&amp;tbnw=131&amp;prev=/images?q=pohutukawa&amp;um=1&amp;hl=en&amp;sa=N&amp;rlz=1T4ADSA_enNZ390NZ391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n-NZ" b="1" dirty="0" smtClean="0"/>
              <a:t>Quiz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786214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en-NZ" dirty="0"/>
              <a:t>	</a:t>
            </a:r>
          </a:p>
          <a:p>
            <a:r>
              <a:rPr lang="en-NZ" sz="4000" dirty="0">
                <a:solidFill>
                  <a:schemeClr val="tx1"/>
                </a:solidFill>
              </a:rPr>
              <a:t>Japanese students move into a group of </a:t>
            </a:r>
            <a:r>
              <a:rPr lang="en-NZ" sz="4000" dirty="0" smtClean="0">
                <a:solidFill>
                  <a:schemeClr val="tx1"/>
                </a:solidFill>
              </a:rPr>
              <a:t>3 </a:t>
            </a:r>
            <a:r>
              <a:rPr lang="en-NZ" sz="4000" dirty="0">
                <a:solidFill>
                  <a:schemeClr val="tx1"/>
                </a:solidFill>
              </a:rPr>
              <a:t>people. Two Kiwi students now join each group. </a:t>
            </a:r>
            <a:r>
              <a:rPr lang="en-NZ" sz="4000" dirty="0" smtClean="0">
                <a:solidFill>
                  <a:schemeClr val="tx1"/>
                </a:solidFill>
              </a:rPr>
              <a:t>Green questions </a:t>
            </a:r>
            <a:r>
              <a:rPr lang="en-NZ" sz="4000" dirty="0">
                <a:solidFill>
                  <a:schemeClr val="tx1"/>
                </a:solidFill>
              </a:rPr>
              <a:t>are for the Kiwis in the group </a:t>
            </a:r>
            <a:r>
              <a:rPr lang="en-NZ" sz="4000" dirty="0" smtClean="0">
                <a:solidFill>
                  <a:schemeClr val="tx1"/>
                </a:solidFill>
              </a:rPr>
              <a:t>red are </a:t>
            </a:r>
            <a:r>
              <a:rPr lang="en-NZ" sz="4000" dirty="0">
                <a:solidFill>
                  <a:schemeClr val="tx1"/>
                </a:solidFill>
              </a:rPr>
              <a:t>for the Japanese.  The questions are a mixture of: Geography, History, Culture, Current affairs and language</a:t>
            </a:r>
            <a:r>
              <a:rPr lang="en-NZ" sz="4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NZ" sz="4000" dirty="0" smtClean="0">
                <a:solidFill>
                  <a:srgbClr val="FF0000"/>
                </a:solidFill>
              </a:rPr>
              <a:t>If </a:t>
            </a:r>
            <a:r>
              <a:rPr lang="en-NZ" sz="4000" dirty="0">
                <a:solidFill>
                  <a:srgbClr val="FF0000"/>
                </a:solidFill>
              </a:rPr>
              <a:t>you get the answer right your group gets one point.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What is </a:t>
            </a:r>
            <a:r>
              <a:rPr lang="ja-JP" altLang="en-US" sz="4800" smtClean="0"/>
              <a:t>みみかき</a:t>
            </a:r>
            <a:r>
              <a:rPr lang="en-NZ" altLang="ja-JP" sz="4800" dirty="0" smtClean="0"/>
              <a:t> explain in English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What is a </a:t>
            </a:r>
            <a:r>
              <a:rPr lang="ja-JP" altLang="en-US" sz="4800" smtClean="0"/>
              <a:t>とこのま？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Name 3 Japanese dishes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What are togs? Explain in Japanese or English.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NZ" sz="4800" dirty="0" smtClean="0"/>
              <a:t>	Say in Japanese “I’m not going to eat it because it tastes yuck.”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How would you say</a:t>
            </a:r>
          </a:p>
          <a:p>
            <a:pPr>
              <a:buNone/>
            </a:pPr>
            <a:r>
              <a:rPr lang="en-NZ" altLang="ja-JP" sz="4800" dirty="0"/>
              <a:t>	</a:t>
            </a:r>
            <a:r>
              <a:rPr lang="ja-JP" altLang="en-US" sz="4800" smtClean="0"/>
              <a:t>おねがいします</a:t>
            </a:r>
            <a:r>
              <a:rPr lang="en-NZ" altLang="ja-JP" sz="4800" dirty="0" smtClean="0"/>
              <a:t>in English?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NZ" sz="4800" dirty="0" smtClean="0"/>
              <a:t>	What kind of food is </a:t>
            </a:r>
          </a:p>
          <a:p>
            <a:pPr algn="ctr">
              <a:buNone/>
            </a:pPr>
            <a:r>
              <a:rPr lang="ja-JP" altLang="en-US" sz="4800" smtClean="0"/>
              <a:t>オムライス？</a:t>
            </a:r>
            <a:endParaRPr lang="en-NZ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71538" y="1643050"/>
            <a:ext cx="7143800" cy="47863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do New Zealanders call these?</a:t>
            </a:r>
            <a:endParaRPr lang="en-NZ" dirty="0"/>
          </a:p>
        </p:txBody>
      </p:sp>
      <p:pic>
        <p:nvPicPr>
          <p:cNvPr id="9218" name="Picture 2" descr="http://t3.gstatic.com/images?q=tbn:EsWrTZMdV598CM:http://photos.travelblog.org/Photos/15502/257512/t/2455427-Jandals-0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220750"/>
            <a:ext cx="2928958" cy="2986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NZ" sz="4800" dirty="0" smtClean="0"/>
              <a:t>	What sport do the NZ All Whites team play?</a:t>
            </a:r>
            <a:endParaRPr lang="en-NZ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NZ" sz="4800" dirty="0" smtClean="0"/>
              <a:t>What month does the NZ school year begin.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en-NZ" sz="4800" dirty="0" smtClean="0"/>
              <a:t>	What is the capital city of NZ?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NZ" sz="4800" dirty="0" smtClean="0"/>
              <a:t>What are three things that you can find in NZ that you don’t usually find in Japan.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NZ" sz="4800" dirty="0" smtClean="0"/>
              <a:t>Who is the Prime Minister of New Zealand.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What are three Japanese makes of car?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	What is one Japanese animal that is now living in NZ?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NZ" sz="4800" dirty="0" smtClean="0"/>
              <a:t>	Name three types of Japanese shops.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	What is a </a:t>
            </a:r>
            <a:r>
              <a:rPr lang="ja-JP" altLang="en-US" sz="4800"/>
              <a:t>神</a:t>
            </a:r>
            <a:r>
              <a:rPr lang="ja-JP" altLang="en-US" sz="4800" smtClean="0"/>
              <a:t>社？</a:t>
            </a:r>
            <a:r>
              <a:rPr lang="en-NZ" altLang="ja-JP" sz="4800" dirty="0" smtClean="0"/>
              <a:t> Explain in English.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57290" y="1428736"/>
            <a:ext cx="6929486" cy="46434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this called?</a:t>
            </a:r>
            <a:endParaRPr lang="en-NZ" dirty="0"/>
          </a:p>
        </p:txBody>
      </p:sp>
      <p:pic>
        <p:nvPicPr>
          <p:cNvPr id="23554" name="Picture 2" descr="http://t1.gstatic.com/images?q=tbn:MM6JlWTbnBVAlM:http://www.chrislee.org.uk/inspiringcreativity/GR324%2520-%2520New%2520Zealand%2520(Maori)%2520-%2520Greenstone%2520Hei-Tiki%2520with%2520mother%2520of%2520pearl%2520inlaid%2520eyes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171228"/>
            <a:ext cx="2428892" cy="3115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NZ" sz="4800" dirty="0" smtClean="0"/>
              <a:t>	Is </a:t>
            </a:r>
            <a:r>
              <a:rPr lang="en-NZ" sz="4800" dirty="0"/>
              <a:t>Mount Fuji higher or lower than NZ’s highest Mountain?</a:t>
            </a:r>
          </a:p>
          <a:p>
            <a:endParaRPr lang="en-N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NZ" sz="4800" dirty="0" smtClean="0"/>
              <a:t>Name 5 vegetables in English?</a:t>
            </a:r>
            <a:endParaRPr lang="en-NZ" sz="4800" dirty="0"/>
          </a:p>
          <a:p>
            <a:pPr algn="ctr"/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28662" y="1928802"/>
            <a:ext cx="7358114" cy="42862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the name of this NZ tree?</a:t>
            </a:r>
            <a:endParaRPr lang="en-NZ" dirty="0"/>
          </a:p>
        </p:txBody>
      </p:sp>
      <p:pic>
        <p:nvPicPr>
          <p:cNvPr id="20482" name="Picture 2" descr="http://t0.gstatic.com/images?q=tbn:sSKAM8gGhuJ-9M:http://beingplants.com/zen/images/pohutukawa1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3" y="2439875"/>
            <a:ext cx="3786215" cy="264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NZ" sz="4800" dirty="0" smtClean="0"/>
              <a:t>What is a corkscrew? Draw one on the board.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NZ" sz="4800" dirty="0" smtClean="0"/>
              <a:t>What is the name of the  week </a:t>
            </a:r>
            <a:r>
              <a:rPr lang="en-NZ" sz="4800" smtClean="0"/>
              <a:t>in May </a:t>
            </a:r>
            <a:r>
              <a:rPr lang="en-NZ" sz="4800" dirty="0" smtClean="0"/>
              <a:t>when Japanese have 3 National holidays?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NZ" sz="4800" dirty="0" smtClean="0"/>
              <a:t>What is </a:t>
            </a:r>
            <a:r>
              <a:rPr lang="ja-JP" altLang="en-US" sz="4800" smtClean="0"/>
              <a:t>なっと？ </a:t>
            </a:r>
            <a:r>
              <a:rPr lang="en-NZ" altLang="ja-JP" sz="4800" dirty="0" smtClean="0"/>
              <a:t>Explain in English.</a:t>
            </a:r>
            <a:endParaRPr lang="en-N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144</Words>
  <Application>Microsoft Office PowerPoint</Application>
  <PresentationFormat>On-screen Show (4:3)</PresentationFormat>
  <Paragraphs>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Quiz</vt:lpstr>
      <vt:lpstr>PowerPoint Presentation</vt:lpstr>
      <vt:lpstr>What is this called?</vt:lpstr>
      <vt:lpstr>PowerPoint Presentation</vt:lpstr>
      <vt:lpstr>PowerPoint Presentation</vt:lpstr>
      <vt:lpstr>What is the name of this NZ tree?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New Zealanders call these?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Edgewater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shw</dc:creator>
  <cp:lastModifiedBy>Bill &amp; Inge</cp:lastModifiedBy>
  <cp:revision>57</cp:revision>
  <dcterms:created xsi:type="dcterms:W3CDTF">2010-07-24T23:08:06Z</dcterms:created>
  <dcterms:modified xsi:type="dcterms:W3CDTF">2012-08-07T20:40:57Z</dcterms:modified>
</cp:coreProperties>
</file>