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6" r:id="rId6"/>
    <p:sldId id="261" r:id="rId7"/>
    <p:sldId id="267" r:id="rId8"/>
    <p:sldId id="264" r:id="rId9"/>
    <p:sldId id="265" r:id="rId1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02B"/>
    <a:srgbClr val="0082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3" autoAdjust="0"/>
    <p:restoredTop sz="94660"/>
  </p:normalViewPr>
  <p:slideViewPr>
    <p:cSldViewPr>
      <p:cViewPr varScale="1">
        <p:scale>
          <a:sx n="110" d="100"/>
          <a:sy n="110" d="100"/>
        </p:scale>
        <p:origin x="1620"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ltLang="ja-JP"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ltLang="ja-JP" smtClean="0"/>
              <a:t>Click to edit Master subtitle style</a:t>
            </a:r>
            <a:endParaRPr kumimoji="0" lang="en-US"/>
          </a:p>
        </p:txBody>
      </p:sp>
      <p:sp>
        <p:nvSpPr>
          <p:cNvPr id="30" name="Date Placeholder 29"/>
          <p:cNvSpPr>
            <a:spLocks noGrp="1"/>
          </p:cNvSpPr>
          <p:nvPr>
            <p:ph type="dt" sz="half" idx="10"/>
          </p:nvPr>
        </p:nvSpPr>
        <p:spPr/>
        <p:txBody>
          <a:bodyPr/>
          <a:lstStyle/>
          <a:p>
            <a:fld id="{4CC0C412-0571-4FEE-85EC-AD2B05FFC111}" type="datetimeFigureOut">
              <a:rPr kumimoji="1" lang="ja-JP" altLang="en-US" smtClean="0"/>
              <a:t>2013/10/17</a:t>
            </a:fld>
            <a:endParaRPr kumimoji="1" lang="ja-JP" altLang="en-US"/>
          </a:p>
        </p:txBody>
      </p:sp>
      <p:sp>
        <p:nvSpPr>
          <p:cNvPr id="19" name="Footer Placeholder 18"/>
          <p:cNvSpPr>
            <a:spLocks noGrp="1"/>
          </p:cNvSpPr>
          <p:nvPr>
            <p:ph type="ftr" sz="quarter" idx="11"/>
          </p:nvPr>
        </p:nvSpPr>
        <p:spPr/>
        <p:txBody>
          <a:bodyPr/>
          <a:lstStyle/>
          <a:p>
            <a:endParaRPr kumimoji="1" lang="ja-JP" altLang="en-US"/>
          </a:p>
        </p:txBody>
      </p:sp>
      <p:sp>
        <p:nvSpPr>
          <p:cNvPr id="27" name="Slide Number Placeholder 26"/>
          <p:cNvSpPr>
            <a:spLocks noGrp="1"/>
          </p:cNvSpPr>
          <p:nvPr>
            <p:ph type="sldNum" sz="quarter" idx="12"/>
          </p:nvPr>
        </p:nvSpPr>
        <p:spPr/>
        <p:txBody>
          <a:bodyPr/>
          <a:lstStyle/>
          <a:p>
            <a:fld id="{5C3A299E-CC33-4790-9C89-F1A215FE1B84}"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ja-JP"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altLang="ja-JP" smtClean="0"/>
              <a:t>Click to edit Master text styles</a:t>
            </a:r>
          </a:p>
          <a:p>
            <a:pPr lvl="1" eaLnBrk="1" latinLnBrk="0" hangingPunct="1"/>
            <a:r>
              <a:rPr lang="en-US" altLang="ja-JP" smtClean="0"/>
              <a:t>Second level</a:t>
            </a:r>
          </a:p>
          <a:p>
            <a:pPr lvl="2" eaLnBrk="1" latinLnBrk="0" hangingPunct="1"/>
            <a:r>
              <a:rPr lang="en-US" altLang="ja-JP" smtClean="0"/>
              <a:t>Third level</a:t>
            </a:r>
          </a:p>
          <a:p>
            <a:pPr lvl="3" eaLnBrk="1" latinLnBrk="0" hangingPunct="1"/>
            <a:r>
              <a:rPr lang="en-US" altLang="ja-JP" smtClean="0"/>
              <a:t>Fourth level</a:t>
            </a:r>
          </a:p>
          <a:p>
            <a:pPr lvl="4" eaLnBrk="1" latinLnBrk="0" hangingPunct="1"/>
            <a:r>
              <a:rPr lang="en-US" altLang="ja-JP" smtClean="0"/>
              <a:t>Fifth level</a:t>
            </a:r>
            <a:endParaRPr kumimoji="0" lang="en-US"/>
          </a:p>
        </p:txBody>
      </p:sp>
      <p:sp>
        <p:nvSpPr>
          <p:cNvPr id="4" name="Date Placeholder 3"/>
          <p:cNvSpPr>
            <a:spLocks noGrp="1"/>
          </p:cNvSpPr>
          <p:nvPr>
            <p:ph type="dt" sz="half" idx="10"/>
          </p:nvPr>
        </p:nvSpPr>
        <p:spPr/>
        <p:txBody>
          <a:bodyPr/>
          <a:lstStyle/>
          <a:p>
            <a:fld id="{4CC0C412-0571-4FEE-85EC-AD2B05FFC111}" type="datetimeFigureOut">
              <a:rPr kumimoji="1" lang="ja-JP" altLang="en-US" smtClean="0"/>
              <a:t>2013/10/17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C3A299E-CC33-4790-9C89-F1A215FE1B84}"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ltLang="ja-JP"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ltLang="ja-JP" smtClean="0"/>
              <a:t>Click to edit Master text styles</a:t>
            </a:r>
          </a:p>
          <a:p>
            <a:pPr lvl="1" eaLnBrk="1" latinLnBrk="0" hangingPunct="1"/>
            <a:r>
              <a:rPr lang="en-US" altLang="ja-JP" smtClean="0"/>
              <a:t>Second level</a:t>
            </a:r>
          </a:p>
          <a:p>
            <a:pPr lvl="2" eaLnBrk="1" latinLnBrk="0" hangingPunct="1"/>
            <a:r>
              <a:rPr lang="en-US" altLang="ja-JP" smtClean="0"/>
              <a:t>Third level</a:t>
            </a:r>
          </a:p>
          <a:p>
            <a:pPr lvl="3" eaLnBrk="1" latinLnBrk="0" hangingPunct="1"/>
            <a:r>
              <a:rPr lang="en-US" altLang="ja-JP" smtClean="0"/>
              <a:t>Fourth level</a:t>
            </a:r>
          </a:p>
          <a:p>
            <a:pPr lvl="4" eaLnBrk="1" latinLnBrk="0" hangingPunct="1"/>
            <a:r>
              <a:rPr lang="en-US" altLang="ja-JP" smtClean="0"/>
              <a:t>Fifth level</a:t>
            </a:r>
            <a:endParaRPr kumimoji="0" lang="en-US"/>
          </a:p>
        </p:txBody>
      </p:sp>
      <p:sp>
        <p:nvSpPr>
          <p:cNvPr id="4" name="Date Placeholder 3"/>
          <p:cNvSpPr>
            <a:spLocks noGrp="1"/>
          </p:cNvSpPr>
          <p:nvPr>
            <p:ph type="dt" sz="half" idx="10"/>
          </p:nvPr>
        </p:nvSpPr>
        <p:spPr/>
        <p:txBody>
          <a:bodyPr/>
          <a:lstStyle/>
          <a:p>
            <a:fld id="{4CC0C412-0571-4FEE-85EC-AD2B05FFC111}" type="datetimeFigureOut">
              <a:rPr kumimoji="1" lang="ja-JP" altLang="en-US" smtClean="0"/>
              <a:t>2013/10/17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C3A299E-CC33-4790-9C89-F1A215FE1B84}"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ltLang="ja-JP"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altLang="ja-JP" smtClean="0"/>
              <a:t>Click to edit Master text styles</a:t>
            </a:r>
          </a:p>
          <a:p>
            <a:pPr lvl="1" eaLnBrk="1" latinLnBrk="0" hangingPunct="1"/>
            <a:r>
              <a:rPr lang="en-US" altLang="ja-JP" smtClean="0"/>
              <a:t>Second level</a:t>
            </a:r>
          </a:p>
          <a:p>
            <a:pPr lvl="2" eaLnBrk="1" latinLnBrk="0" hangingPunct="1"/>
            <a:r>
              <a:rPr lang="en-US" altLang="ja-JP" smtClean="0"/>
              <a:t>Third level</a:t>
            </a:r>
          </a:p>
          <a:p>
            <a:pPr lvl="3" eaLnBrk="1" latinLnBrk="0" hangingPunct="1"/>
            <a:r>
              <a:rPr lang="en-US" altLang="ja-JP" smtClean="0"/>
              <a:t>Fourth level</a:t>
            </a:r>
          </a:p>
          <a:p>
            <a:pPr lvl="4" eaLnBrk="1" latinLnBrk="0" hangingPunct="1"/>
            <a:r>
              <a:rPr lang="en-US" altLang="ja-JP" smtClean="0"/>
              <a:t>Fifth level</a:t>
            </a:r>
            <a:endParaRPr kumimoji="0" lang="en-US"/>
          </a:p>
        </p:txBody>
      </p:sp>
      <p:sp>
        <p:nvSpPr>
          <p:cNvPr id="4" name="Date Placeholder 3"/>
          <p:cNvSpPr>
            <a:spLocks noGrp="1"/>
          </p:cNvSpPr>
          <p:nvPr>
            <p:ph type="dt" sz="half" idx="10"/>
          </p:nvPr>
        </p:nvSpPr>
        <p:spPr/>
        <p:txBody>
          <a:bodyPr/>
          <a:lstStyle/>
          <a:p>
            <a:fld id="{4CC0C412-0571-4FEE-85EC-AD2B05FFC111}" type="datetimeFigureOut">
              <a:rPr kumimoji="1" lang="ja-JP" altLang="en-US" smtClean="0"/>
              <a:t>2013/10/17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C3A299E-CC33-4790-9C89-F1A215FE1B84}"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ltLang="ja-JP"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ltLang="ja-JP" smtClean="0"/>
              <a:t>Click to edit Master text styles</a:t>
            </a:r>
          </a:p>
        </p:txBody>
      </p:sp>
      <p:sp>
        <p:nvSpPr>
          <p:cNvPr id="4" name="Date Placeholder 3"/>
          <p:cNvSpPr>
            <a:spLocks noGrp="1"/>
          </p:cNvSpPr>
          <p:nvPr>
            <p:ph type="dt" sz="half" idx="10"/>
          </p:nvPr>
        </p:nvSpPr>
        <p:spPr/>
        <p:txBody>
          <a:bodyPr/>
          <a:lstStyle/>
          <a:p>
            <a:fld id="{4CC0C412-0571-4FEE-85EC-AD2B05FFC111}" type="datetimeFigureOut">
              <a:rPr kumimoji="1" lang="ja-JP" altLang="en-US" smtClean="0"/>
              <a:t>2013/10/17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C3A299E-CC33-4790-9C89-F1A215FE1B84}"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ltLang="ja-JP"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ltLang="ja-JP" smtClean="0"/>
              <a:t>Click to edit Master text styles</a:t>
            </a:r>
          </a:p>
          <a:p>
            <a:pPr lvl="1" eaLnBrk="1" latinLnBrk="0" hangingPunct="1"/>
            <a:r>
              <a:rPr lang="en-US" altLang="ja-JP" smtClean="0"/>
              <a:t>Second level</a:t>
            </a:r>
          </a:p>
          <a:p>
            <a:pPr lvl="2" eaLnBrk="1" latinLnBrk="0" hangingPunct="1"/>
            <a:r>
              <a:rPr lang="en-US" altLang="ja-JP" smtClean="0"/>
              <a:t>Third level</a:t>
            </a:r>
          </a:p>
          <a:p>
            <a:pPr lvl="3" eaLnBrk="1" latinLnBrk="0" hangingPunct="1"/>
            <a:r>
              <a:rPr lang="en-US" altLang="ja-JP" smtClean="0"/>
              <a:t>Fourth level</a:t>
            </a:r>
          </a:p>
          <a:p>
            <a:pPr lvl="4" eaLnBrk="1" latinLnBrk="0" hangingPunct="1"/>
            <a:r>
              <a:rPr lang="en-US" altLang="ja-JP"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ltLang="ja-JP" smtClean="0"/>
              <a:t>Click to edit Master text styles</a:t>
            </a:r>
          </a:p>
          <a:p>
            <a:pPr lvl="1" eaLnBrk="1" latinLnBrk="0" hangingPunct="1"/>
            <a:r>
              <a:rPr lang="en-US" altLang="ja-JP" smtClean="0"/>
              <a:t>Second level</a:t>
            </a:r>
          </a:p>
          <a:p>
            <a:pPr lvl="2" eaLnBrk="1" latinLnBrk="0" hangingPunct="1"/>
            <a:r>
              <a:rPr lang="en-US" altLang="ja-JP" smtClean="0"/>
              <a:t>Third level</a:t>
            </a:r>
          </a:p>
          <a:p>
            <a:pPr lvl="3" eaLnBrk="1" latinLnBrk="0" hangingPunct="1"/>
            <a:r>
              <a:rPr lang="en-US" altLang="ja-JP" smtClean="0"/>
              <a:t>Fourth level</a:t>
            </a:r>
          </a:p>
          <a:p>
            <a:pPr lvl="4" eaLnBrk="1" latinLnBrk="0" hangingPunct="1"/>
            <a:r>
              <a:rPr lang="en-US" altLang="ja-JP" smtClean="0"/>
              <a:t>Fifth level</a:t>
            </a:r>
            <a:endParaRPr kumimoji="0" lang="en-US"/>
          </a:p>
        </p:txBody>
      </p:sp>
      <p:sp>
        <p:nvSpPr>
          <p:cNvPr id="5" name="Date Placeholder 4"/>
          <p:cNvSpPr>
            <a:spLocks noGrp="1"/>
          </p:cNvSpPr>
          <p:nvPr>
            <p:ph type="dt" sz="half" idx="10"/>
          </p:nvPr>
        </p:nvSpPr>
        <p:spPr/>
        <p:txBody>
          <a:bodyPr/>
          <a:lstStyle/>
          <a:p>
            <a:fld id="{4CC0C412-0571-4FEE-85EC-AD2B05FFC111}" type="datetimeFigureOut">
              <a:rPr kumimoji="1" lang="ja-JP" altLang="en-US" smtClean="0"/>
              <a:t>2013/10/17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C3A299E-CC33-4790-9C89-F1A215FE1B84}"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ltLang="ja-JP"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ltLang="ja-JP"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ltLang="ja-JP"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ltLang="ja-JP" smtClean="0"/>
              <a:t>Click to edit Master text styles</a:t>
            </a:r>
          </a:p>
          <a:p>
            <a:pPr lvl="1" eaLnBrk="1" latinLnBrk="0" hangingPunct="1"/>
            <a:r>
              <a:rPr lang="en-US" altLang="ja-JP" smtClean="0"/>
              <a:t>Second level</a:t>
            </a:r>
          </a:p>
          <a:p>
            <a:pPr lvl="2" eaLnBrk="1" latinLnBrk="0" hangingPunct="1"/>
            <a:r>
              <a:rPr lang="en-US" altLang="ja-JP" smtClean="0"/>
              <a:t>Third level</a:t>
            </a:r>
          </a:p>
          <a:p>
            <a:pPr lvl="3" eaLnBrk="1" latinLnBrk="0" hangingPunct="1"/>
            <a:r>
              <a:rPr lang="en-US" altLang="ja-JP" smtClean="0"/>
              <a:t>Fourth level</a:t>
            </a:r>
          </a:p>
          <a:p>
            <a:pPr lvl="4" eaLnBrk="1" latinLnBrk="0" hangingPunct="1"/>
            <a:r>
              <a:rPr lang="en-US" altLang="ja-JP"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ltLang="ja-JP" smtClean="0"/>
              <a:t>Click to edit Master text styles</a:t>
            </a:r>
          </a:p>
          <a:p>
            <a:pPr lvl="1" eaLnBrk="1" latinLnBrk="0" hangingPunct="1"/>
            <a:r>
              <a:rPr lang="en-US" altLang="ja-JP" smtClean="0"/>
              <a:t>Second level</a:t>
            </a:r>
          </a:p>
          <a:p>
            <a:pPr lvl="2" eaLnBrk="1" latinLnBrk="0" hangingPunct="1"/>
            <a:r>
              <a:rPr lang="en-US" altLang="ja-JP" smtClean="0"/>
              <a:t>Third level</a:t>
            </a:r>
          </a:p>
          <a:p>
            <a:pPr lvl="3" eaLnBrk="1" latinLnBrk="0" hangingPunct="1"/>
            <a:r>
              <a:rPr lang="en-US" altLang="ja-JP" smtClean="0"/>
              <a:t>Fourth level</a:t>
            </a:r>
          </a:p>
          <a:p>
            <a:pPr lvl="4" eaLnBrk="1" latinLnBrk="0" hangingPunct="1"/>
            <a:r>
              <a:rPr lang="en-US" altLang="ja-JP" smtClean="0"/>
              <a:t>Fifth level</a:t>
            </a:r>
            <a:endParaRPr kumimoji="0" lang="en-US"/>
          </a:p>
        </p:txBody>
      </p:sp>
      <p:sp>
        <p:nvSpPr>
          <p:cNvPr id="7" name="Date Placeholder 6"/>
          <p:cNvSpPr>
            <a:spLocks noGrp="1"/>
          </p:cNvSpPr>
          <p:nvPr>
            <p:ph type="dt" sz="half" idx="10"/>
          </p:nvPr>
        </p:nvSpPr>
        <p:spPr/>
        <p:txBody>
          <a:bodyPr/>
          <a:lstStyle/>
          <a:p>
            <a:fld id="{4CC0C412-0571-4FEE-85EC-AD2B05FFC111}" type="datetimeFigureOut">
              <a:rPr kumimoji="1" lang="ja-JP" altLang="en-US" smtClean="0"/>
              <a:t>2013/10/17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C3A299E-CC33-4790-9C89-F1A215FE1B84}"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ltLang="ja-JP" smtClean="0"/>
              <a:t>Click to edit Master title style</a:t>
            </a:r>
            <a:endParaRPr kumimoji="0" lang="en-US"/>
          </a:p>
        </p:txBody>
      </p:sp>
      <p:sp>
        <p:nvSpPr>
          <p:cNvPr id="7" name="Date Placeholder 6"/>
          <p:cNvSpPr>
            <a:spLocks noGrp="1"/>
          </p:cNvSpPr>
          <p:nvPr>
            <p:ph type="dt" sz="half" idx="10"/>
          </p:nvPr>
        </p:nvSpPr>
        <p:spPr/>
        <p:txBody>
          <a:bodyPr/>
          <a:lstStyle/>
          <a:p>
            <a:fld id="{4CC0C412-0571-4FEE-85EC-AD2B05FFC111}" type="datetimeFigureOut">
              <a:rPr kumimoji="1" lang="ja-JP" altLang="en-US" smtClean="0"/>
              <a:t>2013/10/17</a:t>
            </a:fld>
            <a:endParaRPr kumimoji="1" lang="ja-JP" altLang="en-US"/>
          </a:p>
        </p:txBody>
      </p:sp>
      <p:sp>
        <p:nvSpPr>
          <p:cNvPr id="8" name="Slide Number Placeholder 7"/>
          <p:cNvSpPr>
            <a:spLocks noGrp="1"/>
          </p:cNvSpPr>
          <p:nvPr>
            <p:ph type="sldNum" sz="quarter" idx="11"/>
          </p:nvPr>
        </p:nvSpPr>
        <p:spPr/>
        <p:txBody>
          <a:bodyPr/>
          <a:lstStyle/>
          <a:p>
            <a:fld id="{5C3A299E-CC33-4790-9C89-F1A215FE1B84}" type="slidenum">
              <a:rPr kumimoji="1" lang="ja-JP" altLang="en-US" smtClean="0"/>
              <a:t>‹#›</a:t>
            </a:fld>
            <a:endParaRPr kumimoji="1" lang="ja-JP" altLang="en-US"/>
          </a:p>
        </p:txBody>
      </p:sp>
      <p:sp>
        <p:nvSpPr>
          <p:cNvPr id="9" name="Footer Placeholder 8"/>
          <p:cNvSpPr>
            <a:spLocks noGrp="1"/>
          </p:cNvSpPr>
          <p:nvPr>
            <p:ph type="ftr" sz="quarter" idx="12"/>
          </p:nvPr>
        </p:nvSpPr>
        <p:spPr/>
        <p:txBody>
          <a:bodyPr/>
          <a:lstStyle/>
          <a:p>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0C412-0571-4FEE-85EC-AD2B05FFC111}" type="datetimeFigureOut">
              <a:rPr kumimoji="1" lang="ja-JP" altLang="en-US" smtClean="0"/>
              <a:t>2013/10/17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C3A299E-CC33-4790-9C89-F1A215FE1B84}"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ltLang="ja-JP"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ltLang="ja-JP"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ltLang="ja-JP" smtClean="0"/>
              <a:t>Click to edit Master text styles</a:t>
            </a:r>
          </a:p>
          <a:p>
            <a:pPr lvl="1" eaLnBrk="1" latinLnBrk="0" hangingPunct="1"/>
            <a:r>
              <a:rPr lang="en-US" altLang="ja-JP" smtClean="0"/>
              <a:t>Second level</a:t>
            </a:r>
          </a:p>
          <a:p>
            <a:pPr lvl="2" eaLnBrk="1" latinLnBrk="0" hangingPunct="1"/>
            <a:r>
              <a:rPr lang="en-US" altLang="ja-JP" smtClean="0"/>
              <a:t>Third level</a:t>
            </a:r>
          </a:p>
          <a:p>
            <a:pPr lvl="3" eaLnBrk="1" latinLnBrk="0" hangingPunct="1"/>
            <a:r>
              <a:rPr lang="en-US" altLang="ja-JP" smtClean="0"/>
              <a:t>Fourth level</a:t>
            </a:r>
          </a:p>
          <a:p>
            <a:pPr lvl="4" eaLnBrk="1" latinLnBrk="0" hangingPunct="1"/>
            <a:r>
              <a:rPr lang="en-US" altLang="ja-JP" smtClean="0"/>
              <a:t>Fifth level</a:t>
            </a:r>
            <a:endParaRPr kumimoji="0" lang="en-US"/>
          </a:p>
        </p:txBody>
      </p:sp>
      <p:sp>
        <p:nvSpPr>
          <p:cNvPr id="5" name="Date Placeholder 4"/>
          <p:cNvSpPr>
            <a:spLocks noGrp="1"/>
          </p:cNvSpPr>
          <p:nvPr>
            <p:ph type="dt" sz="half" idx="10"/>
          </p:nvPr>
        </p:nvSpPr>
        <p:spPr/>
        <p:txBody>
          <a:bodyPr/>
          <a:lstStyle/>
          <a:p>
            <a:fld id="{4CC0C412-0571-4FEE-85EC-AD2B05FFC111}" type="datetimeFigureOut">
              <a:rPr kumimoji="1" lang="ja-JP" altLang="en-US" smtClean="0"/>
              <a:t>2013/10/17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8156448" y="6422064"/>
            <a:ext cx="762000" cy="365125"/>
          </a:xfrm>
        </p:spPr>
        <p:txBody>
          <a:bodyPr/>
          <a:lstStyle/>
          <a:p>
            <a:fld id="{5C3A299E-CC33-4790-9C89-F1A215FE1B84}"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ltLang="ja-JP"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ltLang="ja-JP"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ltLang="ja-JP"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4CC0C412-0571-4FEE-85EC-AD2B05FFC111}" type="datetimeFigureOut">
              <a:rPr kumimoji="1" lang="ja-JP" altLang="en-US" smtClean="0"/>
              <a:t>2013/10/17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C3A299E-CC33-4790-9C89-F1A215FE1B84}"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1000">
              <a:srgbClr val="00602B"/>
            </a:gs>
            <a:gs pos="100000">
              <a:srgbClr val="00602B"/>
            </a:gs>
            <a:gs pos="100000">
              <a:schemeClr val="bg2">
                <a:tint val="83000"/>
                <a:satMod val="200000"/>
              </a:schemeClr>
            </a:gs>
          </a:gsLst>
          <a:lin ang="13000000" scaled="0"/>
          <a:tileRect/>
        </a:gra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ltLang="ja-JP"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ltLang="ja-JP" smtClean="0"/>
              <a:t>Click to edit Master text styles</a:t>
            </a:r>
          </a:p>
          <a:p>
            <a:pPr lvl="1" eaLnBrk="1" latinLnBrk="0" hangingPunct="1"/>
            <a:r>
              <a:rPr kumimoji="0" lang="en-US" altLang="ja-JP" smtClean="0"/>
              <a:t>Second level</a:t>
            </a:r>
          </a:p>
          <a:p>
            <a:pPr lvl="2" eaLnBrk="1" latinLnBrk="0" hangingPunct="1"/>
            <a:r>
              <a:rPr kumimoji="0" lang="en-US" altLang="ja-JP" smtClean="0"/>
              <a:t>Third level</a:t>
            </a:r>
          </a:p>
          <a:p>
            <a:pPr lvl="3" eaLnBrk="1" latinLnBrk="0" hangingPunct="1"/>
            <a:r>
              <a:rPr kumimoji="0" lang="en-US" altLang="ja-JP" smtClean="0"/>
              <a:t>Fourth level</a:t>
            </a:r>
          </a:p>
          <a:p>
            <a:pPr lvl="4" eaLnBrk="1" latinLnBrk="0" hangingPunct="1"/>
            <a:r>
              <a:rPr kumimoji="0" lang="en-US" altLang="ja-JP"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4CC0C412-0571-4FEE-85EC-AD2B05FFC111}" type="datetimeFigureOut">
              <a:rPr kumimoji="1" lang="ja-JP" altLang="en-US" smtClean="0"/>
              <a:t>2013/10/17</a:t>
            </a:fld>
            <a:endParaRPr kumimoji="1" lang="ja-JP" alt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kumimoji="1" lang="ja-JP" alt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C3A299E-CC33-4790-9C89-F1A215FE1B84}" type="slidenum">
              <a:rPr kumimoji="1" lang="ja-JP" altLang="en-US" smtClean="0"/>
              <a:t>‹#›</a:t>
            </a:fld>
            <a:endParaRPr kumimoji="1" lang="ja-JP" alt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1"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1"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1"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1"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1"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1"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1"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1"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1"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1" sz="1600" kern="120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836712"/>
            <a:ext cx="3528392" cy="1296144"/>
          </a:xfrm>
        </p:spPr>
        <p:txBody>
          <a:bodyPr>
            <a:normAutofit fontScale="90000"/>
          </a:bodyPr>
          <a:lstStyle/>
          <a:p>
            <a:pPr algn="ctr"/>
            <a:r>
              <a:rPr lang="ja-JP" altLang="en-US" sz="8000" dirty="0">
                <a:ln w="5000" cmpd="sng">
                  <a:solidFill>
                    <a:schemeClr val="bg1">
                      <a:lumMod val="85000"/>
                      <a:lumOff val="15000"/>
                    </a:schemeClr>
                  </a:solidFill>
                  <a:prstDash val="solid"/>
                </a:ln>
                <a:solidFill>
                  <a:schemeClr val="tx1">
                    <a:lumMod val="85000"/>
                  </a:schemeClr>
                </a:solidFill>
                <a:latin typeface="+mn-ea"/>
                <a:ea typeface="+mn-ea"/>
              </a:rPr>
              <a:t>歌舞伎</a:t>
            </a:r>
            <a:endParaRPr kumimoji="1" lang="ja-JP" altLang="en-US" sz="8000" dirty="0">
              <a:ln w="5000" cmpd="sng">
                <a:solidFill>
                  <a:schemeClr val="bg1">
                    <a:lumMod val="85000"/>
                    <a:lumOff val="15000"/>
                  </a:schemeClr>
                </a:solidFill>
                <a:prstDash val="solid"/>
              </a:ln>
              <a:solidFill>
                <a:schemeClr val="tx1">
                  <a:lumMod val="85000"/>
                </a:schemeClr>
              </a:solidFill>
              <a:latin typeface="+mn-ea"/>
              <a:ea typeface="+mn-ea"/>
            </a:endParaRPr>
          </a:p>
        </p:txBody>
      </p:sp>
      <p:sp>
        <p:nvSpPr>
          <p:cNvPr id="3" name="Subtitle 2"/>
          <p:cNvSpPr>
            <a:spLocks noGrp="1"/>
          </p:cNvSpPr>
          <p:nvPr>
            <p:ph type="subTitle" idx="1"/>
          </p:nvPr>
        </p:nvSpPr>
        <p:spPr>
          <a:xfrm>
            <a:off x="1115616" y="4437112"/>
            <a:ext cx="6400800" cy="694928"/>
          </a:xfrm>
        </p:spPr>
        <p:txBody>
          <a:bodyPr>
            <a:normAutofit/>
          </a:bodyPr>
          <a:lstStyle/>
          <a:p>
            <a:r>
              <a:rPr kumimoji="1" lang="en-US" altLang="ja-JP" sz="3600" dirty="0" smtClean="0"/>
              <a:t>KABUKI</a:t>
            </a:r>
            <a:endParaRPr kumimoji="1" lang="ja-JP" altLang="en-US" sz="3600" dirty="0"/>
          </a:p>
        </p:txBody>
      </p:sp>
    </p:spTree>
    <p:extLst>
      <p:ext uri="{BB962C8B-B14F-4D97-AF65-F5344CB8AC3E}">
        <p14:creationId xmlns:p14="http://schemas.microsoft.com/office/powerpoint/2010/main" val="1957368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9985"/>
            <a:ext cx="4968552" cy="990713"/>
          </a:xfrm>
        </p:spPr>
        <p:txBody>
          <a:bodyPr>
            <a:normAutofit/>
          </a:bodyPr>
          <a:lstStyle/>
          <a:p>
            <a:r>
              <a:rPr lang="en-US" altLang="ja-JP" sz="4000" b="1" cap="all" dirty="0" smtClean="0">
                <a:ln w="5000" cmpd="sng">
                  <a:solidFill>
                    <a:schemeClr val="bg1">
                      <a:lumMod val="85000"/>
                      <a:lumOff val="15000"/>
                    </a:schemeClr>
                  </a:solidFill>
                  <a:prstDash val="solid"/>
                </a:ln>
                <a:solidFill>
                  <a:schemeClr val="tx1">
                    <a:lumMod val="85000"/>
                  </a:schemeClr>
                </a:solidFill>
                <a:effectLst>
                  <a:outerShdw blurRad="50800" dist="38100" dir="5400000" algn="t" rotWithShape="0">
                    <a:prstClr val="black">
                      <a:alpha val="50000"/>
                    </a:prstClr>
                  </a:outerShdw>
                </a:effectLst>
                <a:latin typeface="+mn-ea"/>
                <a:ea typeface="+mn-ea"/>
              </a:rPr>
              <a:t>About </a:t>
            </a:r>
            <a:r>
              <a:rPr lang="en-US" altLang="ja-JP" sz="4000" b="1" cap="all" dirty="0">
                <a:ln w="5000" cmpd="sng">
                  <a:solidFill>
                    <a:schemeClr val="bg1">
                      <a:lumMod val="85000"/>
                      <a:lumOff val="15000"/>
                    </a:schemeClr>
                  </a:solidFill>
                  <a:prstDash val="solid"/>
                </a:ln>
                <a:solidFill>
                  <a:schemeClr val="tx1">
                    <a:lumMod val="85000"/>
                  </a:schemeClr>
                </a:solidFill>
                <a:effectLst>
                  <a:outerShdw blurRad="50800" dist="38100" dir="5400000" algn="t" rotWithShape="0">
                    <a:prstClr val="black">
                      <a:alpha val="50000"/>
                    </a:prstClr>
                  </a:outerShdw>
                </a:effectLst>
                <a:latin typeface="+mn-ea"/>
                <a:ea typeface="+mn-ea"/>
              </a:rPr>
              <a:t>KABUKI</a:t>
            </a:r>
            <a:endParaRPr lang="ja-JP" altLang="en-US" sz="4000" b="1" cap="all" dirty="0">
              <a:ln w="5000" cmpd="sng">
                <a:solidFill>
                  <a:schemeClr val="bg1">
                    <a:lumMod val="85000"/>
                    <a:lumOff val="15000"/>
                  </a:schemeClr>
                </a:solidFill>
                <a:prstDash val="solid"/>
              </a:ln>
              <a:solidFill>
                <a:schemeClr val="tx1">
                  <a:lumMod val="85000"/>
                </a:schemeClr>
              </a:solidFill>
              <a:effectLst>
                <a:outerShdw blurRad="50800" dist="38100" dir="5400000" algn="t" rotWithShape="0">
                  <a:prstClr val="black">
                    <a:alpha val="50000"/>
                  </a:prstClr>
                </a:outerShdw>
              </a:effectLst>
              <a:latin typeface="+mn-ea"/>
              <a:ea typeface="+mn-ea"/>
            </a:endParaRPr>
          </a:p>
        </p:txBody>
      </p:sp>
      <p:sp>
        <p:nvSpPr>
          <p:cNvPr id="3" name="Content Placeholder 2"/>
          <p:cNvSpPr>
            <a:spLocks noGrp="1"/>
          </p:cNvSpPr>
          <p:nvPr>
            <p:ph idx="1"/>
          </p:nvPr>
        </p:nvSpPr>
        <p:spPr>
          <a:xfrm>
            <a:off x="4427984" y="1412776"/>
            <a:ext cx="3496816" cy="4968552"/>
          </a:xfrm>
          <a:ln w="762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36576" indent="0" algn="ctr">
              <a:buNone/>
            </a:pPr>
            <a:r>
              <a:rPr kumimoji="1" lang="en-AU" altLang="ja-JP" sz="2400" dirty="0" smtClean="0"/>
              <a:t>Kabuki (</a:t>
            </a:r>
            <a:r>
              <a:rPr kumimoji="1" lang="ja-JP" altLang="en-US" sz="2400" dirty="0" smtClean="0"/>
              <a:t>歌舞伎</a:t>
            </a:r>
            <a:r>
              <a:rPr kumimoji="1" lang="en-US" altLang="ja-JP" sz="2400" dirty="0" smtClean="0"/>
              <a:t>)</a:t>
            </a:r>
            <a:r>
              <a:rPr kumimoji="1" lang="en-AU" altLang="ja-JP" sz="2400" dirty="0" smtClean="0"/>
              <a:t> is the classical Japanese dance Drama. The individual kanji characters, from left </a:t>
            </a:r>
            <a:r>
              <a:rPr lang="en-AU" altLang="ja-JP" sz="2400" dirty="0"/>
              <a:t>to right, mean sing (</a:t>
            </a:r>
            <a:r>
              <a:rPr lang="ja-JP" altLang="en-AU" sz="2400" dirty="0"/>
              <a:t>歌</a:t>
            </a:r>
            <a:r>
              <a:rPr lang="en-AU" altLang="ja-JP" sz="2400" dirty="0"/>
              <a:t>), dance (</a:t>
            </a:r>
            <a:r>
              <a:rPr lang="ja-JP" altLang="en-AU" sz="2400" dirty="0"/>
              <a:t>舞</a:t>
            </a:r>
            <a:r>
              <a:rPr lang="en-AU" altLang="ja-JP" sz="2400" dirty="0"/>
              <a:t>), and skill (</a:t>
            </a:r>
            <a:r>
              <a:rPr lang="ja-JP" altLang="en-AU" sz="2400" dirty="0" smtClean="0"/>
              <a:t>伎</a:t>
            </a:r>
            <a:r>
              <a:rPr lang="en-AU" altLang="ja-JP" sz="2400" dirty="0" smtClean="0"/>
              <a:t>).</a:t>
            </a:r>
          </a:p>
          <a:p>
            <a:pPr marL="36576" indent="0" algn="ctr">
              <a:buNone/>
            </a:pPr>
            <a:endParaRPr kumimoji="1" lang="en-AU" altLang="ja-JP" sz="2400" dirty="0" smtClean="0"/>
          </a:p>
          <a:p>
            <a:pPr marL="36576" indent="0" algn="ctr">
              <a:buNone/>
            </a:pPr>
            <a:r>
              <a:rPr kumimoji="1" lang="en-AU" altLang="ja-JP" sz="2400" dirty="0" smtClean="0"/>
              <a:t>Some people refer Kabuki </a:t>
            </a:r>
            <a:r>
              <a:rPr lang="en-AU" altLang="ja-JP" sz="2400" dirty="0" smtClean="0"/>
              <a:t>as “Japanese Opera’</a:t>
            </a:r>
            <a:endParaRPr kumimoji="1" lang="ja-JP" alt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484784"/>
            <a:ext cx="3312368" cy="4500956"/>
          </a:xfrm>
          <a:prstGeom prst="rect">
            <a:avLst/>
          </a:prstGeom>
          <a:ln>
            <a:noFill/>
          </a:ln>
          <a:effectLst>
            <a:softEdge rad="112500"/>
          </a:effectLst>
        </p:spPr>
      </p:pic>
    </p:spTree>
    <p:extLst>
      <p:ext uri="{BB962C8B-B14F-4D97-AF65-F5344CB8AC3E}">
        <p14:creationId xmlns:p14="http://schemas.microsoft.com/office/powerpoint/2010/main" val="1825008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116632"/>
            <a:ext cx="4176464" cy="1152128"/>
          </a:xfrm>
        </p:spPr>
        <p:txBody>
          <a:bodyPr>
            <a:normAutofit/>
          </a:bodyPr>
          <a:lstStyle/>
          <a:p>
            <a:r>
              <a:rPr lang="ja-JP" altLang="en-US" sz="4000" b="1" cap="all" dirty="0">
                <a:ln w="5000" cmpd="sng">
                  <a:solidFill>
                    <a:schemeClr val="bg1">
                      <a:lumMod val="85000"/>
                      <a:lumOff val="15000"/>
                    </a:schemeClr>
                  </a:solidFill>
                  <a:prstDash val="solid"/>
                </a:ln>
                <a:solidFill>
                  <a:schemeClr val="tx1">
                    <a:lumMod val="85000"/>
                  </a:schemeClr>
                </a:solidFill>
                <a:effectLst>
                  <a:outerShdw blurRad="50800" dist="38100" dir="5400000" algn="t" rotWithShape="0">
                    <a:prstClr val="black">
                      <a:alpha val="50000"/>
                    </a:prstClr>
                  </a:outerShdw>
                </a:effectLst>
                <a:latin typeface="+mn-ea"/>
                <a:ea typeface="+mn-ea"/>
              </a:rPr>
              <a:t>歴</a:t>
            </a:r>
            <a:r>
              <a:rPr lang="ja-JP" altLang="en-US" sz="4000" b="1" cap="all" dirty="0" smtClean="0">
                <a:ln w="5000" cmpd="sng">
                  <a:solidFill>
                    <a:schemeClr val="bg1">
                      <a:lumMod val="85000"/>
                      <a:lumOff val="15000"/>
                    </a:schemeClr>
                  </a:solidFill>
                  <a:prstDash val="solid"/>
                </a:ln>
                <a:solidFill>
                  <a:schemeClr val="tx1">
                    <a:lumMod val="85000"/>
                  </a:schemeClr>
                </a:solidFill>
                <a:effectLst>
                  <a:outerShdw blurRad="50800" dist="38100" dir="5400000" algn="t" rotWithShape="0">
                    <a:prstClr val="black">
                      <a:alpha val="50000"/>
                    </a:prstClr>
                  </a:outerShdw>
                </a:effectLst>
                <a:latin typeface="+mn-ea"/>
                <a:ea typeface="+mn-ea"/>
              </a:rPr>
              <a:t>史　</a:t>
            </a:r>
            <a:r>
              <a:rPr lang="en-US" altLang="ja-JP" sz="4000" b="1" cap="all" dirty="0" smtClean="0">
                <a:ln w="5000" cmpd="sng">
                  <a:solidFill>
                    <a:schemeClr val="bg1">
                      <a:lumMod val="85000"/>
                      <a:lumOff val="15000"/>
                    </a:schemeClr>
                  </a:solidFill>
                  <a:prstDash val="solid"/>
                </a:ln>
                <a:solidFill>
                  <a:schemeClr val="tx1">
                    <a:lumMod val="85000"/>
                  </a:schemeClr>
                </a:solidFill>
                <a:effectLst>
                  <a:outerShdw blurRad="50800" dist="38100" dir="5400000" algn="t" rotWithShape="0">
                    <a:prstClr val="black">
                      <a:alpha val="50000"/>
                    </a:prstClr>
                  </a:outerShdw>
                </a:effectLst>
                <a:latin typeface="+mn-ea"/>
                <a:ea typeface="+mn-ea"/>
              </a:rPr>
              <a:t>History</a:t>
            </a:r>
            <a:r>
              <a:rPr kumimoji="1" lang="en-US" altLang="ja-JP" dirty="0" smtClean="0"/>
              <a:t> </a:t>
            </a:r>
            <a:endParaRPr kumimoji="1" lang="ja-JP" altLang="en-US" dirty="0"/>
          </a:p>
        </p:txBody>
      </p:sp>
      <p:sp>
        <p:nvSpPr>
          <p:cNvPr id="3" name="Content Placeholder 2"/>
          <p:cNvSpPr>
            <a:spLocks noGrp="1"/>
          </p:cNvSpPr>
          <p:nvPr>
            <p:ph idx="1"/>
          </p:nvPr>
        </p:nvSpPr>
        <p:spPr>
          <a:xfrm>
            <a:off x="457200" y="4437112"/>
            <a:ext cx="8229600" cy="2016224"/>
          </a:xfrm>
        </p:spPr>
        <p:txBody>
          <a:bodyPr>
            <a:normAutofit fontScale="85000" lnSpcReduction="20000"/>
          </a:bodyPr>
          <a:lstStyle/>
          <a:p>
            <a:pPr marL="36576" indent="0" algn="ctr">
              <a:buNone/>
            </a:pPr>
            <a:r>
              <a:rPr lang="en-AU" altLang="ja-JP" dirty="0" smtClean="0"/>
              <a:t>The </a:t>
            </a:r>
            <a:r>
              <a:rPr lang="en-AU" altLang="ja-JP" dirty="0"/>
              <a:t>history of kabuki began in 1603. Female performers played both men and women in comic </a:t>
            </a:r>
            <a:r>
              <a:rPr lang="en-AU" altLang="ja-JP" dirty="0" smtClean="0"/>
              <a:t>plays </a:t>
            </a:r>
            <a:r>
              <a:rPr lang="en-AU" altLang="ja-JP" dirty="0"/>
              <a:t>about ordinary </a:t>
            </a:r>
            <a:r>
              <a:rPr lang="en-AU" altLang="ja-JP" dirty="0" smtClean="0"/>
              <a:t>life. The Shogun switched to all male performers after 1629.  Kabuki has been one of the most popular forms of entertainment in Japan since then.</a:t>
            </a:r>
            <a:endParaRPr kumimoji="1" lang="ja-JP" altLang="en-US" dirty="0"/>
          </a:p>
        </p:txBody>
      </p:sp>
      <p:pic>
        <p:nvPicPr>
          <p:cNvPr id="2050" name="Picture 2" descr="C:\Users\Hide\Desktop\新しいフォルダー\img_1547366_48595969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340768"/>
            <a:ext cx="5544615" cy="29523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796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116632"/>
            <a:ext cx="7467600" cy="1143000"/>
          </a:xfrm>
        </p:spPr>
        <p:txBody>
          <a:bodyPr>
            <a:normAutofit/>
          </a:bodyPr>
          <a:lstStyle/>
          <a:p>
            <a:r>
              <a:rPr lang="ja-JP" altLang="en-US" sz="4800" b="1" cap="all" dirty="0">
                <a:ln w="5000" cmpd="sng">
                  <a:solidFill>
                    <a:schemeClr val="bg1">
                      <a:lumMod val="85000"/>
                      <a:lumOff val="15000"/>
                    </a:schemeClr>
                  </a:solidFill>
                  <a:prstDash val="solid"/>
                </a:ln>
                <a:solidFill>
                  <a:schemeClr val="tx1">
                    <a:lumMod val="85000"/>
                  </a:schemeClr>
                </a:solidFill>
                <a:effectLst>
                  <a:outerShdw blurRad="50800" dist="38100" dir="5400000" algn="t" rotWithShape="0">
                    <a:prstClr val="black">
                      <a:alpha val="50000"/>
                    </a:prstClr>
                  </a:outerShdw>
                </a:effectLst>
                <a:latin typeface="+mn-ea"/>
                <a:ea typeface="+mn-ea"/>
              </a:rPr>
              <a:t>女形　</a:t>
            </a:r>
            <a:r>
              <a:rPr lang="en-US" altLang="ja-JP" sz="4800" b="1" cap="all" dirty="0" smtClean="0">
                <a:ln w="5000" cmpd="sng">
                  <a:solidFill>
                    <a:schemeClr val="bg1">
                      <a:lumMod val="85000"/>
                      <a:lumOff val="15000"/>
                    </a:schemeClr>
                  </a:solidFill>
                  <a:prstDash val="solid"/>
                </a:ln>
                <a:solidFill>
                  <a:schemeClr val="tx1">
                    <a:lumMod val="85000"/>
                  </a:schemeClr>
                </a:solidFill>
                <a:effectLst>
                  <a:outerShdw blurRad="50800" dist="38100" dir="5400000" algn="t" rotWithShape="0">
                    <a:prstClr val="black">
                      <a:alpha val="50000"/>
                    </a:prstClr>
                  </a:outerShdw>
                </a:effectLst>
                <a:latin typeface="+mn-ea"/>
                <a:ea typeface="+mn-ea"/>
              </a:rPr>
              <a:t>onnagata</a:t>
            </a:r>
            <a:endParaRPr lang="ja-JP" altLang="en-US" sz="4800" b="1" cap="all" dirty="0">
              <a:ln w="5000" cmpd="sng">
                <a:solidFill>
                  <a:schemeClr val="bg1">
                    <a:lumMod val="85000"/>
                    <a:lumOff val="15000"/>
                  </a:schemeClr>
                </a:solidFill>
                <a:prstDash val="solid"/>
              </a:ln>
              <a:solidFill>
                <a:schemeClr val="tx1">
                  <a:lumMod val="85000"/>
                </a:schemeClr>
              </a:solidFill>
              <a:effectLst>
                <a:outerShdw blurRad="50800" dist="38100" dir="5400000" algn="t" rotWithShape="0">
                  <a:prstClr val="black">
                    <a:alpha val="50000"/>
                  </a:prstClr>
                </a:outerShdw>
              </a:effectLst>
              <a:latin typeface="+mn-ea"/>
              <a:ea typeface="+mn-ea"/>
            </a:endParaRPr>
          </a:p>
        </p:txBody>
      </p:sp>
      <p:sp>
        <p:nvSpPr>
          <p:cNvPr id="5" name="Content Placeholder 4"/>
          <p:cNvSpPr>
            <a:spLocks noGrp="1"/>
          </p:cNvSpPr>
          <p:nvPr>
            <p:ph idx="1"/>
          </p:nvPr>
        </p:nvSpPr>
        <p:spPr>
          <a:xfrm>
            <a:off x="323528" y="1340768"/>
            <a:ext cx="5040560" cy="5270947"/>
          </a:xfrm>
        </p:spPr>
        <p:txBody>
          <a:bodyPr>
            <a:normAutofit fontScale="85000" lnSpcReduction="20000"/>
          </a:bodyPr>
          <a:lstStyle/>
          <a:p>
            <a:pPr marL="36576" indent="0" algn="ctr">
              <a:buNone/>
            </a:pPr>
            <a:r>
              <a:rPr lang="en-US" altLang="ja-JP" dirty="0" smtClean="0"/>
              <a:t>After the Shogunate banned females from performing in kabuki, t</a:t>
            </a:r>
            <a:r>
              <a:rPr lang="en-AU" altLang="ja-JP" dirty="0" smtClean="0"/>
              <a:t>he female roles were </a:t>
            </a:r>
            <a:r>
              <a:rPr lang="en-AU" altLang="ja-JP" dirty="0"/>
              <a:t>played by </a:t>
            </a:r>
            <a:r>
              <a:rPr lang="en-AU" altLang="ja-JP" i="1" dirty="0"/>
              <a:t>onnagata</a:t>
            </a:r>
            <a:r>
              <a:rPr lang="en-AU" altLang="ja-JP" dirty="0"/>
              <a:t> ("female impersonators"), who often have movements more feminine than those of real women. During </a:t>
            </a:r>
            <a:r>
              <a:rPr lang="en-AU" altLang="ja-JP" dirty="0" smtClean="0"/>
              <a:t>performances </a:t>
            </a:r>
            <a:r>
              <a:rPr lang="en-AU" altLang="ja-JP" dirty="0"/>
              <a:t>they walk delicately with their knees pointed inward and stand sideways to take attention away from the broad masculine shoulders</a:t>
            </a:r>
            <a:r>
              <a:rPr lang="en-AU" altLang="ja-JP" dirty="0" smtClean="0"/>
              <a:t>. </a:t>
            </a:r>
            <a:r>
              <a:rPr lang="en-AU" altLang="ja-JP" dirty="0"/>
              <a:t>During their training they are taught to walk like a woman by having their legs tied together at the knees</a:t>
            </a:r>
            <a:endParaRPr kumimoji="1" lang="ja-JP" altLang="en-US" dirty="0"/>
          </a:p>
        </p:txBody>
      </p:sp>
      <p:pic>
        <p:nvPicPr>
          <p:cNvPr id="3074" name="Picture 2" descr="C:\Users\Hide\Desktop\新しいフォルダー\20110114000256_10_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340768"/>
            <a:ext cx="3024336" cy="208823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Hide\Desktop\新しいフォルダー\fa9ff50912c322d80db509f3ae1669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1" y="3429000"/>
            <a:ext cx="3096345"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16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19256" cy="1143000"/>
          </a:xfrm>
        </p:spPr>
        <p:txBody>
          <a:bodyPr>
            <a:normAutofit/>
          </a:bodyPr>
          <a:lstStyle/>
          <a:p>
            <a:r>
              <a:rPr lang="ja-JP" altLang="en-US" dirty="0"/>
              <a:t>歌舞</a:t>
            </a:r>
            <a:r>
              <a:rPr lang="ja-JP" altLang="en-US" dirty="0" smtClean="0"/>
              <a:t>伎役者 </a:t>
            </a:r>
            <a:r>
              <a:rPr lang="en-US" altLang="ja-JP" dirty="0" smtClean="0"/>
              <a:t>– KABUKI ACTORS  </a:t>
            </a:r>
            <a:endParaRPr kumimoji="1" lang="ja-JP" altLang="en-US" dirty="0"/>
          </a:p>
        </p:txBody>
      </p:sp>
      <p:sp>
        <p:nvSpPr>
          <p:cNvPr id="3" name="Content Placeholder 2"/>
          <p:cNvSpPr>
            <a:spLocks noGrp="1"/>
          </p:cNvSpPr>
          <p:nvPr>
            <p:ph idx="1"/>
          </p:nvPr>
        </p:nvSpPr>
        <p:spPr>
          <a:xfrm>
            <a:off x="179512" y="1268761"/>
            <a:ext cx="6120680" cy="5237014"/>
          </a:xfrm>
        </p:spPr>
        <p:txBody>
          <a:bodyPr>
            <a:noAutofit/>
          </a:bodyPr>
          <a:lstStyle/>
          <a:p>
            <a:pPr marL="36576" indent="0" algn="ctr">
              <a:buNone/>
            </a:pPr>
            <a:r>
              <a:rPr lang="en-AU" altLang="ja-JP" sz="2800" dirty="0" smtClean="0"/>
              <a:t>Kabuki acting and traditions are often kept in the family and can span six or more generations. Famous kabuki actors rarely rehearse, as they have been exposed to the plays their entire life.</a:t>
            </a:r>
          </a:p>
          <a:p>
            <a:pPr marL="36576" indent="0" algn="ctr">
              <a:buNone/>
            </a:pPr>
            <a:r>
              <a:rPr lang="en-AU" altLang="ja-JP" sz="2800" dirty="0" smtClean="0"/>
              <a:t>They know practically the entire 500-play repertoire of kabuki theatre by heart because of their training in classic dance, music, movement and acting from a young age.</a:t>
            </a:r>
            <a:endParaRPr kumimoji="1" lang="ja-JP" alt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00192" y="2348880"/>
            <a:ext cx="2664296" cy="29687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411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ja-JP" altLang="en-US" dirty="0" smtClean="0"/>
              <a:t>　</a:t>
            </a:r>
            <a:r>
              <a:rPr kumimoji="1" lang="en-US" altLang="ja-JP" dirty="0" smtClean="0"/>
              <a:t>KABUKI Actor Families</a:t>
            </a:r>
            <a:endParaRPr kumimoji="1" lang="ja-JP" altLang="en-US" dirty="0"/>
          </a:p>
        </p:txBody>
      </p:sp>
      <p:sp>
        <p:nvSpPr>
          <p:cNvPr id="3" name="Content Placeholder 2"/>
          <p:cNvSpPr>
            <a:spLocks noGrp="1"/>
          </p:cNvSpPr>
          <p:nvPr>
            <p:ph idx="1"/>
          </p:nvPr>
        </p:nvSpPr>
        <p:spPr>
          <a:xfrm>
            <a:off x="542490" y="3351177"/>
            <a:ext cx="1882552" cy="432048"/>
          </a:xfrm>
        </p:spPr>
        <p:txBody>
          <a:bodyPr>
            <a:normAutofit fontScale="85000" lnSpcReduction="20000"/>
          </a:bodyPr>
          <a:lstStyle/>
          <a:p>
            <a:pPr marL="36576" indent="0" algn="ctr">
              <a:buNone/>
            </a:pPr>
            <a:r>
              <a:rPr lang="en-US" altLang="ja-JP" dirty="0" smtClean="0"/>
              <a:t>Nakamura</a:t>
            </a:r>
            <a:endParaRPr kumimoji="1" lang="ja-JP" altLang="en-US" dirty="0"/>
          </a:p>
        </p:txBody>
      </p:sp>
      <p:pic>
        <p:nvPicPr>
          <p:cNvPr id="5122" name="Picture 2" descr="C:\Users\Hide\Desktop\新しいフォルダー\Sumikiri_Ichō_invert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H="1" flipV="1">
            <a:off x="827584" y="1860005"/>
            <a:ext cx="1400187" cy="125607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Hide\Desktop\新しいフォルダー\Mimasu_invert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6338" y="1860005"/>
            <a:ext cx="1247378" cy="124737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5093551" y="5587663"/>
            <a:ext cx="1882552" cy="532656"/>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1"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1"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1"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1"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1"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1"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1"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1"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1" sz="1600" kern="1200">
                <a:solidFill>
                  <a:schemeClr val="tx1"/>
                </a:solidFill>
                <a:latin typeface="+mn-lt"/>
                <a:ea typeface="+mn-ea"/>
                <a:cs typeface="+mn-cs"/>
              </a:defRPr>
            </a:lvl9pPr>
          </a:lstStyle>
          <a:p>
            <a:pPr marL="36576" indent="0" algn="ctr">
              <a:buFont typeface="Wingdings 2"/>
              <a:buNone/>
            </a:pPr>
            <a:r>
              <a:rPr lang="en-US" altLang="ja-JP" sz="2600" dirty="0" smtClean="0"/>
              <a:t>Yorozu</a:t>
            </a:r>
            <a:endParaRPr lang="ja-JP" altLang="en-US" sz="2600" dirty="0"/>
          </a:p>
        </p:txBody>
      </p:sp>
      <p:sp>
        <p:nvSpPr>
          <p:cNvPr id="8" name="Content Placeholder 2"/>
          <p:cNvSpPr txBox="1">
            <a:spLocks/>
          </p:cNvSpPr>
          <p:nvPr/>
        </p:nvSpPr>
        <p:spPr>
          <a:xfrm>
            <a:off x="2905472" y="5560640"/>
            <a:ext cx="1882552" cy="532656"/>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1"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1"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1"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1"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1"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1"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1"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1"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1" sz="1600" kern="1200">
                <a:solidFill>
                  <a:schemeClr val="tx1"/>
                </a:solidFill>
                <a:latin typeface="+mn-lt"/>
                <a:ea typeface="+mn-ea"/>
                <a:cs typeface="+mn-cs"/>
              </a:defRPr>
            </a:lvl9pPr>
          </a:lstStyle>
          <a:p>
            <a:pPr marL="36576" indent="0" algn="ctr">
              <a:buFont typeface="Wingdings 2"/>
              <a:buNone/>
            </a:pPr>
            <a:r>
              <a:rPr lang="en-US" altLang="ja-JP" sz="2600" dirty="0" smtClean="0"/>
              <a:t>Yamato</a:t>
            </a:r>
            <a:endParaRPr lang="ja-JP" altLang="en-US" sz="2600" dirty="0"/>
          </a:p>
        </p:txBody>
      </p:sp>
      <p:sp>
        <p:nvSpPr>
          <p:cNvPr id="9" name="Content Placeholder 2"/>
          <p:cNvSpPr txBox="1">
            <a:spLocks/>
          </p:cNvSpPr>
          <p:nvPr/>
        </p:nvSpPr>
        <p:spPr>
          <a:xfrm>
            <a:off x="529208" y="5560640"/>
            <a:ext cx="1882552" cy="532656"/>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1"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1"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1"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1"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1"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1"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1"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1"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1" sz="1600" kern="1200">
                <a:solidFill>
                  <a:schemeClr val="tx1"/>
                </a:solidFill>
                <a:latin typeface="+mn-lt"/>
                <a:ea typeface="+mn-ea"/>
                <a:cs typeface="+mn-cs"/>
              </a:defRPr>
            </a:lvl9pPr>
          </a:lstStyle>
          <a:p>
            <a:pPr marL="36576" indent="0" algn="ctr">
              <a:buFont typeface="Wingdings 2"/>
              <a:buNone/>
            </a:pPr>
            <a:r>
              <a:rPr lang="en-US" altLang="ja-JP" sz="2600" dirty="0" err="1" smtClean="0"/>
              <a:t>Korai</a:t>
            </a:r>
            <a:endParaRPr lang="ja-JP" altLang="en-US" sz="2600" dirty="0"/>
          </a:p>
        </p:txBody>
      </p:sp>
      <p:sp>
        <p:nvSpPr>
          <p:cNvPr id="10" name="Content Placeholder 2"/>
          <p:cNvSpPr txBox="1">
            <a:spLocks/>
          </p:cNvSpPr>
          <p:nvPr/>
        </p:nvSpPr>
        <p:spPr>
          <a:xfrm>
            <a:off x="4791934" y="3284984"/>
            <a:ext cx="2228338" cy="532656"/>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1"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1"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1"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1"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1"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1"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1"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1"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1" sz="1600" kern="1200">
                <a:solidFill>
                  <a:schemeClr val="tx1"/>
                </a:solidFill>
                <a:latin typeface="+mn-lt"/>
                <a:ea typeface="+mn-ea"/>
                <a:cs typeface="+mn-cs"/>
              </a:defRPr>
            </a:lvl9pPr>
          </a:lstStyle>
          <a:p>
            <a:pPr marL="36576" indent="0" algn="ctr">
              <a:buFont typeface="Wingdings 2"/>
              <a:buNone/>
            </a:pPr>
            <a:r>
              <a:rPr lang="en-US" altLang="ja-JP" sz="2600" dirty="0" err="1" smtClean="0"/>
              <a:t>Omodaka</a:t>
            </a:r>
            <a:endParaRPr lang="ja-JP" altLang="en-US" sz="2600" dirty="0"/>
          </a:p>
        </p:txBody>
      </p:sp>
      <p:sp>
        <p:nvSpPr>
          <p:cNvPr id="11" name="Content Placeholder 2"/>
          <p:cNvSpPr txBox="1">
            <a:spLocks/>
          </p:cNvSpPr>
          <p:nvPr/>
        </p:nvSpPr>
        <p:spPr>
          <a:xfrm>
            <a:off x="2766317" y="3284984"/>
            <a:ext cx="2160240" cy="532656"/>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1"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1"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1"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1"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1"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1"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1"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1"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1" sz="1600" kern="1200">
                <a:solidFill>
                  <a:schemeClr val="tx1"/>
                </a:solidFill>
                <a:latin typeface="+mn-lt"/>
                <a:ea typeface="+mn-ea"/>
                <a:cs typeface="+mn-cs"/>
              </a:defRPr>
            </a:lvl9pPr>
          </a:lstStyle>
          <a:p>
            <a:pPr marL="36576" indent="0" algn="ctr">
              <a:buFont typeface="Wingdings 2"/>
              <a:buNone/>
            </a:pPr>
            <a:r>
              <a:rPr lang="en-US" altLang="ja-JP" sz="2600" dirty="0" smtClean="0"/>
              <a:t>Narita</a:t>
            </a:r>
            <a:endParaRPr lang="ja-JP" altLang="en-US" sz="2600" dirty="0"/>
          </a:p>
        </p:txBody>
      </p:sp>
      <p:pic>
        <p:nvPicPr>
          <p:cNvPr id="5124" name="Picture 4" descr="C:\Users\Hide\Desktop\新しいフォルダー\Tachi_Omodaka_invert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1860005"/>
            <a:ext cx="1264108" cy="12075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Hide\Desktop\新しいフォルダー\Yotsu_Hana-bishi_invert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27583" y="4045036"/>
            <a:ext cx="1400188" cy="1400188"/>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Hide\Desktop\新しいフォルダー\Mitsu_Dai_inverte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20242" y="4013438"/>
            <a:ext cx="1253012" cy="135977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Users\Hide\Desktop\新しいフォルダー\Kiri_chō_inverte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92080" y="4081111"/>
            <a:ext cx="1304081" cy="1304081"/>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C:\Users\Hide\Desktop\新しいフォルダー\600px-Ageha_inverte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84895" y="4093089"/>
            <a:ext cx="1280127" cy="1280127"/>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2"/>
          <p:cNvSpPr txBox="1">
            <a:spLocks/>
          </p:cNvSpPr>
          <p:nvPr/>
        </p:nvSpPr>
        <p:spPr>
          <a:xfrm>
            <a:off x="6948264" y="5560640"/>
            <a:ext cx="1882552" cy="532656"/>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1"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1"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1"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1"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1"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1"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1"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1"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1" sz="1600" kern="1200">
                <a:solidFill>
                  <a:schemeClr val="tx1"/>
                </a:solidFill>
                <a:latin typeface="+mn-lt"/>
                <a:ea typeface="+mn-ea"/>
                <a:cs typeface="+mn-cs"/>
              </a:defRPr>
            </a:lvl9pPr>
          </a:lstStyle>
          <a:p>
            <a:pPr marL="36576" indent="0" algn="ctr">
              <a:buFont typeface="Wingdings 2"/>
              <a:buNone/>
            </a:pPr>
            <a:r>
              <a:rPr lang="en-US" altLang="ja-JP" sz="2600" dirty="0" smtClean="0"/>
              <a:t>Harima</a:t>
            </a:r>
            <a:endParaRPr lang="ja-JP" altLang="en-US" sz="2600" dirty="0"/>
          </a:p>
        </p:txBody>
      </p:sp>
      <p:sp>
        <p:nvSpPr>
          <p:cNvPr id="19" name="Content Placeholder 2"/>
          <p:cNvSpPr txBox="1">
            <a:spLocks/>
          </p:cNvSpPr>
          <p:nvPr/>
        </p:nvSpPr>
        <p:spPr>
          <a:xfrm>
            <a:off x="6948264" y="3284984"/>
            <a:ext cx="2019715" cy="532656"/>
          </a:xfrm>
          <a:prstGeom prst="rect">
            <a:avLst/>
          </a:prstGeom>
        </p:spPr>
        <p:txBody>
          <a:bodyPr vert="horz">
            <a:noAutofit/>
          </a:bodyPr>
          <a:lstStyle>
            <a:lvl1pPr marL="420624" indent="-384048" algn="l" rtl="0" eaLnBrk="1" latinLnBrk="0" hangingPunct="1">
              <a:spcBef>
                <a:spcPct val="20000"/>
              </a:spcBef>
              <a:buClr>
                <a:schemeClr val="accent1"/>
              </a:buClr>
              <a:buSzPct val="80000"/>
              <a:buFont typeface="Wingdings 2"/>
              <a:buChar char=""/>
              <a:defRPr kumimoji="1"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1"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1"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1"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1"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1"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1"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1"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1" sz="1600" kern="1200">
                <a:solidFill>
                  <a:schemeClr val="tx1"/>
                </a:solidFill>
                <a:latin typeface="+mn-lt"/>
                <a:ea typeface="+mn-ea"/>
                <a:cs typeface="+mn-cs"/>
              </a:defRPr>
            </a:lvl9pPr>
          </a:lstStyle>
          <a:p>
            <a:pPr marL="36576" indent="0" algn="ctr">
              <a:buFont typeface="Wingdings 2"/>
              <a:buNone/>
            </a:pPr>
            <a:r>
              <a:rPr lang="en-US" altLang="ja-JP" sz="2600" dirty="0" smtClean="0"/>
              <a:t>Matsushima</a:t>
            </a:r>
            <a:endParaRPr lang="ja-JP" altLang="en-US" sz="2600" dirty="0"/>
          </a:p>
        </p:txBody>
      </p:sp>
      <p:pic>
        <p:nvPicPr>
          <p:cNvPr id="5130" name="Picture 10" descr="C:\Users\Hide\Desktop\新しいフォルダー\400px-Nanatsu-wari_Maru_ni_Ni-hiki_inverted.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58091" y="1851307"/>
            <a:ext cx="1382703" cy="125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53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808" y="188640"/>
            <a:ext cx="7467600" cy="1012974"/>
          </a:xfrm>
        </p:spPr>
        <p:txBody>
          <a:bodyPr>
            <a:normAutofit/>
          </a:bodyPr>
          <a:lstStyle/>
          <a:p>
            <a:r>
              <a:rPr lang="ja-JP" altLang="en-US" dirty="0"/>
              <a:t>歌舞伎役者　</a:t>
            </a:r>
            <a:r>
              <a:rPr lang="en-US" altLang="ja-JP" dirty="0" smtClean="0"/>
              <a:t>KABUKI ACTORS</a:t>
            </a:r>
            <a:endParaRPr kumimoji="1" lang="ja-JP" altLang="en-US" dirty="0"/>
          </a:p>
        </p:txBody>
      </p:sp>
      <p:sp>
        <p:nvSpPr>
          <p:cNvPr id="3" name="Content Placeholder 2"/>
          <p:cNvSpPr>
            <a:spLocks noGrp="1"/>
          </p:cNvSpPr>
          <p:nvPr>
            <p:ph idx="1"/>
          </p:nvPr>
        </p:nvSpPr>
        <p:spPr>
          <a:xfrm>
            <a:off x="322450" y="4692277"/>
            <a:ext cx="8494822" cy="1545035"/>
          </a:xfrm>
        </p:spPr>
        <p:txBody>
          <a:bodyPr>
            <a:normAutofit fontScale="77500" lnSpcReduction="20000"/>
          </a:bodyPr>
          <a:lstStyle/>
          <a:p>
            <a:pPr marL="36576" indent="0" algn="ctr">
              <a:buNone/>
            </a:pPr>
            <a:r>
              <a:rPr lang="en-AU" altLang="ja-JP" dirty="0"/>
              <a:t>Most actors have been trained in family run schools, many of which get their names and styles from famous kabuki actors. Children regard their teacher-father as a master and use formal language when communicating to him even at home.</a:t>
            </a:r>
            <a:endParaRPr kumimoji="1" lang="ja-JP"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12160" y="1451630"/>
            <a:ext cx="2805112" cy="280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descr="C:\Users\Hide\Desktop\新しいフォルダー\gallery_200906011501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450" y="1470653"/>
            <a:ext cx="2178841" cy="28051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Hide\Desktop\新しいフォルダー\e0011737_161613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1470653"/>
            <a:ext cx="3186619" cy="2786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783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7400" y="274638"/>
            <a:ext cx="4546848" cy="1143000"/>
          </a:xfrm>
        </p:spPr>
        <p:txBody>
          <a:bodyPr/>
          <a:lstStyle/>
          <a:p>
            <a:r>
              <a:rPr kumimoji="1" lang="ja-JP" altLang="en-US" dirty="0" smtClean="0"/>
              <a:t>隈取　</a:t>
            </a:r>
            <a:r>
              <a:rPr kumimoji="1" lang="en-US" altLang="ja-JP" dirty="0" smtClean="0"/>
              <a:t>KUMADORI</a:t>
            </a:r>
            <a:endParaRPr kumimoji="1" lang="ja-JP" altLang="en-US" dirty="0"/>
          </a:p>
        </p:txBody>
      </p:sp>
      <p:sp>
        <p:nvSpPr>
          <p:cNvPr id="3" name="Content Placeholder 2"/>
          <p:cNvSpPr>
            <a:spLocks noGrp="1"/>
          </p:cNvSpPr>
          <p:nvPr>
            <p:ph idx="1"/>
          </p:nvPr>
        </p:nvSpPr>
        <p:spPr>
          <a:xfrm>
            <a:off x="3995936" y="2024844"/>
            <a:ext cx="4824536" cy="3672408"/>
          </a:xfrm>
        </p:spPr>
        <p:txBody>
          <a:bodyPr>
            <a:normAutofit fontScale="92500" lnSpcReduction="20000"/>
          </a:bodyPr>
          <a:lstStyle/>
          <a:p>
            <a:r>
              <a:rPr kumimoji="1" lang="en-AU" altLang="ja-JP" dirty="0" smtClean="0"/>
              <a:t>Red  -  anger</a:t>
            </a:r>
          </a:p>
          <a:p>
            <a:pPr marL="36576" indent="0">
              <a:buNone/>
            </a:pPr>
            <a:endParaRPr kumimoji="1" lang="en-AU" altLang="ja-JP" dirty="0" smtClean="0"/>
          </a:p>
          <a:p>
            <a:r>
              <a:rPr lang="en-AU" altLang="ja-JP" dirty="0" smtClean="0"/>
              <a:t>Brown  -   selfishness </a:t>
            </a:r>
          </a:p>
          <a:p>
            <a:endParaRPr kumimoji="1" lang="en-AU" altLang="ja-JP" dirty="0" smtClean="0"/>
          </a:p>
          <a:p>
            <a:r>
              <a:rPr kumimoji="1" lang="en-AU" altLang="ja-JP" dirty="0" smtClean="0"/>
              <a:t>Blue  -   ghost / villain</a:t>
            </a:r>
          </a:p>
          <a:p>
            <a:endParaRPr lang="en-AU" altLang="ja-JP" dirty="0" smtClean="0"/>
          </a:p>
          <a:p>
            <a:r>
              <a:rPr lang="en-AU" altLang="ja-JP" dirty="0" smtClean="0"/>
              <a:t>White face &amp; black eyes - Samurai</a:t>
            </a:r>
            <a:endParaRPr kumimoji="1" lang="ja-JP" altLang="en-US" dirty="0"/>
          </a:p>
        </p:txBody>
      </p:sp>
      <p:pic>
        <p:nvPicPr>
          <p:cNvPr id="1026" name="Picture 2" descr="C:\Users\Hide\Desktop\新しいフォルダー\kumado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628800"/>
            <a:ext cx="3068960"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611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25760"/>
            <a:ext cx="6552728" cy="854968"/>
          </a:xfrm>
        </p:spPr>
        <p:txBody>
          <a:bodyPr/>
          <a:lstStyle/>
          <a:p>
            <a:r>
              <a:rPr kumimoji="1" lang="ja-JP" altLang="en-US" dirty="0" smtClean="0"/>
              <a:t>勧進帳  </a:t>
            </a:r>
            <a:r>
              <a:rPr kumimoji="1" lang="en-US" altLang="ja-JP" dirty="0" smtClean="0"/>
              <a:t>KANJINCHO</a:t>
            </a:r>
            <a:endParaRPr kumimoji="1" lang="ja-JP" altLang="en-US" dirty="0"/>
          </a:p>
        </p:txBody>
      </p:sp>
      <p:sp>
        <p:nvSpPr>
          <p:cNvPr id="3" name="Content Placeholder 2"/>
          <p:cNvSpPr>
            <a:spLocks noGrp="1"/>
          </p:cNvSpPr>
          <p:nvPr>
            <p:ph idx="1"/>
          </p:nvPr>
        </p:nvSpPr>
        <p:spPr>
          <a:xfrm>
            <a:off x="0" y="3933056"/>
            <a:ext cx="9036496" cy="2924944"/>
          </a:xfrm>
        </p:spPr>
        <p:txBody>
          <a:bodyPr>
            <a:normAutofit fontScale="70000" lnSpcReduction="20000"/>
          </a:bodyPr>
          <a:lstStyle/>
          <a:p>
            <a:pPr marL="36576" indent="0" algn="ctr">
              <a:buNone/>
            </a:pPr>
            <a:r>
              <a:rPr kumimoji="1" lang="en-AU" altLang="ja-JP" dirty="0" smtClean="0"/>
              <a:t>‘</a:t>
            </a:r>
            <a:r>
              <a:rPr kumimoji="1" lang="en-AU" altLang="ja-JP" b="1" i="1" dirty="0" err="1" smtClean="0"/>
              <a:t>Kanjincho</a:t>
            </a:r>
            <a:r>
              <a:rPr kumimoji="1" lang="en-AU" altLang="ja-JP" dirty="0" smtClean="0"/>
              <a:t>’ is one of the most popular kabuki plays. The story </a:t>
            </a:r>
            <a:r>
              <a:rPr lang="en-AU" altLang="ja-JP" dirty="0" smtClean="0"/>
              <a:t>takes place during the</a:t>
            </a:r>
            <a:r>
              <a:rPr kumimoji="1" lang="en-AU" altLang="ja-JP" dirty="0" smtClean="0"/>
              <a:t> Genpei war (1180-1185). </a:t>
            </a:r>
            <a:r>
              <a:rPr lang="en-AU" altLang="ja-JP" dirty="0" smtClean="0"/>
              <a:t>Three </a:t>
            </a:r>
            <a:r>
              <a:rPr lang="en-AU" altLang="ja-JP" dirty="0"/>
              <a:t>b</a:t>
            </a:r>
            <a:r>
              <a:rPr lang="en-AU" altLang="ja-JP" dirty="0" smtClean="0"/>
              <a:t>rothers from the </a:t>
            </a:r>
            <a:r>
              <a:rPr lang="en-AU" altLang="ja-JP" dirty="0" err="1" smtClean="0"/>
              <a:t>Minamoto</a:t>
            </a:r>
            <a:r>
              <a:rPr lang="en-AU" altLang="ja-JP" dirty="0" smtClean="0"/>
              <a:t> clan help each other to conquer the powerful Heike clan, who killed their parents. However, after the war the eldest son, Yoritomo, feared and envied the youngest who was more talented and clever, and decided to kill him. The youngest, Yoshitsune, who didn’t want to fight with his older brother, tried to escape but was captured and killed. </a:t>
            </a:r>
          </a:p>
          <a:p>
            <a:pPr marL="36576" indent="0" algn="ctr">
              <a:buNone/>
            </a:pPr>
            <a:r>
              <a:rPr lang="en-AU" altLang="ja-JP" dirty="0" smtClean="0"/>
              <a:t>This story takes place when Yoshitsune, a fugitive with his faithful bodyguard, the famous warrior monk, </a:t>
            </a:r>
            <a:r>
              <a:rPr lang="en-AU" altLang="ja-JP" dirty="0" err="1" smtClean="0"/>
              <a:t>Benkei</a:t>
            </a:r>
            <a:r>
              <a:rPr lang="en-AU" altLang="ja-JP" dirty="0" smtClean="0"/>
              <a:t>,</a:t>
            </a:r>
            <a:r>
              <a:rPr lang="en-AU" altLang="ja-JP" dirty="0"/>
              <a:t> </a:t>
            </a:r>
            <a:r>
              <a:rPr lang="en-AU" altLang="ja-JP" dirty="0" smtClean="0"/>
              <a:t>try to pass through a gate surrounded by </a:t>
            </a:r>
            <a:r>
              <a:rPr lang="en-AU" altLang="ja-JP" dirty="0" err="1" smtClean="0"/>
              <a:t>Yoritomo’s</a:t>
            </a:r>
            <a:r>
              <a:rPr lang="en-AU" altLang="ja-JP" dirty="0" smtClean="0"/>
              <a:t> clan.</a:t>
            </a:r>
            <a:endParaRPr kumimoji="1" lang="ja-JP"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836712"/>
            <a:ext cx="7992889"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00721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1071</TotalTime>
  <Words>463</Words>
  <Application>Microsoft Office PowerPoint</Application>
  <PresentationFormat>On-screen Show (4:3)</PresentationFormat>
  <Paragraphs>35</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HGｺﾞｼｯｸM</vt:lpstr>
      <vt:lpstr>ＭＳ Ｐゴシック</vt:lpstr>
      <vt:lpstr>Arial</vt:lpstr>
      <vt:lpstr>Franklin Gothic Book</vt:lpstr>
      <vt:lpstr>Wingdings 2</vt:lpstr>
      <vt:lpstr>Technic</vt:lpstr>
      <vt:lpstr>歌舞伎</vt:lpstr>
      <vt:lpstr>About KABUKI</vt:lpstr>
      <vt:lpstr>歴史　History </vt:lpstr>
      <vt:lpstr>女形　onnagata</vt:lpstr>
      <vt:lpstr>歌舞伎役者 – KABUKI ACTORS  </vt:lpstr>
      <vt:lpstr>　KABUKI Actor Families</vt:lpstr>
      <vt:lpstr>歌舞伎役者　KABUKI ACTORS</vt:lpstr>
      <vt:lpstr>隈取　KUMADORI</vt:lpstr>
      <vt:lpstr>勧進帳  KANJINCHO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Hide</dc:creator>
  <cp:lastModifiedBy>billinge</cp:lastModifiedBy>
  <cp:revision>39</cp:revision>
  <dcterms:created xsi:type="dcterms:W3CDTF">2012-11-06T10:05:25Z</dcterms:created>
  <dcterms:modified xsi:type="dcterms:W3CDTF">2013-10-17T05:11:25Z</dcterms:modified>
</cp:coreProperties>
</file>