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91" r:id="rId2"/>
    <p:sldId id="298" r:id="rId3"/>
    <p:sldId id="299" r:id="rId4"/>
    <p:sldId id="301" r:id="rId5"/>
    <p:sldId id="300" r:id="rId6"/>
    <p:sldId id="297" r:id="rId7"/>
    <p:sldId id="304" r:id="rId8"/>
    <p:sldId id="305" r:id="rId9"/>
    <p:sldId id="30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40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BBE8C-1616-4633-B7BF-4AED4951933C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6B78D-76AA-4015-B27C-CEC364A5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7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B78D-76AA-4015-B27C-CEC364A5C8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14B2C62-C8B3-41D4-B6E5-2C6E3FCC558E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36CB89-A633-4FED-9C32-3AE83C48A0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かかります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long does it </a:t>
            </a:r>
            <a:r>
              <a:rPr lang="en-US" dirty="0" smtClean="0"/>
              <a:t>take</a:t>
            </a:r>
          </a:p>
          <a:p>
            <a:endParaRPr lang="en-US" dirty="0"/>
          </a:p>
          <a:p>
            <a:r>
              <a:rPr lang="en-US" dirty="0" err="1" smtClean="0"/>
              <a:t>Mirai</a:t>
            </a:r>
            <a:r>
              <a:rPr lang="en-US" dirty="0"/>
              <a:t> </a:t>
            </a:r>
            <a:r>
              <a:rPr lang="en-US" dirty="0" smtClean="0"/>
              <a:t>3/4 - Unit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8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-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181600" cy="4846320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ja-JP" altLang="en-US" dirty="0" smtClean="0">
                <a:solidFill>
                  <a:srgbClr val="00B050"/>
                </a:solidFill>
              </a:rPr>
              <a:t>ふん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ja-JP" altLang="en-US" dirty="0"/>
              <a:t>５</a:t>
            </a:r>
            <a:r>
              <a:rPr lang="ja-JP" altLang="en-US" dirty="0">
                <a:solidFill>
                  <a:srgbClr val="00B050"/>
                </a:solidFill>
              </a:rPr>
              <a:t>ふ</a:t>
            </a:r>
            <a:r>
              <a:rPr lang="ja-JP" altLang="en-US" dirty="0" smtClean="0">
                <a:solidFill>
                  <a:srgbClr val="00B050"/>
                </a:solidFill>
              </a:rPr>
              <a:t>ん</a:t>
            </a:r>
            <a:r>
              <a:rPr lang="ja-JP" altLang="en-US" dirty="0" smtClean="0"/>
              <a:t>　かかります。</a:t>
            </a:r>
            <a:endParaRPr lang="en-US" altLang="ja-JP" dirty="0" smtClean="0"/>
          </a:p>
          <a:p>
            <a:r>
              <a:rPr lang="ja-JP" altLang="en-US" dirty="0"/>
              <a:t>５</a:t>
            </a:r>
            <a:r>
              <a:rPr lang="ja-JP" altLang="en-US" dirty="0">
                <a:solidFill>
                  <a:srgbClr val="00B050"/>
                </a:solidFill>
              </a:rPr>
              <a:t>ふ</a:t>
            </a:r>
            <a:r>
              <a:rPr lang="ja-JP" altLang="en-US" dirty="0" smtClean="0">
                <a:solidFill>
                  <a:srgbClr val="00B050"/>
                </a:solidFill>
              </a:rPr>
              <a:t>ん</a:t>
            </a:r>
            <a:r>
              <a:rPr lang="ja-JP" altLang="en-US" dirty="0" smtClean="0"/>
              <a:t>　ぐらい　かかります。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１０</a:t>
            </a:r>
            <a:r>
              <a:rPr lang="ja-JP" altLang="en-US" dirty="0">
                <a:solidFill>
                  <a:srgbClr val="00B050"/>
                </a:solidFill>
              </a:rPr>
              <a:t>ぷ</a:t>
            </a:r>
            <a:r>
              <a:rPr lang="ja-JP" altLang="en-US" dirty="0" smtClean="0">
                <a:solidFill>
                  <a:srgbClr val="00B050"/>
                </a:solidFill>
              </a:rPr>
              <a:t>ん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r>
              <a:rPr lang="ja-JP" altLang="en-US" dirty="0"/>
              <a:t>１０</a:t>
            </a:r>
            <a:r>
              <a:rPr lang="ja-JP" altLang="en-US" dirty="0">
                <a:solidFill>
                  <a:srgbClr val="00B050"/>
                </a:solidFill>
              </a:rPr>
              <a:t>ぷ</a:t>
            </a:r>
            <a:r>
              <a:rPr lang="ja-JP" altLang="en-US" dirty="0" smtClean="0">
                <a:solidFill>
                  <a:srgbClr val="00B050"/>
                </a:solidFill>
              </a:rPr>
              <a:t>ん</a:t>
            </a:r>
            <a:r>
              <a:rPr lang="ja-JP" altLang="en-US" dirty="0" smtClean="0"/>
              <a:t>　かかります。</a:t>
            </a:r>
            <a:endParaRPr lang="en-US" altLang="ja-JP" dirty="0" smtClean="0"/>
          </a:p>
          <a:p>
            <a:r>
              <a:rPr lang="ja-JP" altLang="en-US" dirty="0"/>
              <a:t>１０</a:t>
            </a:r>
            <a:r>
              <a:rPr lang="ja-JP" altLang="en-US" dirty="0">
                <a:solidFill>
                  <a:srgbClr val="00B050"/>
                </a:solidFill>
              </a:rPr>
              <a:t>ぷ</a:t>
            </a:r>
            <a:r>
              <a:rPr lang="ja-JP" altLang="en-US" dirty="0" smtClean="0">
                <a:solidFill>
                  <a:srgbClr val="00B050"/>
                </a:solidFill>
              </a:rPr>
              <a:t>ん</a:t>
            </a:r>
            <a:r>
              <a:rPr lang="ja-JP" altLang="en-US" dirty="0" smtClean="0"/>
              <a:t>　ぐらい　かかります。</a:t>
            </a:r>
            <a:endParaRPr lang="en-US" altLang="ja-JP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5" y="1752600"/>
            <a:ext cx="2105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7352"/>
            <a:ext cx="1962328" cy="196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05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-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410200" cy="4846320"/>
          </a:xfrm>
        </p:spPr>
        <p:txBody>
          <a:bodyPr>
            <a:normAutofit/>
          </a:bodyPr>
          <a:lstStyle/>
          <a:p>
            <a:r>
              <a:rPr lang="en-US" altLang="ja-JP" dirty="0"/>
              <a:t>1</a:t>
            </a:r>
            <a:r>
              <a:rPr lang="ja-JP" altLang="en-US" dirty="0" smtClean="0">
                <a:solidFill>
                  <a:srgbClr val="00B050"/>
                </a:solidFill>
              </a:rPr>
              <a:t>じ</a:t>
            </a:r>
            <a:r>
              <a:rPr lang="ja-JP" altLang="en-US" dirty="0" smtClean="0">
                <a:solidFill>
                  <a:srgbClr val="FF0000"/>
                </a:solidFill>
              </a:rPr>
              <a:t>かん</a:t>
            </a:r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r>
              <a:rPr lang="en-US" altLang="ja-JP" dirty="0" smtClean="0"/>
              <a:t>1</a:t>
            </a:r>
            <a:r>
              <a:rPr lang="ja-JP" altLang="en-US" dirty="0" smtClean="0">
                <a:solidFill>
                  <a:srgbClr val="00B050"/>
                </a:solidFill>
              </a:rPr>
              <a:t>じ</a:t>
            </a:r>
            <a:r>
              <a:rPr lang="ja-JP" altLang="en-US" dirty="0" smtClean="0">
                <a:solidFill>
                  <a:srgbClr val="FF0000"/>
                </a:solidFill>
              </a:rPr>
              <a:t>かん</a:t>
            </a:r>
            <a:r>
              <a:rPr lang="ja-JP" altLang="en-US" dirty="0" smtClean="0"/>
              <a:t>　かかります。</a:t>
            </a:r>
            <a:endParaRPr lang="en-US" altLang="ja-JP" dirty="0" smtClean="0"/>
          </a:p>
          <a:p>
            <a:r>
              <a:rPr lang="en-US" altLang="ja-JP" dirty="0" smtClean="0"/>
              <a:t>1</a:t>
            </a:r>
            <a:r>
              <a:rPr lang="ja-JP" altLang="en-US" dirty="0" smtClean="0">
                <a:solidFill>
                  <a:srgbClr val="00B050"/>
                </a:solidFill>
              </a:rPr>
              <a:t>じ</a:t>
            </a:r>
            <a:r>
              <a:rPr lang="ja-JP" altLang="en-US" dirty="0" smtClean="0">
                <a:solidFill>
                  <a:srgbClr val="FF0000"/>
                </a:solidFill>
              </a:rPr>
              <a:t>かん</a:t>
            </a:r>
            <a:r>
              <a:rPr lang="ja-JP" altLang="en-US" dirty="0" smtClean="0"/>
              <a:t>　ぐらい　かかります。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5</a:t>
            </a:r>
            <a:r>
              <a:rPr lang="ja-JP" altLang="en-US" dirty="0" smtClean="0">
                <a:solidFill>
                  <a:srgbClr val="00B050"/>
                </a:solidFill>
              </a:rPr>
              <a:t>じ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>
                <a:solidFill>
                  <a:srgbClr val="00B050"/>
                </a:solidFill>
              </a:rPr>
              <a:t>　</a:t>
            </a:r>
            <a:endParaRPr lang="en-US" altLang="ja-JP" dirty="0">
              <a:solidFill>
                <a:srgbClr val="00B050"/>
              </a:solidFill>
            </a:endParaRPr>
          </a:p>
          <a:p>
            <a:r>
              <a:rPr lang="en-US" altLang="ja-JP" dirty="0" smtClean="0"/>
              <a:t>5</a:t>
            </a:r>
            <a:r>
              <a:rPr lang="ja-JP" altLang="en-US" dirty="0" smtClean="0">
                <a:solidFill>
                  <a:srgbClr val="00B050"/>
                </a:solidFill>
              </a:rPr>
              <a:t>じ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/>
              <a:t>　かかります。</a:t>
            </a:r>
            <a:endParaRPr lang="en-US" altLang="ja-JP" dirty="0"/>
          </a:p>
          <a:p>
            <a:r>
              <a:rPr lang="en-US" altLang="ja-JP" dirty="0" smtClean="0"/>
              <a:t>5</a:t>
            </a:r>
            <a:r>
              <a:rPr lang="ja-JP" altLang="en-US" dirty="0" smtClean="0">
                <a:solidFill>
                  <a:srgbClr val="00B050"/>
                </a:solidFill>
              </a:rPr>
              <a:t>じ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/>
              <a:t>　ぐらい　かかります。</a:t>
            </a:r>
            <a:endParaRPr lang="en-US" altLang="ja-JP" dirty="0"/>
          </a:p>
          <a:p>
            <a:endParaRPr lang="en-US" altLang="ja-JP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141322"/>
            <a:ext cx="1157376" cy="11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41322"/>
            <a:ext cx="1157376" cy="11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285964" y="2514600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http://www.alef.net/ALEFClipArt/ClockHours/0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1385976" y="4646887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dbagjournal.files.wordpress.com/2011/03/12ocloc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5" y="4349565"/>
            <a:ext cx="1142999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0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-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935480"/>
            <a:ext cx="5410200" cy="4846320"/>
          </a:xfrm>
        </p:spPr>
        <p:txBody>
          <a:bodyPr>
            <a:normAutofit/>
          </a:bodyPr>
          <a:lstStyle/>
          <a:p>
            <a:r>
              <a:rPr lang="en-US" altLang="ja-JP" dirty="0"/>
              <a:t>5</a:t>
            </a:r>
            <a:r>
              <a:rPr lang="ja-JP" altLang="en-US" dirty="0">
                <a:solidFill>
                  <a:srgbClr val="00B050"/>
                </a:solidFill>
              </a:rPr>
              <a:t>つか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>
                <a:solidFill>
                  <a:srgbClr val="00B050"/>
                </a:solidFill>
              </a:rPr>
              <a:t>　</a:t>
            </a:r>
            <a:endParaRPr lang="en-US" altLang="ja-JP" dirty="0">
              <a:solidFill>
                <a:srgbClr val="00B050"/>
              </a:solidFill>
            </a:endParaRPr>
          </a:p>
          <a:p>
            <a:r>
              <a:rPr lang="en-US" altLang="ja-JP" dirty="0"/>
              <a:t>5</a:t>
            </a:r>
            <a:r>
              <a:rPr lang="ja-JP" altLang="en-US" dirty="0">
                <a:solidFill>
                  <a:srgbClr val="00B050"/>
                </a:solidFill>
              </a:rPr>
              <a:t>つか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/>
              <a:t>　かかります。</a:t>
            </a:r>
            <a:endParaRPr lang="en-US" altLang="ja-JP" dirty="0"/>
          </a:p>
          <a:p>
            <a:r>
              <a:rPr lang="en-US" altLang="ja-JP" dirty="0"/>
              <a:t>5</a:t>
            </a:r>
            <a:r>
              <a:rPr lang="ja-JP" altLang="en-US" dirty="0">
                <a:solidFill>
                  <a:srgbClr val="00B050"/>
                </a:solidFill>
              </a:rPr>
              <a:t>つか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/>
              <a:t>　ぐらい　かかります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2</a:t>
            </a:r>
            <a:r>
              <a:rPr lang="ja-JP" altLang="en-US" dirty="0" smtClean="0">
                <a:solidFill>
                  <a:srgbClr val="00B050"/>
                </a:solidFill>
              </a:rPr>
              <a:t>つ</a:t>
            </a:r>
            <a:r>
              <a:rPr lang="ja-JP" altLang="en-US" dirty="0">
                <a:solidFill>
                  <a:srgbClr val="00B050"/>
                </a:solidFill>
              </a:rPr>
              <a:t>か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>
                <a:solidFill>
                  <a:srgbClr val="00B050"/>
                </a:solidFill>
              </a:rPr>
              <a:t>　</a:t>
            </a:r>
            <a:endParaRPr lang="en-US" altLang="ja-JP" dirty="0">
              <a:solidFill>
                <a:srgbClr val="00B050"/>
              </a:solidFill>
            </a:endParaRPr>
          </a:p>
          <a:p>
            <a:r>
              <a:rPr lang="en-US" altLang="ja-JP" dirty="0" smtClean="0"/>
              <a:t>2</a:t>
            </a:r>
            <a:r>
              <a:rPr lang="ja-JP" altLang="en-US" dirty="0" smtClean="0">
                <a:solidFill>
                  <a:srgbClr val="00B050"/>
                </a:solidFill>
              </a:rPr>
              <a:t>つ</a:t>
            </a:r>
            <a:r>
              <a:rPr lang="ja-JP" altLang="en-US" dirty="0">
                <a:solidFill>
                  <a:srgbClr val="00B050"/>
                </a:solidFill>
              </a:rPr>
              <a:t>か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/>
              <a:t>　かかります。</a:t>
            </a:r>
            <a:endParaRPr lang="en-US" altLang="ja-JP" dirty="0"/>
          </a:p>
          <a:p>
            <a:r>
              <a:rPr lang="en-US" altLang="ja-JP" dirty="0" smtClean="0"/>
              <a:t>2</a:t>
            </a:r>
            <a:r>
              <a:rPr lang="ja-JP" altLang="en-US" dirty="0" smtClean="0">
                <a:solidFill>
                  <a:srgbClr val="00B050"/>
                </a:solidFill>
              </a:rPr>
              <a:t>つ</a:t>
            </a:r>
            <a:r>
              <a:rPr lang="ja-JP" altLang="en-US" dirty="0">
                <a:solidFill>
                  <a:srgbClr val="00B050"/>
                </a:solidFill>
              </a:rPr>
              <a:t>か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/>
              <a:t>　ぐらい　かかりま</a:t>
            </a:r>
            <a:r>
              <a:rPr lang="ja-JP" altLang="en-US" dirty="0" smtClean="0"/>
              <a:t>す。</a:t>
            </a: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327668" y="2514600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385976" y="4646887"/>
            <a:ext cx="39043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179" y="2466945"/>
            <a:ext cx="109356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07034" y="2466945"/>
            <a:ext cx="94128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Friday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122489"/>
            <a:ext cx="121920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u="sng" dirty="0" smtClean="0"/>
              <a:t>COUNTING </a:t>
            </a:r>
          </a:p>
          <a:p>
            <a:r>
              <a:rPr lang="en-US" altLang="ja-JP" sz="1600" b="1" u="sng" dirty="0" smtClean="0"/>
              <a:t>DAYS:</a:t>
            </a:r>
          </a:p>
          <a:p>
            <a:r>
              <a:rPr lang="en-US" altLang="ja-JP" sz="1600" dirty="0" smtClean="0"/>
              <a:t>*</a:t>
            </a:r>
            <a:r>
              <a:rPr lang="ja-JP" altLang="en-US" sz="1600" dirty="0" smtClean="0"/>
              <a:t>いちにち</a:t>
            </a:r>
            <a:endParaRPr lang="en-US" altLang="ja-JP" sz="1600" dirty="0" smtClean="0"/>
          </a:p>
          <a:p>
            <a:r>
              <a:rPr lang="ja-JP" altLang="en-US" sz="1600" dirty="0"/>
              <a:t>ふつ</a:t>
            </a:r>
            <a:r>
              <a:rPr lang="ja-JP" altLang="en-US" sz="1600" dirty="0" smtClean="0"/>
              <a:t>か</a:t>
            </a:r>
            <a:endParaRPr lang="en-US" altLang="ja-JP" sz="1600" dirty="0" smtClean="0"/>
          </a:p>
          <a:p>
            <a:r>
              <a:rPr lang="ja-JP" altLang="en-US" sz="1600" dirty="0"/>
              <a:t>みっ</a:t>
            </a:r>
            <a:r>
              <a:rPr lang="ja-JP" altLang="en-US" sz="1600" dirty="0" smtClean="0"/>
              <a:t>か</a:t>
            </a:r>
            <a:endParaRPr lang="en-US" altLang="ja-JP" sz="1600" dirty="0" smtClean="0"/>
          </a:p>
          <a:p>
            <a:r>
              <a:rPr lang="ja-JP" altLang="en-US" sz="1600" dirty="0"/>
              <a:t>よっ</a:t>
            </a:r>
            <a:r>
              <a:rPr lang="ja-JP" altLang="en-US" sz="1600" dirty="0" smtClean="0"/>
              <a:t>か</a:t>
            </a:r>
            <a:endParaRPr lang="en-US" altLang="ja-JP" sz="1600" dirty="0" smtClean="0"/>
          </a:p>
          <a:p>
            <a:r>
              <a:rPr lang="ja-JP" altLang="en-US" sz="1600" dirty="0"/>
              <a:t>いつ</a:t>
            </a:r>
            <a:r>
              <a:rPr lang="ja-JP" altLang="en-US" sz="1600" dirty="0" smtClean="0"/>
              <a:t>か</a:t>
            </a:r>
            <a:endParaRPr lang="en-US" altLang="ja-JP" sz="1600" dirty="0" smtClean="0"/>
          </a:p>
          <a:p>
            <a:r>
              <a:rPr lang="ja-JP" altLang="en-US" sz="1600" dirty="0"/>
              <a:t>むい</a:t>
            </a:r>
            <a:r>
              <a:rPr lang="ja-JP" altLang="en-US" sz="1600" dirty="0" smtClean="0"/>
              <a:t>か</a:t>
            </a:r>
            <a:endParaRPr lang="en-US" altLang="ja-JP" sz="1600" dirty="0" smtClean="0"/>
          </a:p>
          <a:p>
            <a:r>
              <a:rPr lang="ja-JP" altLang="en-US" sz="1600" dirty="0"/>
              <a:t>なのか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82845" y="4646887"/>
            <a:ext cx="123623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Saturday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8800" y="4629090"/>
            <a:ext cx="104067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Sunday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6433066"/>
            <a:ext cx="40100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  <a:r>
              <a:rPr lang="ja-JP" altLang="en-US" dirty="0" smtClean="0"/>
              <a:t>いちにち </a:t>
            </a:r>
            <a:r>
              <a:rPr lang="en-US" altLang="ja-JP" dirty="0" smtClean="0"/>
              <a:t>NOT </a:t>
            </a:r>
            <a:r>
              <a:rPr lang="ja-JP" altLang="en-US" strike="sngStrike" dirty="0" smtClean="0"/>
              <a:t>いちにちかん</a:t>
            </a:r>
            <a:r>
              <a:rPr lang="ja-JP" altLang="en-US" dirty="0" smtClean="0"/>
              <a:t>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-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935480"/>
            <a:ext cx="5638800" cy="4846320"/>
          </a:xfrm>
        </p:spPr>
        <p:txBody>
          <a:bodyPr>
            <a:normAutofit/>
          </a:bodyPr>
          <a:lstStyle/>
          <a:p>
            <a:r>
              <a:rPr lang="en-US" altLang="ja-JP" dirty="0"/>
              <a:t>2</a:t>
            </a:r>
            <a:r>
              <a:rPr lang="ja-JP" altLang="en-US" dirty="0" smtClean="0">
                <a:solidFill>
                  <a:srgbClr val="00B050"/>
                </a:solidFill>
              </a:rPr>
              <a:t>しゅう</a:t>
            </a:r>
            <a:r>
              <a:rPr lang="ja-JP" altLang="en-US" dirty="0" smtClean="0">
                <a:solidFill>
                  <a:srgbClr val="FF0000"/>
                </a:solidFill>
              </a:rPr>
              <a:t>か</a:t>
            </a:r>
            <a:r>
              <a:rPr lang="ja-JP" altLang="en-US" dirty="0">
                <a:solidFill>
                  <a:srgbClr val="FF0000"/>
                </a:solidFill>
              </a:rPr>
              <a:t>ん</a:t>
            </a:r>
            <a:r>
              <a:rPr lang="ja-JP" altLang="en-US" dirty="0">
                <a:solidFill>
                  <a:srgbClr val="00B050"/>
                </a:solidFill>
              </a:rPr>
              <a:t>　</a:t>
            </a:r>
            <a:endParaRPr lang="en-US" altLang="ja-JP" dirty="0">
              <a:solidFill>
                <a:srgbClr val="00B050"/>
              </a:solidFill>
            </a:endParaRPr>
          </a:p>
          <a:p>
            <a:r>
              <a:rPr lang="en-US" altLang="ja-JP" dirty="0" smtClean="0"/>
              <a:t>2</a:t>
            </a:r>
            <a:r>
              <a:rPr lang="ja-JP" altLang="en-US" dirty="0">
                <a:solidFill>
                  <a:srgbClr val="00B050"/>
                </a:solidFill>
              </a:rPr>
              <a:t>しゅう</a:t>
            </a:r>
            <a:r>
              <a:rPr lang="ja-JP" altLang="en-US" dirty="0" smtClean="0">
                <a:solidFill>
                  <a:srgbClr val="FF0000"/>
                </a:solidFill>
              </a:rPr>
              <a:t>か</a:t>
            </a:r>
            <a:r>
              <a:rPr lang="ja-JP" altLang="en-US" dirty="0">
                <a:solidFill>
                  <a:srgbClr val="FF0000"/>
                </a:solidFill>
              </a:rPr>
              <a:t>ん</a:t>
            </a:r>
            <a:r>
              <a:rPr lang="ja-JP" altLang="en-US" dirty="0"/>
              <a:t>　かかります。</a:t>
            </a:r>
            <a:endParaRPr lang="en-US" altLang="ja-JP" dirty="0"/>
          </a:p>
          <a:p>
            <a:r>
              <a:rPr lang="en-US" altLang="ja-JP" dirty="0"/>
              <a:t>2</a:t>
            </a:r>
            <a:r>
              <a:rPr lang="ja-JP" altLang="en-US" dirty="0" smtClean="0">
                <a:solidFill>
                  <a:srgbClr val="00B050"/>
                </a:solidFill>
              </a:rPr>
              <a:t>し</a:t>
            </a:r>
            <a:r>
              <a:rPr lang="ja-JP" altLang="en-US" dirty="0">
                <a:solidFill>
                  <a:srgbClr val="00B050"/>
                </a:solidFill>
              </a:rPr>
              <a:t>ゅう</a:t>
            </a:r>
            <a:r>
              <a:rPr lang="ja-JP" altLang="en-US" dirty="0" smtClean="0">
                <a:solidFill>
                  <a:srgbClr val="FF0000"/>
                </a:solidFill>
              </a:rPr>
              <a:t>か</a:t>
            </a:r>
            <a:r>
              <a:rPr lang="ja-JP" altLang="en-US" dirty="0">
                <a:solidFill>
                  <a:srgbClr val="FF0000"/>
                </a:solidFill>
              </a:rPr>
              <a:t>ん</a:t>
            </a:r>
            <a:r>
              <a:rPr lang="ja-JP" altLang="en-US" dirty="0"/>
              <a:t>　ぐらい　かかります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3</a:t>
            </a:r>
            <a:r>
              <a:rPr lang="ja-JP" altLang="en-US" dirty="0" smtClean="0">
                <a:solidFill>
                  <a:srgbClr val="00B050"/>
                </a:solidFill>
              </a:rPr>
              <a:t>し</a:t>
            </a:r>
            <a:r>
              <a:rPr lang="ja-JP" altLang="en-US" dirty="0">
                <a:solidFill>
                  <a:srgbClr val="00B050"/>
                </a:solidFill>
              </a:rPr>
              <a:t>ゅう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>
                <a:solidFill>
                  <a:srgbClr val="00B050"/>
                </a:solidFill>
              </a:rPr>
              <a:t>　</a:t>
            </a:r>
            <a:endParaRPr lang="en-US" altLang="ja-JP" dirty="0">
              <a:solidFill>
                <a:srgbClr val="00B050"/>
              </a:solidFill>
            </a:endParaRPr>
          </a:p>
          <a:p>
            <a:r>
              <a:rPr lang="en-US" altLang="ja-JP" dirty="0" smtClean="0"/>
              <a:t>3</a:t>
            </a:r>
            <a:r>
              <a:rPr lang="ja-JP" altLang="en-US" dirty="0" smtClean="0">
                <a:solidFill>
                  <a:srgbClr val="00B050"/>
                </a:solidFill>
              </a:rPr>
              <a:t>し</a:t>
            </a:r>
            <a:r>
              <a:rPr lang="ja-JP" altLang="en-US" dirty="0">
                <a:solidFill>
                  <a:srgbClr val="00B050"/>
                </a:solidFill>
              </a:rPr>
              <a:t>ゅう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/>
              <a:t>　かかります。</a:t>
            </a:r>
            <a:endParaRPr lang="en-US" altLang="ja-JP" dirty="0"/>
          </a:p>
          <a:p>
            <a:r>
              <a:rPr lang="en-US" altLang="ja-JP" dirty="0" smtClean="0"/>
              <a:t>3</a:t>
            </a:r>
            <a:r>
              <a:rPr lang="ja-JP" altLang="en-US" dirty="0" smtClean="0">
                <a:solidFill>
                  <a:srgbClr val="00B050"/>
                </a:solidFill>
              </a:rPr>
              <a:t>し</a:t>
            </a:r>
            <a:r>
              <a:rPr lang="ja-JP" altLang="en-US" dirty="0">
                <a:solidFill>
                  <a:srgbClr val="00B050"/>
                </a:solidFill>
              </a:rPr>
              <a:t>ゅう</a:t>
            </a:r>
            <a:r>
              <a:rPr lang="ja-JP" altLang="en-US" dirty="0">
                <a:solidFill>
                  <a:srgbClr val="FF0000"/>
                </a:solidFill>
              </a:rPr>
              <a:t>かん</a:t>
            </a:r>
            <a:r>
              <a:rPr lang="ja-JP" altLang="en-US" dirty="0"/>
              <a:t>　ぐらい　かかります。</a:t>
            </a:r>
            <a:endParaRPr lang="en-US" altLang="ja-JP" dirty="0"/>
          </a:p>
          <a:p>
            <a:endParaRPr lang="en-US" dirty="0"/>
          </a:p>
        </p:txBody>
      </p:sp>
      <p:pic>
        <p:nvPicPr>
          <p:cNvPr id="3077" name="Picture 5" descr="http://0.tqn.com/d/desktoppub/1/0/V/v/3/jan1-2013-rubberstampingAbout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88613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94346" y="2466173"/>
            <a:ext cx="211005" cy="2331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9984" y="2857766"/>
            <a:ext cx="211005" cy="2331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5" descr="http://0.tqn.com/d/desktoppub/1/0/V/v/3/jan1-2013-rubberstampingAbout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1" y="4339127"/>
            <a:ext cx="188613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863838" y="4752173"/>
            <a:ext cx="211005" cy="2331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96805" y="5334000"/>
            <a:ext cx="211005" cy="2331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24200" y="6433066"/>
            <a:ext cx="493340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  <a:r>
              <a:rPr lang="ja-JP" altLang="en-US" dirty="0" smtClean="0"/>
              <a:t>いっしゅうかん </a:t>
            </a:r>
            <a:r>
              <a:rPr lang="en-US" altLang="ja-JP" dirty="0" smtClean="0"/>
              <a:t>NOT </a:t>
            </a:r>
            <a:r>
              <a:rPr lang="ja-JP" altLang="en-US" strike="sngStrike" dirty="0" smtClean="0"/>
              <a:t>いちしゅうかん</a:t>
            </a:r>
            <a:r>
              <a:rPr lang="ja-JP" altLang="en-US" dirty="0" smtClean="0"/>
              <a:t>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5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どのぐら</a:t>
            </a:r>
            <a:r>
              <a:rPr lang="ja-JP" altLang="en-US" dirty="0" smtClean="0"/>
              <a:t>い　かかりますか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HOW LONG DOES It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9016"/>
            <a:ext cx="7239000" cy="258158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10</a:t>
            </a:r>
            <a:r>
              <a:rPr lang="ja-JP" altLang="en-US" dirty="0" smtClean="0"/>
              <a:t>ぷん　ぐらい　かかります。</a:t>
            </a:r>
            <a:endParaRPr lang="en-US" altLang="ja-JP" dirty="0" smtClean="0"/>
          </a:p>
          <a:p>
            <a:r>
              <a:rPr lang="en-US" altLang="ja-JP" dirty="0" smtClean="0"/>
              <a:t>2</a:t>
            </a:r>
            <a:r>
              <a:rPr lang="ja-JP" altLang="en-US" dirty="0" smtClean="0"/>
              <a:t>じ</a:t>
            </a:r>
            <a:r>
              <a:rPr lang="ja-JP" altLang="en-US" dirty="0"/>
              <a:t>か</a:t>
            </a:r>
            <a:r>
              <a:rPr lang="ja-JP" altLang="en-US" dirty="0" smtClean="0"/>
              <a:t>ん　ぐらい　かかります。</a:t>
            </a:r>
            <a:endParaRPr lang="en-US" altLang="ja-JP" dirty="0" smtClean="0"/>
          </a:p>
          <a:p>
            <a:r>
              <a:rPr lang="ja-JP" altLang="en-US" dirty="0"/>
              <a:t>いちに</a:t>
            </a:r>
            <a:r>
              <a:rPr lang="ja-JP" altLang="en-US" dirty="0" smtClean="0"/>
              <a:t>ち　ぐらい　かかります。</a:t>
            </a:r>
            <a:endParaRPr lang="en-US" altLang="ja-JP" dirty="0" smtClean="0"/>
          </a:p>
          <a:p>
            <a:r>
              <a:rPr lang="en-US" altLang="ja-JP" dirty="0" smtClean="0"/>
              <a:t>2</a:t>
            </a:r>
            <a:r>
              <a:rPr lang="ja-JP" altLang="en-US" dirty="0" smtClean="0"/>
              <a:t>つかかん　ぐらい　かかります。</a:t>
            </a:r>
            <a:endParaRPr lang="en-US" altLang="ja-JP" dirty="0" smtClean="0"/>
          </a:p>
          <a:p>
            <a:r>
              <a:rPr lang="ja-JP" altLang="en-US" dirty="0"/>
              <a:t>いっしゅうか</a:t>
            </a:r>
            <a:r>
              <a:rPr lang="ja-JP" altLang="en-US" dirty="0" smtClean="0"/>
              <a:t>ん　ぐらい　かかります。</a:t>
            </a: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5140" y="1828800"/>
            <a:ext cx="19050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Translate these sentences into English.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どのぐらい　かかりますか。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rgbClr val="00B050"/>
                </a:solidFill>
              </a:rPr>
              <a:t>うちか</a:t>
            </a:r>
            <a:r>
              <a:rPr lang="ja-JP" altLang="en-US" sz="2400" dirty="0" smtClean="0">
                <a:solidFill>
                  <a:srgbClr val="00B050"/>
                </a:solidFill>
              </a:rPr>
              <a:t>ら　がっこ</a:t>
            </a:r>
            <a:r>
              <a:rPr lang="ja-JP" altLang="en-US" sz="2400" dirty="0" smtClean="0">
                <a:solidFill>
                  <a:srgbClr val="00B050"/>
                </a:solidFill>
              </a:rPr>
              <a:t>うまで、あるいて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ja-JP" altLang="en-US" sz="2400" dirty="0">
                <a:solidFill>
                  <a:srgbClr val="00B050"/>
                </a:solidFill>
              </a:rPr>
              <a:t>う</a:t>
            </a:r>
            <a:r>
              <a:rPr lang="ja-JP" altLang="en-US" sz="2400" dirty="0" smtClean="0">
                <a:solidFill>
                  <a:srgbClr val="00B050"/>
                </a:solidFill>
              </a:rPr>
              <a:t>ちか</a:t>
            </a:r>
            <a:r>
              <a:rPr lang="ja-JP" altLang="en-US" sz="2400" dirty="0" smtClean="0">
                <a:solidFill>
                  <a:srgbClr val="00B050"/>
                </a:solidFill>
              </a:rPr>
              <a:t>ら　スーパ</a:t>
            </a:r>
            <a:r>
              <a:rPr lang="ja-JP" altLang="en-US" sz="2400" dirty="0" smtClean="0">
                <a:solidFill>
                  <a:srgbClr val="00B050"/>
                </a:solidFill>
              </a:rPr>
              <a:t>ーまで、くるまで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rgbClr val="00B050"/>
                </a:solidFill>
              </a:rPr>
              <a:t>シドニーから　ブリスベンまで、ひこうきで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rgbClr val="00B050"/>
                </a:solidFill>
              </a:rPr>
              <a:t>とうきょうから　きょうとまで、しんかんせんで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ja-JP" altLang="en-US" sz="2400" dirty="0">
                <a:solidFill>
                  <a:srgbClr val="00B050"/>
                </a:solidFill>
              </a:rPr>
              <a:t>オーストラリ</a:t>
            </a:r>
            <a:r>
              <a:rPr lang="ja-JP" altLang="en-US" sz="2400" dirty="0" smtClean="0">
                <a:solidFill>
                  <a:srgbClr val="00B050"/>
                </a:solidFill>
              </a:rPr>
              <a:t>アから　ニュージランドまで、ふねで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ja-JP" altLang="en-US" sz="2400" dirty="0">
                <a:solidFill>
                  <a:srgbClr val="00B050"/>
                </a:solidFill>
              </a:rPr>
              <a:t>オーストラリアか</a:t>
            </a:r>
            <a:r>
              <a:rPr lang="ja-JP" altLang="en-US" sz="2400" dirty="0" smtClean="0">
                <a:solidFill>
                  <a:srgbClr val="00B050"/>
                </a:solidFill>
              </a:rPr>
              <a:t>ら　にほんまで、およいで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5140" y="1828800"/>
            <a:ext cx="1905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Write the full question and answer.  Then ask a partner.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0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どのぐらい　かかりますか。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7320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2590800"/>
            <a:ext cx="1905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Create sentences about places in </a:t>
            </a:r>
          </a:p>
          <a:p>
            <a:r>
              <a:rPr lang="ja-JP" altLang="en-US" dirty="0" smtClean="0"/>
              <a:t>オーストラリア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9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/>
          <a:lstStyle/>
          <a:p>
            <a:r>
              <a:rPr lang="ja-JP" altLang="en-US" dirty="0" smtClean="0"/>
              <a:t>どのぐらい　かかりますか。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9751"/>
            <a:ext cx="713418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400" y="2438400"/>
            <a:ext cx="16764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Create sentences about places in </a:t>
            </a:r>
            <a:r>
              <a:rPr lang="ja-JP" altLang="en-US" dirty="0" smtClean="0"/>
              <a:t>に</a:t>
            </a:r>
            <a:r>
              <a:rPr lang="ja-JP" altLang="en-US" dirty="0"/>
              <a:t>ほん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54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203</TotalTime>
  <Words>175</Words>
  <Application>Microsoft Office PowerPoint</Application>
  <PresentationFormat>On-screen Show (4:3)</PresentationFormat>
  <Paragraphs>76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かかります</vt:lpstr>
      <vt:lpstr>How long - minutes</vt:lpstr>
      <vt:lpstr>How long - HOURS</vt:lpstr>
      <vt:lpstr>How long - days</vt:lpstr>
      <vt:lpstr>How long - weeks</vt:lpstr>
      <vt:lpstr>どのぐらい　かかりますか HOW LONG DOES It take?</vt:lpstr>
      <vt:lpstr>どのぐらい　かかりますか。</vt:lpstr>
      <vt:lpstr>どのぐらい　かかりますか。</vt:lpstr>
      <vt:lpstr>どのぐらい　かかりますか。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デパート</dc:title>
  <dc:creator>Bill &amp; Inge</dc:creator>
  <cp:lastModifiedBy>Bill &amp; Inge</cp:lastModifiedBy>
  <cp:revision>26</cp:revision>
  <dcterms:created xsi:type="dcterms:W3CDTF">2011-08-28T02:13:48Z</dcterms:created>
  <dcterms:modified xsi:type="dcterms:W3CDTF">2013-03-13T23:36:12Z</dcterms:modified>
</cp:coreProperties>
</file>