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9" r:id="rId2"/>
    <p:sldId id="286" r:id="rId3"/>
    <p:sldId id="258" r:id="rId4"/>
    <p:sldId id="259" r:id="rId5"/>
    <p:sldId id="273" r:id="rId6"/>
    <p:sldId id="275" r:id="rId7"/>
    <p:sldId id="264" r:id="rId8"/>
    <p:sldId id="277" r:id="rId9"/>
    <p:sldId id="278" r:id="rId10"/>
    <p:sldId id="279" r:id="rId11"/>
    <p:sldId id="281" r:id="rId12"/>
    <p:sldId id="287" r:id="rId13"/>
    <p:sldId id="283" r:id="rId14"/>
    <p:sldId id="282" r:id="rId15"/>
    <p:sldId id="284" r:id="rId16"/>
    <p:sldId id="285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F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00373-1229-CD40-9438-D7952803DE68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70A0D-A012-B649-99FA-FF05F23B3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9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70A0D-A012-B649-99FA-FF05F23B36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0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A5B-6483-4D8B-876F-412FACC2814B}" type="datetimeFigureOut">
              <a:rPr lang="en-AU" smtClean="0"/>
              <a:pPr/>
              <a:t>1/10/2013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1811-9A7E-4ADD-A2FC-693FB24DD33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117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A5B-6483-4D8B-876F-412FACC2814B}" type="datetimeFigureOut">
              <a:rPr lang="en-AU" smtClean="0"/>
              <a:pPr/>
              <a:t>1/10/2013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1811-9A7E-4ADD-A2FC-693FB24DD33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362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A5B-6483-4D8B-876F-412FACC2814B}" type="datetimeFigureOut">
              <a:rPr lang="en-AU" smtClean="0"/>
              <a:pPr/>
              <a:t>1/10/2013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1811-9A7E-4ADD-A2FC-693FB24DD33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0257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A5B-6483-4D8B-876F-412FACC2814B}" type="datetimeFigureOut">
              <a:rPr lang="en-AU" smtClean="0"/>
              <a:pPr/>
              <a:t>1/10/2013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1811-9A7E-4ADD-A2FC-693FB24DD33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678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A5B-6483-4D8B-876F-412FACC2814B}" type="datetimeFigureOut">
              <a:rPr lang="en-AU" smtClean="0"/>
              <a:pPr/>
              <a:t>1/10/2013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1811-9A7E-4ADD-A2FC-693FB24DD33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335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A5B-6483-4D8B-876F-412FACC2814B}" type="datetimeFigureOut">
              <a:rPr lang="en-AU" smtClean="0"/>
              <a:pPr/>
              <a:t>1/10/2013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1811-9A7E-4ADD-A2FC-693FB24DD33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308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A5B-6483-4D8B-876F-412FACC2814B}" type="datetimeFigureOut">
              <a:rPr lang="en-AU" smtClean="0"/>
              <a:pPr/>
              <a:t>1/10/2013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1811-9A7E-4ADD-A2FC-693FB24DD33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076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A5B-6483-4D8B-876F-412FACC2814B}" type="datetimeFigureOut">
              <a:rPr lang="en-AU" smtClean="0"/>
              <a:pPr/>
              <a:t>1/10/2013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1811-9A7E-4ADD-A2FC-693FB24DD33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378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A5B-6483-4D8B-876F-412FACC2814B}" type="datetimeFigureOut">
              <a:rPr lang="en-AU" smtClean="0"/>
              <a:pPr/>
              <a:t>1/10/2013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1811-9A7E-4ADD-A2FC-693FB24DD33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196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A5B-6483-4D8B-876F-412FACC2814B}" type="datetimeFigureOut">
              <a:rPr lang="en-AU" smtClean="0"/>
              <a:pPr/>
              <a:t>1/10/2013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1811-9A7E-4ADD-A2FC-693FB24DD33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A5B-6483-4D8B-876F-412FACC2814B}" type="datetimeFigureOut">
              <a:rPr lang="en-AU" smtClean="0"/>
              <a:pPr/>
              <a:t>1/10/2013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1811-9A7E-4ADD-A2FC-693FB24DD33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235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DDA5B-6483-4D8B-876F-412FACC2814B}" type="datetimeFigureOut">
              <a:rPr lang="en-AU" smtClean="0"/>
              <a:pPr/>
              <a:t>1/10/2013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71811-9A7E-4ADD-A2FC-693FB24DD33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202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mos.co.jp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.dominos.jp/order/men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1560" y="1052736"/>
            <a:ext cx="7632848" cy="43204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59632" y="3573016"/>
            <a:ext cx="6400800" cy="127099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 smtClean="0"/>
              <a:t>In pairs, work out what the fast food menu items are (and their ingredients) and write them in English.</a:t>
            </a:r>
          </a:p>
          <a:p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1184126" y="1772816"/>
            <a:ext cx="6660798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5400" b="1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カタカナ</a:t>
            </a:r>
            <a:r>
              <a:rPr lang="en-US" altLang="ja-JP" sz="5400" b="1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ja-JP" altLang="en-US" sz="5400" b="1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ファストフード　</a:t>
            </a:r>
            <a:endParaRPr lang="en-AU" altLang="ja-JP" sz="5400" b="1" spc="50" dirty="0" smtClean="0">
              <a:ln w="11430"/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ja-JP" altLang="en-US" sz="5400" b="1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チャレンジ！</a:t>
            </a:r>
            <a:endParaRPr lang="en-US" sz="5400" b="1" cap="none" spc="50" dirty="0">
              <a:ln w="11430"/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22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988840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en-AU" altLang="ja-JP" sz="4800" b="1" dirty="0" err="1" smtClean="0"/>
              <a:t>メロン</a:t>
            </a:r>
            <a:r>
              <a:rPr lang="ja-JP" altLang="en-US" sz="4800" b="1" dirty="0" smtClean="0"/>
              <a:t>・</a:t>
            </a:r>
            <a:r>
              <a:rPr lang="en-AU" altLang="ja-JP" sz="4800" b="1" dirty="0" err="1" smtClean="0"/>
              <a:t>ソーダ</a:t>
            </a:r>
            <a:r>
              <a:rPr lang="en-AU" altLang="ja-JP" sz="4800" b="1" dirty="0" smtClean="0"/>
              <a:t> </a:t>
            </a:r>
            <a:endParaRPr lang="en-AU" altLang="ja-JP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924944"/>
            <a:ext cx="6624736" cy="3513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206084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AU" altLang="ja-JP" sz="4800" b="1" dirty="0" err="1" smtClean="0"/>
              <a:t>プレミアム</a:t>
            </a:r>
            <a:r>
              <a:rPr lang="ja-JP" altLang="en-US" sz="4800" b="1" dirty="0" smtClean="0"/>
              <a:t>・</a:t>
            </a:r>
            <a:r>
              <a:rPr lang="en-AU" altLang="ja-JP" sz="4800" b="1" dirty="0" err="1" smtClean="0"/>
              <a:t>アイス</a:t>
            </a:r>
            <a:r>
              <a:rPr lang="ja-JP" altLang="en-US" sz="4800" b="1" dirty="0" smtClean="0"/>
              <a:t>・</a:t>
            </a:r>
            <a:r>
              <a:rPr lang="en-AU" altLang="ja-JP" sz="4800" b="1" dirty="0" err="1" smtClean="0"/>
              <a:t>コーヒ</a:t>
            </a:r>
            <a:r>
              <a:rPr lang="en-AU" altLang="ja-JP" sz="4800" b="1" dirty="0" smtClean="0"/>
              <a:t>ー</a:t>
            </a:r>
            <a:endParaRPr lang="en-AU" altLang="ja-JP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996952"/>
            <a:ext cx="6912768" cy="3665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MOS BURGER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hlinkClick r:id="rId2"/>
              </a:rPr>
              <a:t>www.mos.co.jp</a:t>
            </a:r>
            <a:endParaRPr lang="en-AU" dirty="0" smtClean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54052"/>
            <a:ext cx="5605264" cy="4203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2708920"/>
            <a:ext cx="3600400" cy="830997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ピザ</a:t>
            </a:r>
          </a:p>
        </p:txBody>
      </p:sp>
    </p:spTree>
    <p:extLst>
      <p:ext uri="{BB962C8B-B14F-4D97-AF65-F5344CB8AC3E}">
        <p14:creationId xmlns:p14="http://schemas.microsoft.com/office/powerpoint/2010/main" val="3380942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267"/>
          <a:stretch/>
        </p:blipFill>
        <p:spPr>
          <a:xfrm>
            <a:off x="11956" y="3777208"/>
            <a:ext cx="4051300" cy="309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AU" altLang="ja-JP" sz="4800" dirty="0" smtClean="0">
                <a:solidFill>
                  <a:prstClr val="black"/>
                </a:solidFill>
                <a:cs typeface="+mn-cs"/>
              </a:rPr>
              <a:t/>
            </a:r>
            <a:br>
              <a:rPr lang="en-AU" altLang="ja-JP" sz="4800" dirty="0" smtClean="0">
                <a:solidFill>
                  <a:prstClr val="black"/>
                </a:solidFill>
                <a:cs typeface="+mn-cs"/>
              </a:rPr>
            </a:br>
            <a:r>
              <a:rPr lang="ja-JP" altLang="en-US" sz="4800" dirty="0" smtClean="0">
                <a:solidFill>
                  <a:prstClr val="black"/>
                </a:solidFill>
                <a:cs typeface="+mn-cs"/>
              </a:rPr>
              <a:t>アボカド</a:t>
            </a:r>
            <a:r>
              <a:rPr lang="ja-JP" altLang="en-US" sz="4800" dirty="0">
                <a:solidFill>
                  <a:prstClr val="black"/>
                </a:solidFill>
                <a:cs typeface="+mn-cs"/>
              </a:rPr>
              <a:t>・シュリンプ</a:t>
            </a:r>
            <a:r>
              <a:rPr lang="en-AU" altLang="ja-JP" sz="4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AU" altLang="ja-JP" sz="480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3817020" y="1628800"/>
            <a:ext cx="53103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ja-JP" altLang="en-US" sz="3600" dirty="0" smtClean="0"/>
              <a:t>トマト</a:t>
            </a:r>
            <a:endParaRPr lang="en-US" altLang="ja-JP" sz="3600" dirty="0"/>
          </a:p>
          <a:p>
            <a:pPr marL="571500" indent="-571500">
              <a:buFont typeface="Arial"/>
              <a:buChar char="•"/>
            </a:pPr>
            <a:r>
              <a:rPr lang="ja-JP" altLang="en-US" sz="3600" dirty="0" smtClean="0"/>
              <a:t>パンチェッタ</a:t>
            </a:r>
            <a:endParaRPr lang="en-US" altLang="ja-JP" sz="3600" dirty="0"/>
          </a:p>
          <a:p>
            <a:pPr marL="571500" indent="-571500">
              <a:buFont typeface="Arial"/>
              <a:buChar char="•"/>
            </a:pPr>
            <a:r>
              <a:rPr lang="ja-JP" altLang="en-US" sz="3600" dirty="0" smtClean="0"/>
              <a:t>シュリンプ</a:t>
            </a:r>
            <a:endParaRPr lang="en-US" altLang="ja-JP" sz="3600" dirty="0"/>
          </a:p>
          <a:p>
            <a:pPr marL="571500" indent="-571500">
              <a:buFont typeface="Arial"/>
              <a:buChar char="•"/>
            </a:pPr>
            <a:r>
              <a:rPr lang="ja-JP" altLang="en-US" sz="3600" dirty="0" smtClean="0"/>
              <a:t>マヨネーズ</a:t>
            </a:r>
            <a:endParaRPr lang="en-AU" altLang="ja-JP" sz="3600" dirty="0" smtClean="0"/>
          </a:p>
          <a:p>
            <a:pPr marL="571500" indent="-571500">
              <a:buFont typeface="Arial"/>
              <a:buChar char="•"/>
            </a:pPr>
            <a:r>
              <a:rPr lang="ja-JP" altLang="en-US" sz="3600" dirty="0" smtClean="0"/>
              <a:t>アボカドソース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83544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647" t="2365" r="-497" b="-2365"/>
          <a:stretch/>
        </p:blipFill>
        <p:spPr>
          <a:xfrm>
            <a:off x="3820" y="3670533"/>
            <a:ext cx="4263434" cy="32222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AU" altLang="ja-JP" sz="5300" dirty="0" smtClean="0">
                <a:solidFill>
                  <a:prstClr val="black"/>
                </a:solidFill>
                <a:cs typeface="+mn-cs"/>
              </a:rPr>
              <a:t/>
            </a:r>
            <a:br>
              <a:rPr lang="en-AU" altLang="ja-JP" sz="5300" dirty="0" smtClean="0">
                <a:solidFill>
                  <a:prstClr val="black"/>
                </a:solidFill>
                <a:cs typeface="+mn-cs"/>
              </a:rPr>
            </a:br>
            <a:r>
              <a:rPr lang="ja-JP" altLang="en-US" sz="5300" dirty="0" smtClean="0">
                <a:solidFill>
                  <a:prstClr val="black"/>
                </a:solidFill>
                <a:cs typeface="+mn-cs"/>
              </a:rPr>
              <a:t>トロピカル</a:t>
            </a:r>
            <a:r>
              <a:rPr lang="en-AU" altLang="ja-JP" sz="4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AU" altLang="ja-JP" sz="480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3833664" y="1628800"/>
            <a:ext cx="5310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ja-JP" altLang="en-US" sz="3600" dirty="0" smtClean="0"/>
              <a:t>オニオン</a:t>
            </a:r>
            <a:endParaRPr lang="en-US" altLang="ja-JP" sz="3600" dirty="0"/>
          </a:p>
          <a:p>
            <a:pPr marL="571500" indent="-571500">
              <a:buFont typeface="Arial"/>
              <a:buChar char="•"/>
            </a:pPr>
            <a:r>
              <a:rPr lang="ja-JP" altLang="en-US" sz="3600" dirty="0" smtClean="0"/>
              <a:t>ロース・ハム</a:t>
            </a:r>
            <a:endParaRPr lang="en-US" altLang="ja-JP" sz="3600" dirty="0"/>
          </a:p>
          <a:p>
            <a:pPr marL="571500" indent="-571500">
              <a:buFont typeface="Arial"/>
              <a:buChar char="•"/>
            </a:pPr>
            <a:r>
              <a:rPr lang="ja-JP" altLang="en-US" sz="3600" dirty="0" smtClean="0"/>
              <a:t>パイナップル</a:t>
            </a:r>
            <a:endParaRPr lang="en-US" altLang="ja-JP" sz="3600" dirty="0"/>
          </a:p>
          <a:p>
            <a:pPr marL="571500" indent="-571500">
              <a:buFont typeface="Arial"/>
              <a:buChar char="•"/>
            </a:pPr>
            <a:r>
              <a:rPr lang="ja-JP" altLang="en-US" sz="3600" dirty="0" smtClean="0"/>
              <a:t>コーン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15187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16"/>
          <a:stretch/>
        </p:blipFill>
        <p:spPr>
          <a:xfrm>
            <a:off x="0" y="3615591"/>
            <a:ext cx="4277196" cy="32177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AU" altLang="ja-JP" sz="5300" dirty="0" smtClean="0">
                <a:solidFill>
                  <a:prstClr val="black"/>
                </a:solidFill>
                <a:cs typeface="+mn-cs"/>
              </a:rPr>
              <a:t/>
            </a:r>
            <a:br>
              <a:rPr lang="en-AU" altLang="ja-JP" sz="5300" dirty="0" smtClean="0">
                <a:solidFill>
                  <a:prstClr val="black"/>
                </a:solidFill>
                <a:cs typeface="+mn-cs"/>
              </a:rPr>
            </a:br>
            <a:r>
              <a:rPr lang="ja-JP" altLang="en-US" sz="4800" b="1" dirty="0" smtClean="0"/>
              <a:t>ラザニア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3833664" y="1772816"/>
            <a:ext cx="5310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ja-JP" altLang="en-US" sz="3600" dirty="0" smtClean="0"/>
              <a:t>ボロネーゼ・ソース</a:t>
            </a:r>
            <a:endParaRPr lang="en-US" altLang="ja-JP" sz="3600" dirty="0"/>
          </a:p>
          <a:p>
            <a:pPr marL="571500" indent="-571500">
              <a:buFont typeface="Arial"/>
              <a:buChar char="•"/>
            </a:pPr>
            <a:r>
              <a:rPr lang="ja-JP" altLang="en-US" sz="3600" dirty="0" smtClean="0"/>
              <a:t>ポテト</a:t>
            </a:r>
            <a:endParaRPr lang="en-AU" altLang="ja-JP" sz="3600" dirty="0" smtClean="0"/>
          </a:p>
          <a:p>
            <a:pPr marL="571500" indent="-571500">
              <a:buFont typeface="Arial"/>
              <a:buChar char="•"/>
            </a:pPr>
            <a:r>
              <a:rPr lang="ja-JP" altLang="en-US" sz="3600" dirty="0" smtClean="0"/>
              <a:t>パルメザン・チーズ</a:t>
            </a:r>
            <a:endParaRPr lang="en-AU" altLang="ja-JP" sz="3600" dirty="0" smtClean="0"/>
          </a:p>
          <a:p>
            <a:pPr marL="571500" indent="-571500">
              <a:buFont typeface="Arial"/>
              <a:buChar char="•"/>
            </a:pPr>
            <a:r>
              <a:rPr lang="ja-JP" altLang="en-US" sz="3600" dirty="0" smtClean="0"/>
              <a:t>ホワイト・ソース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6020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Dominos Pizza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hlinkClick r:id="rId2"/>
              </a:rPr>
              <a:t>http://www.dominos.jp/order/menu/</a:t>
            </a:r>
            <a:endParaRPr lang="en-AU" dirty="0" smtClean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542956"/>
            <a:ext cx="4475747" cy="3744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2348880"/>
            <a:ext cx="5832648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8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ja-JP" altLang="en-US" dirty="0"/>
              <a:t>バーガー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533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1217117"/>
            <a:ext cx="4104456" cy="56408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35696" y="1196752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ja-JP" sz="4800" dirty="0" err="1" smtClean="0"/>
              <a:t>テリヤキ</a:t>
            </a:r>
            <a:r>
              <a:rPr lang="ja-JP" altLang="en-US" sz="4800" dirty="0" smtClean="0"/>
              <a:t>・</a:t>
            </a:r>
            <a:r>
              <a:rPr lang="en-AU" altLang="ja-JP" sz="4800" dirty="0" err="1" smtClean="0"/>
              <a:t>バーガ</a:t>
            </a:r>
            <a:r>
              <a:rPr lang="en-AU" altLang="ja-JP" sz="4800" dirty="0" smtClean="0"/>
              <a:t>ー </a:t>
            </a:r>
            <a:endParaRPr lang="ja-JP" altLang="en-US" sz="4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420888"/>
            <a:ext cx="3759846" cy="350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3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636912"/>
            <a:ext cx="3810000" cy="355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689946"/>
            <a:ext cx="4464496" cy="61680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1772816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altLang="ja-JP" sz="4800" b="1" dirty="0" err="1" smtClean="0"/>
              <a:t>ライス</a:t>
            </a:r>
            <a:r>
              <a:rPr lang="ja-JP" altLang="en-US" sz="4800" b="1" dirty="0" smtClean="0"/>
              <a:t>・</a:t>
            </a:r>
            <a:r>
              <a:rPr lang="en-AU" altLang="ja-JP" sz="4800" b="1" dirty="0" err="1" smtClean="0"/>
              <a:t>バーガ</a:t>
            </a:r>
            <a:r>
              <a:rPr lang="en-AU" altLang="ja-JP" sz="4800" b="1" dirty="0" smtClean="0"/>
              <a:t>ー </a:t>
            </a:r>
            <a:r>
              <a:rPr lang="en-AU" altLang="ja-JP" sz="4800" b="1" dirty="0"/>
              <a:t>＜</a:t>
            </a:r>
            <a:r>
              <a:rPr lang="en-AU" altLang="ja-JP" sz="4800" b="1" dirty="0" err="1"/>
              <a:t>ポーク</a:t>
            </a:r>
            <a:r>
              <a:rPr lang="en-AU" altLang="ja-JP" sz="4800" b="1" dirty="0"/>
              <a:t>＞ </a:t>
            </a:r>
          </a:p>
          <a:p>
            <a:pPr algn="ctr"/>
            <a:endParaRPr lang="en-AU" sz="4800" dirty="0"/>
          </a:p>
        </p:txBody>
      </p:sp>
    </p:spTree>
    <p:extLst>
      <p:ext uri="{BB962C8B-B14F-4D97-AF65-F5344CB8AC3E}">
        <p14:creationId xmlns:p14="http://schemas.microsoft.com/office/powerpoint/2010/main" val="294821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916832"/>
            <a:ext cx="4536504" cy="4234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700808"/>
            <a:ext cx="3960440" cy="5471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170080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AU" altLang="ja-JP" sz="4800" b="1" dirty="0" err="1" smtClean="0"/>
              <a:t>レタス</a:t>
            </a:r>
            <a:r>
              <a:rPr lang="ja-JP" altLang="en-US" sz="4800" b="1" dirty="0" smtClean="0"/>
              <a:t>・</a:t>
            </a:r>
            <a:r>
              <a:rPr lang="en-AU" altLang="ja-JP" sz="4800" b="1" dirty="0" err="1" smtClean="0"/>
              <a:t>テリヤキ</a:t>
            </a:r>
            <a:r>
              <a:rPr lang="ja-JP" altLang="en-US" sz="4800" b="1" dirty="0" smtClean="0"/>
              <a:t>・</a:t>
            </a:r>
            <a:r>
              <a:rPr lang="en-AU" altLang="ja-JP" sz="4800" b="1" dirty="0" err="1" smtClean="0"/>
              <a:t>チキン</a:t>
            </a:r>
            <a:endParaRPr lang="en-AU" altLang="ja-JP" sz="4800" b="1" dirty="0"/>
          </a:p>
        </p:txBody>
      </p:sp>
    </p:spTree>
    <p:extLst>
      <p:ext uri="{BB962C8B-B14F-4D97-AF65-F5344CB8AC3E}">
        <p14:creationId xmlns:p14="http://schemas.microsoft.com/office/powerpoint/2010/main" val="74895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2708920"/>
            <a:ext cx="5976664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8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ja-JP" altLang="en-US" dirty="0" smtClean="0"/>
              <a:t>サイド</a:t>
            </a:r>
            <a:r>
              <a:rPr lang="ja-JP" altLang="en-US" dirty="0"/>
              <a:t>・オーダー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436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1916832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AU" altLang="ja-JP" sz="4800" b="1" dirty="0" err="1" smtClean="0"/>
              <a:t>イタリアン</a:t>
            </a:r>
            <a:r>
              <a:rPr lang="ja-JP" altLang="en-US" sz="4800" b="1" dirty="0" smtClean="0"/>
              <a:t>・</a:t>
            </a:r>
            <a:r>
              <a:rPr lang="en-AU" altLang="ja-JP" sz="4800" b="1" dirty="0" err="1" smtClean="0"/>
              <a:t>チキン</a:t>
            </a:r>
            <a:endParaRPr lang="en-AU" altLang="ja-JP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872137"/>
            <a:ext cx="3960440" cy="369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9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98884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en-AU" altLang="ja-JP" sz="4800" b="1" dirty="0" err="1" smtClean="0"/>
              <a:t>オニオン</a:t>
            </a:r>
            <a:r>
              <a:rPr lang="ja-JP" altLang="en-US" sz="4800" b="1" dirty="0" smtClean="0"/>
              <a:t>・</a:t>
            </a:r>
            <a:r>
              <a:rPr lang="en-AU" altLang="ja-JP" sz="4800" b="1" dirty="0" err="1" smtClean="0"/>
              <a:t>フライ</a:t>
            </a:r>
            <a:r>
              <a:rPr lang="en-AU" altLang="ja-JP" sz="4800" b="1" dirty="0" smtClean="0"/>
              <a:t> </a:t>
            </a:r>
            <a:endParaRPr lang="en-AU" altLang="ja-JP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852936"/>
            <a:ext cx="6686456" cy="354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2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2348880"/>
            <a:ext cx="5832648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ドリンク</a:t>
            </a:r>
            <a:endParaRPr lang="en-A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164</Words>
  <Application>Microsoft Office PowerPoint</Application>
  <PresentationFormat>On-screen Show (4:3)</PresentationFormat>
  <Paragraphs>35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ＭＳ Ｐゴシック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MOS BURGER</vt:lpstr>
      <vt:lpstr>ピザ</vt:lpstr>
      <vt:lpstr> アボカド・シュリンプ </vt:lpstr>
      <vt:lpstr> トロピカル </vt:lpstr>
      <vt:lpstr> ラザニア</vt:lpstr>
      <vt:lpstr>Dominos Pizza</vt:lpstr>
    </vt:vector>
  </TitlesOfParts>
  <Company>Mater Dei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Habbishow</dc:creator>
  <cp:lastModifiedBy>billinge</cp:lastModifiedBy>
  <cp:revision>23</cp:revision>
  <dcterms:created xsi:type="dcterms:W3CDTF">2012-02-29T07:02:07Z</dcterms:created>
  <dcterms:modified xsi:type="dcterms:W3CDTF">2013-10-01T04:03:55Z</dcterms:modified>
</cp:coreProperties>
</file>