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2" r:id="rId6"/>
    <p:sldId id="273" r:id="rId7"/>
    <p:sldId id="274" r:id="rId8"/>
    <p:sldId id="275" r:id="rId9"/>
    <p:sldId id="264" r:id="rId10"/>
    <p:sldId id="277" r:id="rId11"/>
    <p:sldId id="278" r:id="rId12"/>
    <p:sldId id="279" r:id="rId13"/>
    <p:sldId id="280" r:id="rId14"/>
    <p:sldId id="281" r:id="rId15"/>
    <p:sldId id="270" r:id="rId16"/>
    <p:sldId id="271" r:id="rId17"/>
    <p:sldId id="260" r:id="rId18"/>
    <p:sldId id="261" r:id="rId19"/>
    <p:sldId id="262" r:id="rId20"/>
    <p:sldId id="263" r:id="rId21"/>
    <p:sldId id="276" r:id="rId22"/>
    <p:sldId id="265" r:id="rId23"/>
    <p:sldId id="266" r:id="rId24"/>
    <p:sldId id="267" r:id="rId25"/>
    <p:sldId id="268" r:id="rId26"/>
    <p:sldId id="269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2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DDA5B-6483-4D8B-876F-412FACC2814B}" type="datetimeFigureOut">
              <a:rPr lang="en-AU" smtClean="0"/>
              <a:pPr/>
              <a:t>20/08/2012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71811-9A7E-4ADD-A2FC-693FB24DD33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1178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DDA5B-6483-4D8B-876F-412FACC2814B}" type="datetimeFigureOut">
              <a:rPr lang="en-AU" smtClean="0"/>
              <a:pPr/>
              <a:t>20/08/2012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71811-9A7E-4ADD-A2FC-693FB24DD33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3620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DDA5B-6483-4D8B-876F-412FACC2814B}" type="datetimeFigureOut">
              <a:rPr lang="en-AU" smtClean="0"/>
              <a:pPr/>
              <a:t>20/08/2012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71811-9A7E-4ADD-A2FC-693FB24DD33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0257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DDA5B-6483-4D8B-876F-412FACC2814B}" type="datetimeFigureOut">
              <a:rPr lang="en-AU" smtClean="0"/>
              <a:pPr/>
              <a:t>20/08/2012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71811-9A7E-4ADD-A2FC-693FB24DD33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06781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DDA5B-6483-4D8B-876F-412FACC2814B}" type="datetimeFigureOut">
              <a:rPr lang="en-AU" smtClean="0"/>
              <a:pPr/>
              <a:t>20/08/2012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71811-9A7E-4ADD-A2FC-693FB24DD33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3351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DDA5B-6483-4D8B-876F-412FACC2814B}" type="datetimeFigureOut">
              <a:rPr lang="en-AU" smtClean="0"/>
              <a:pPr/>
              <a:t>20/08/2012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71811-9A7E-4ADD-A2FC-693FB24DD33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83087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DDA5B-6483-4D8B-876F-412FACC2814B}" type="datetimeFigureOut">
              <a:rPr lang="en-AU" smtClean="0"/>
              <a:pPr/>
              <a:t>20/08/2012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71811-9A7E-4ADD-A2FC-693FB24DD33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0769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DDA5B-6483-4D8B-876F-412FACC2814B}" type="datetimeFigureOut">
              <a:rPr lang="en-AU" smtClean="0"/>
              <a:pPr/>
              <a:t>20/08/2012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71811-9A7E-4ADD-A2FC-693FB24DD33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83788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DDA5B-6483-4D8B-876F-412FACC2814B}" type="datetimeFigureOut">
              <a:rPr lang="en-AU" smtClean="0"/>
              <a:pPr/>
              <a:t>20/08/2012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71811-9A7E-4ADD-A2FC-693FB24DD33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71967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DDA5B-6483-4D8B-876F-412FACC2814B}" type="datetimeFigureOut">
              <a:rPr lang="en-AU" smtClean="0"/>
              <a:pPr/>
              <a:t>20/08/2012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71811-9A7E-4ADD-A2FC-693FB24DD33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21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DDA5B-6483-4D8B-876F-412FACC2814B}" type="datetimeFigureOut">
              <a:rPr lang="en-AU" smtClean="0"/>
              <a:pPr/>
              <a:t>20/08/2012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71811-9A7E-4ADD-A2FC-693FB24DD33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2357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DDA5B-6483-4D8B-876F-412FACC2814B}" type="datetimeFigureOut">
              <a:rPr lang="en-AU" smtClean="0"/>
              <a:pPr/>
              <a:t>20/08/2012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71811-9A7E-4ADD-A2FC-693FB24DD33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52023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11560" y="1052736"/>
            <a:ext cx="7632848" cy="4320480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824" y="3284984"/>
            <a:ext cx="6400800" cy="1270992"/>
          </a:xfrm>
        </p:spPr>
        <p:txBody>
          <a:bodyPr/>
          <a:lstStyle/>
          <a:p>
            <a:r>
              <a:rPr lang="en-US" altLang="ja-JP" dirty="0" smtClean="0">
                <a:solidFill>
                  <a:schemeClr val="tx1"/>
                </a:solidFill>
              </a:rPr>
              <a:t>In</a:t>
            </a:r>
            <a:r>
              <a:rPr lang="ja-JP" altLang="en-US" dirty="0" smtClean="0">
                <a:solidFill>
                  <a:schemeClr val="tx1"/>
                </a:solidFill>
              </a:rPr>
              <a:t> </a:t>
            </a:r>
            <a:r>
              <a:rPr lang="en-US" altLang="ja-JP" dirty="0" smtClean="0">
                <a:solidFill>
                  <a:schemeClr val="tx1"/>
                </a:solidFill>
              </a:rPr>
              <a:t>your</a:t>
            </a:r>
            <a:r>
              <a:rPr lang="ja-JP" altLang="en-US" dirty="0" smtClean="0">
                <a:solidFill>
                  <a:schemeClr val="tx1"/>
                </a:solidFill>
              </a:rPr>
              <a:t> </a:t>
            </a:r>
            <a:r>
              <a:rPr lang="en-US" altLang="ja-JP" dirty="0" smtClean="0">
                <a:solidFill>
                  <a:schemeClr val="tx1"/>
                </a:solidFill>
              </a:rPr>
              <a:t>team, work out the katakana words and write them in English.</a:t>
            </a:r>
          </a:p>
          <a:p>
            <a:endParaRPr lang="en-AU" dirty="0"/>
          </a:p>
        </p:txBody>
      </p:sp>
      <p:sp>
        <p:nvSpPr>
          <p:cNvPr id="5" name="Rectangle 4"/>
          <p:cNvSpPr/>
          <p:nvPr/>
        </p:nvSpPr>
        <p:spPr>
          <a:xfrm>
            <a:off x="1134431" y="1772816"/>
            <a:ext cx="67601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ja-JP" alt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カタカ</a:t>
            </a:r>
            <a:r>
              <a:rPr lang="ja-JP" alt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ナ　チャレン</a:t>
            </a:r>
            <a:r>
              <a:rPr lang="ja-JP" alt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ジ！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262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八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1259632" y="1988840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800" dirty="0" smtClean="0"/>
              <a:t>フロ・ライダ</a:t>
            </a:r>
            <a:endParaRPr lang="en-AU" sz="4800" dirty="0"/>
          </a:p>
        </p:txBody>
      </p:sp>
      <p:pic>
        <p:nvPicPr>
          <p:cNvPr id="5" name="Picture 2" descr="http://www.customcrops.com/images/cuttlebug/music_not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89" y="5373216"/>
            <a:ext cx="1170806" cy="117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42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九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1907704" y="1844824"/>
            <a:ext cx="5832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800" smtClean="0"/>
              <a:t>ライアン・レイノルズ</a:t>
            </a:r>
            <a:endParaRPr lang="en-AU" sz="4800" dirty="0"/>
          </a:p>
        </p:txBody>
      </p:sp>
      <p:pic>
        <p:nvPicPr>
          <p:cNvPr id="1026" name="Picture 2" descr="http://media.nerdblerp.com/uploaded/2011/03/1301522946_istockphoto_3588432-movie-star-carto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517232"/>
            <a:ext cx="1440159" cy="1080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十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1043608" y="1916832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800" smtClean="0"/>
              <a:t>マイ・キチン・ルールズ</a:t>
            </a:r>
            <a:endParaRPr lang="en-AU" sz="4800" dirty="0"/>
          </a:p>
        </p:txBody>
      </p:sp>
      <p:pic>
        <p:nvPicPr>
          <p:cNvPr id="5" name="Picture 2" descr="http://www.veryicon.com/icon/png/Object/Popcorn/TV%20Show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64" y="5133933"/>
            <a:ext cx="1574304" cy="157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十一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1187624" y="1844824"/>
            <a:ext cx="655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800" smtClean="0"/>
              <a:t>マシュウ・パブリッチ</a:t>
            </a:r>
            <a:endParaRPr lang="en-AU" sz="4800" dirty="0"/>
          </a:p>
        </p:txBody>
      </p:sp>
      <p:pic>
        <p:nvPicPr>
          <p:cNvPr id="5" name="Picture 2" descr="http://www.deaftattletale.com/documents/sport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157192"/>
            <a:ext cx="1618903" cy="138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十二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1187624" y="2060848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800" smtClean="0"/>
              <a:t>トップ・ギア</a:t>
            </a:r>
            <a:endParaRPr lang="en-AU" sz="4800" dirty="0"/>
          </a:p>
        </p:txBody>
      </p:sp>
      <p:pic>
        <p:nvPicPr>
          <p:cNvPr id="5" name="Picture 2" descr="http://www.veryicon.com/icon/png/Object/Popcorn/TV%20Show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64" y="5133933"/>
            <a:ext cx="1574304" cy="157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一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2060848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800" dirty="0" smtClean="0"/>
              <a:t>ハリー・ポッター</a:t>
            </a:r>
            <a:endParaRPr lang="en-AU" sz="4800" dirty="0"/>
          </a:p>
        </p:txBody>
      </p:sp>
      <p:pic>
        <p:nvPicPr>
          <p:cNvPr id="2050" name="Picture 2" descr="http://img4.blogs.yahoo.co.jp/ybi/1/2f/7d/yoshijiwada2/folder/292111/img_292111_26771659_0?13132668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284984"/>
            <a:ext cx="3810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2.bp.blogspot.com/_W9PXv7Iyzt4/TQGRI1-HzmI/AAAAAAAAAZI/KgVYBBSwwP0/s1600/boo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01" y="5361317"/>
            <a:ext cx="1227998" cy="109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movievehicles.co.uk/movie-camera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310" y="5289963"/>
            <a:ext cx="987780" cy="123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13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二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1547664" y="1772816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800" dirty="0" smtClean="0"/>
              <a:t>レディ・ガガ</a:t>
            </a:r>
            <a:endParaRPr lang="en-AU" sz="4800" dirty="0"/>
          </a:p>
        </p:txBody>
      </p:sp>
      <p:pic>
        <p:nvPicPr>
          <p:cNvPr id="5" name="Picture 2" descr="http://www.customcrops.com/images/cuttlebug/music_not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89" y="5373216"/>
            <a:ext cx="1170806" cy="117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blog-imgs-24.fc2.com/s/e/t/setacan/hello-kitty-lady-gag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883" y="2878605"/>
            <a:ext cx="2910694" cy="3630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219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三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1259632" y="2132856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 smtClean="0"/>
              <a:t>ホーム・アンド・アウェイ</a:t>
            </a:r>
            <a:endParaRPr lang="en-AU" sz="4800" dirty="0"/>
          </a:p>
        </p:txBody>
      </p:sp>
      <p:pic>
        <p:nvPicPr>
          <p:cNvPr id="1026" name="Picture 2" descr="http://www.veryicon.com/icon/png/Object/Popcorn/TV%20Show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64" y="5133933"/>
            <a:ext cx="1574304" cy="157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tvsa.co.za/mastershowimages/426_home_and_awa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501008"/>
            <a:ext cx="44577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02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四</a:t>
            </a:r>
            <a:endParaRPr lang="en-AU" dirty="0"/>
          </a:p>
        </p:txBody>
      </p:sp>
      <p:pic>
        <p:nvPicPr>
          <p:cNvPr id="2050" name="Picture 2" descr="http://www.movievehicles.co.uk/movie-camera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599" y="5301209"/>
            <a:ext cx="985291" cy="123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2.bp.blogspot.com/_W9PXv7Iyzt4/TQGRI1-HzmI/AAAAAAAAAZI/KgVYBBSwwP0/s1600/boo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01" y="5361317"/>
            <a:ext cx="1227998" cy="109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59632" y="1700808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800" dirty="0" smtClean="0"/>
              <a:t>トワイライト</a:t>
            </a:r>
            <a:endParaRPr lang="en-AU" sz="4800" dirty="0"/>
          </a:p>
        </p:txBody>
      </p:sp>
      <p:pic>
        <p:nvPicPr>
          <p:cNvPr id="2052" name="Picture 4" descr="http://www.stepheniemeyer.com/img/movieposter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631641"/>
            <a:ext cx="2575823" cy="382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95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五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1475656" y="1628800"/>
            <a:ext cx="5904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800" dirty="0" smtClean="0"/>
              <a:t>ニック・ナタヌイ</a:t>
            </a:r>
            <a:endParaRPr lang="en-AU" sz="4800" dirty="0"/>
          </a:p>
        </p:txBody>
      </p:sp>
      <p:pic>
        <p:nvPicPr>
          <p:cNvPr id="4098" name="Picture 2" descr="http://www.deaftattletale.com/documents/sport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157192"/>
            <a:ext cx="1618903" cy="138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l.yimg.com/ea/img/-/100501/a_220310sptnaitanui2-15tndt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212976"/>
            <a:ext cx="3501380" cy="297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79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Example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1772816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i="1" dirty="0" smtClean="0">
                <a:latin typeface="Comic Sans MS" pitchFamily="66" charset="0"/>
              </a:rPr>
              <a:t>テイラ</a:t>
            </a:r>
            <a:r>
              <a:rPr lang="ja-JP" altLang="en-US" sz="4000" i="1" dirty="0">
                <a:latin typeface="Comic Sans MS" pitchFamily="66" charset="0"/>
              </a:rPr>
              <a:t>ー・スウィフト</a:t>
            </a:r>
            <a:endParaRPr lang="en-AU" sz="4000" dirty="0">
              <a:latin typeface="Comic Sans MS" pitchFamily="66" charset="0"/>
            </a:endParaRPr>
          </a:p>
        </p:txBody>
      </p:sp>
      <p:pic>
        <p:nvPicPr>
          <p:cNvPr id="1026" name="Picture 2" descr="http://www.customcrops.com/images/cuttlebug/music_not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89" y="5373216"/>
            <a:ext cx="1170806" cy="117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g4.blogs.yahoo.co.jp/ybi/1/19/f3/karlei_mareina/folder/272904/img_272904_3017787_4?130322243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189" y="2924944"/>
            <a:ext cx="3429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04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六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1988840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800" dirty="0" smtClean="0"/>
              <a:t>ワン・ダイレクション</a:t>
            </a:r>
            <a:endParaRPr lang="en-AU" sz="4800" dirty="0"/>
          </a:p>
        </p:txBody>
      </p:sp>
      <p:pic>
        <p:nvPicPr>
          <p:cNvPr id="5" name="Picture 2" descr="http://www.customcrops.com/images/cuttlebug/music_not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89" y="5373216"/>
            <a:ext cx="1170806" cy="117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www.onedirectionband.co.uk/communities/6/004/008/341/026/images/45382855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875" y="3573016"/>
            <a:ext cx="4286250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36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七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1259632" y="1700808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800" dirty="0" smtClean="0"/>
              <a:t>ビグ・バン・セオリ</a:t>
            </a:r>
            <a:endParaRPr lang="en-AU" sz="4800" dirty="0"/>
          </a:p>
        </p:txBody>
      </p:sp>
      <p:pic>
        <p:nvPicPr>
          <p:cNvPr id="5" name="Picture 2" descr="http://www.veryicon.com/icon/png/Object/Popcorn/TV%20Show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64" y="5133933"/>
            <a:ext cx="1574304" cy="157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the-big-bang-theory.com/images/uploads/5/101179d736d502cc3cc1f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140968"/>
            <a:ext cx="47625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99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八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1259632" y="1988840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800" dirty="0" smtClean="0"/>
              <a:t>フロ・ライダ</a:t>
            </a:r>
            <a:endParaRPr lang="en-AU" sz="4800" dirty="0"/>
          </a:p>
        </p:txBody>
      </p:sp>
      <p:pic>
        <p:nvPicPr>
          <p:cNvPr id="5" name="Picture 2" descr="http://www.customcrops.com/images/cuttlebug/music_not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89" y="5373216"/>
            <a:ext cx="1170806" cy="117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3.bp.blogspot.com/-hAaNY1e5Svk/TWId9mmvXjI/AAAAAAAAALs/uh8vZ3lrRmM/s1600/800x600_FloRidaWall1_instor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415" y="3501008"/>
            <a:ext cx="4057352" cy="3043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42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九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1907704" y="1844824"/>
            <a:ext cx="5832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800" smtClean="0"/>
              <a:t>ライアン・レイノルズ</a:t>
            </a:r>
            <a:endParaRPr lang="en-AU" sz="4800" dirty="0"/>
          </a:p>
        </p:txBody>
      </p:sp>
      <p:pic>
        <p:nvPicPr>
          <p:cNvPr id="1026" name="Picture 2" descr="http://media.nerdblerp.com/uploaded/2011/03/1301522946_istockphoto_3588432-movie-star-carto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517232"/>
            <a:ext cx="1440159" cy="1080120"/>
          </a:xfrm>
          <a:prstGeom prst="rect">
            <a:avLst/>
          </a:prstGeom>
          <a:noFill/>
        </p:spPr>
      </p:pic>
      <p:pic>
        <p:nvPicPr>
          <p:cNvPr id="1028" name="Picture 4" descr="http://t3.gstatic.com/images?q=tbn:ANd9GcRd6hWxwG47eljlnYlaamyps4erqQKSLIYBHRcND-xJa53An-lmB8xA00u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3140968"/>
            <a:ext cx="2376264" cy="34879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十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1043608" y="1916832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800" smtClean="0"/>
              <a:t>マイ・キチン・ルールズ</a:t>
            </a:r>
            <a:endParaRPr lang="en-AU" sz="4800" dirty="0"/>
          </a:p>
        </p:txBody>
      </p:sp>
      <p:pic>
        <p:nvPicPr>
          <p:cNvPr id="5" name="Picture 2" descr="http://www.veryicon.com/icon/png/Object/Popcorn/TV%20Show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64" y="5133933"/>
            <a:ext cx="1574304" cy="157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2" descr="http://1.bp.blogspot.com/_J7lPaDrjMb8/TExbaqeAPWI/AAAAAAAACLI/jVFaV6aU_vw/s320/My_Kitchen_Rul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861047"/>
            <a:ext cx="3204354" cy="25634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十一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1187624" y="1844824"/>
            <a:ext cx="655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800" smtClean="0"/>
              <a:t>マシュウ・パブリッチ</a:t>
            </a:r>
            <a:endParaRPr lang="en-AU" sz="4800" dirty="0"/>
          </a:p>
        </p:txBody>
      </p:sp>
      <p:pic>
        <p:nvPicPr>
          <p:cNvPr id="5" name="Picture 2" descr="http://www.deaftattletale.com/documents/sport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157192"/>
            <a:ext cx="1618903" cy="138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2" name="Picture 2" descr="http://resources3.news.com.au/images/2008/09/27/va1237332641472/matthew-pavlich-in-top-50-list-62720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780928"/>
            <a:ext cx="30099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十二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1187624" y="2060848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800" smtClean="0"/>
              <a:t>トップ・ギア</a:t>
            </a:r>
            <a:endParaRPr lang="en-AU" sz="4800" dirty="0"/>
          </a:p>
        </p:txBody>
      </p:sp>
      <p:pic>
        <p:nvPicPr>
          <p:cNvPr id="5" name="Picture 2" descr="http://www.veryicon.com/icon/png/Object/Popcorn/TV%20Show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64" y="5133933"/>
            <a:ext cx="1574304" cy="157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http://blog-imgs-36.fc2.com/e/a/s/east3eden6real8/dG9wZ2VhcmJhbm5lcjU4MG9w6i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717032"/>
            <a:ext cx="4588396" cy="27846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ja-JP" altLang="en-US" smtClean="0"/>
              <a:t>できましたか。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endParaRPr lang="en-AU" dirty="0"/>
          </a:p>
        </p:txBody>
      </p:sp>
      <p:pic>
        <p:nvPicPr>
          <p:cNvPr id="27650" name="Picture 2" descr="http://www.twizler.co.uk/ekmps/shops/twizler/images/well-done-congratulations-card-679-p%5bekm%5d500x500%5bekm%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204864"/>
            <a:ext cx="3610372" cy="36103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一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2060848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800" dirty="0" smtClean="0"/>
              <a:t>ハリー・ポッター</a:t>
            </a:r>
            <a:endParaRPr lang="en-AU" sz="4800" dirty="0"/>
          </a:p>
        </p:txBody>
      </p:sp>
      <p:pic>
        <p:nvPicPr>
          <p:cNvPr id="2052" name="Picture 4" descr="http://2.bp.blogspot.com/_W9PXv7Iyzt4/TQGRI1-HzmI/AAAAAAAAAZI/KgVYBBSwwP0/s1600/boo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01" y="5361317"/>
            <a:ext cx="1227998" cy="109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movievehicles.co.uk/movie-camera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310" y="5289963"/>
            <a:ext cx="987780" cy="123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13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二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1547664" y="1772816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800" dirty="0" smtClean="0"/>
              <a:t>レディ・ガガ</a:t>
            </a:r>
            <a:endParaRPr lang="en-AU" sz="4800" dirty="0"/>
          </a:p>
        </p:txBody>
      </p:sp>
      <p:pic>
        <p:nvPicPr>
          <p:cNvPr id="5" name="Picture 2" descr="http://www.customcrops.com/images/cuttlebug/music_not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89" y="5373216"/>
            <a:ext cx="1170806" cy="117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21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三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1259632" y="2132856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 smtClean="0"/>
              <a:t>ホーム・アンド・アウェイ</a:t>
            </a:r>
            <a:endParaRPr lang="en-AU" sz="4800" dirty="0"/>
          </a:p>
        </p:txBody>
      </p:sp>
      <p:pic>
        <p:nvPicPr>
          <p:cNvPr id="1026" name="Picture 2" descr="http://www.veryicon.com/icon/png/Object/Popcorn/TV%20Show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64" y="5133933"/>
            <a:ext cx="1574304" cy="157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02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四</a:t>
            </a:r>
            <a:endParaRPr lang="en-AU" dirty="0"/>
          </a:p>
        </p:txBody>
      </p:sp>
      <p:pic>
        <p:nvPicPr>
          <p:cNvPr id="2050" name="Picture 2" descr="http://www.movievehicles.co.uk/movie-camera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599" y="5301209"/>
            <a:ext cx="985291" cy="123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2.bp.blogspot.com/_W9PXv7Iyzt4/TQGRI1-HzmI/AAAAAAAAAZI/KgVYBBSwwP0/s1600/boo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01" y="5361317"/>
            <a:ext cx="1227998" cy="109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59632" y="1700808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800" dirty="0" smtClean="0"/>
              <a:t>トワイライト</a:t>
            </a:r>
            <a:endParaRPr lang="en-AU" sz="4800" dirty="0"/>
          </a:p>
        </p:txBody>
      </p:sp>
    </p:spTree>
    <p:extLst>
      <p:ext uri="{BB962C8B-B14F-4D97-AF65-F5344CB8AC3E}">
        <p14:creationId xmlns:p14="http://schemas.microsoft.com/office/powerpoint/2010/main" val="74895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五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1475656" y="1628800"/>
            <a:ext cx="5904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800" dirty="0" smtClean="0"/>
              <a:t>ニック・ナタヌイ</a:t>
            </a:r>
            <a:endParaRPr lang="en-AU" sz="4800" dirty="0"/>
          </a:p>
        </p:txBody>
      </p:sp>
      <p:pic>
        <p:nvPicPr>
          <p:cNvPr id="4098" name="Picture 2" descr="http://www.deaftattletale.com/documents/sport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157192"/>
            <a:ext cx="1618903" cy="138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79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六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1988840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800" dirty="0" smtClean="0"/>
              <a:t>ワン・ダイレクション</a:t>
            </a:r>
            <a:endParaRPr lang="en-AU" sz="4800" dirty="0"/>
          </a:p>
        </p:txBody>
      </p:sp>
      <p:pic>
        <p:nvPicPr>
          <p:cNvPr id="5" name="Picture 2" descr="http://www.customcrops.com/images/cuttlebug/music_not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89" y="5373216"/>
            <a:ext cx="1170806" cy="117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36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七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1259632" y="1700808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800" dirty="0" smtClean="0"/>
              <a:t>ビグ・バン・セオリ</a:t>
            </a:r>
            <a:endParaRPr lang="en-AU" sz="4800" dirty="0"/>
          </a:p>
        </p:txBody>
      </p:sp>
      <p:pic>
        <p:nvPicPr>
          <p:cNvPr id="5" name="Picture 2" descr="http://www.veryicon.com/icon/png/Object/Popcorn/TV%20Show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64" y="5133933"/>
            <a:ext cx="1574304" cy="157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99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269</Words>
  <Application>Microsoft Office PowerPoint</Application>
  <PresentationFormat>On-screen Show (4:3)</PresentationFormat>
  <Paragraphs>53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Example</vt:lpstr>
      <vt:lpstr>一</vt:lpstr>
      <vt:lpstr>二</vt:lpstr>
      <vt:lpstr>三</vt:lpstr>
      <vt:lpstr>四</vt:lpstr>
      <vt:lpstr>五</vt:lpstr>
      <vt:lpstr>六</vt:lpstr>
      <vt:lpstr>七</vt:lpstr>
      <vt:lpstr>八</vt:lpstr>
      <vt:lpstr>九</vt:lpstr>
      <vt:lpstr>十</vt:lpstr>
      <vt:lpstr>十一</vt:lpstr>
      <vt:lpstr>十二</vt:lpstr>
      <vt:lpstr>一</vt:lpstr>
      <vt:lpstr>二</vt:lpstr>
      <vt:lpstr>三</vt:lpstr>
      <vt:lpstr>四</vt:lpstr>
      <vt:lpstr>五</vt:lpstr>
      <vt:lpstr>六</vt:lpstr>
      <vt:lpstr>七</vt:lpstr>
      <vt:lpstr>八</vt:lpstr>
      <vt:lpstr>九</vt:lpstr>
      <vt:lpstr>十</vt:lpstr>
      <vt:lpstr>十一</vt:lpstr>
      <vt:lpstr>十二</vt:lpstr>
      <vt:lpstr>できましたか。 </vt:lpstr>
    </vt:vector>
  </TitlesOfParts>
  <Company>Mater Dei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Erin Habbishow</dc:creator>
  <cp:lastModifiedBy>Bill &amp; Inge</cp:lastModifiedBy>
  <cp:revision>15</cp:revision>
  <dcterms:created xsi:type="dcterms:W3CDTF">2012-02-29T07:02:07Z</dcterms:created>
  <dcterms:modified xsi:type="dcterms:W3CDTF">2012-08-19T22:40:50Z</dcterms:modified>
</cp:coreProperties>
</file>