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4" autoAdjust="0"/>
    <p:restoredTop sz="94747" autoAdjust="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4B19-8663-D94B-B3AD-46B6D4013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4B19-8663-D94B-B3AD-46B6D4013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4B19-8663-D94B-B3AD-46B6D4013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4B19-8663-D94B-B3AD-46B6D4013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4B19-8663-D94B-B3AD-46B6D4013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4B19-8663-D94B-B3AD-46B6D4013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4B19-8663-D94B-B3AD-46B6D4013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4B19-8663-D94B-B3AD-46B6D4013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4B19-8663-D94B-B3AD-46B6D4013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4B19-8663-D94B-B3AD-46B6D4013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66EB7C6-27CB-9B4B-82E0-294EA32C0E4C}" type="datetimeFigureOut">
              <a:rPr lang="en-US" altLang="ja-JP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9B34B19-8663-D94B-B3AD-46B6D4013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 spd="slow" advClick="0" advTm="5000">
    <p:fade/>
  </p:transition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Katakana</a:t>
            </a:r>
            <a:endParaRPr lang="en-US" dirty="0"/>
          </a:p>
        </p:txBody>
      </p:sp>
    </p:spTree>
  </p:cSld>
  <p:clrMapOvr>
    <a:masterClrMapping/>
  </p:clrMapOvr>
  <p:transition advClick="0" advTm="5000">
    <p:randomBar/>
    <p:sndAc>
      <p:stSnd>
        <p:snd r:embed="rId2" name="Karate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ケ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u="sng" dirty="0" smtClean="0"/>
              <a:t>Ke</a:t>
            </a:r>
            <a:r>
              <a:rPr lang="en-US" dirty="0" smtClean="0"/>
              <a:t>ttle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7996" y="-355600"/>
            <a:ext cx="4900609" cy="4900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251" y="3856597"/>
            <a:ext cx="2845643" cy="272075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07" y="2819400"/>
            <a:ext cx="8042276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 open </a:t>
            </a:r>
            <a:r>
              <a:rPr lang="en-US" b="1" dirty="0" smtClean="0"/>
              <a:t>co</a:t>
            </a:r>
            <a:r>
              <a:rPr lang="en-US" dirty="0" smtClean="0"/>
              <a:t>in box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320" y="-548793"/>
            <a:ext cx="3986649" cy="3986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549" y="2819400"/>
            <a:ext cx="3660953" cy="398128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サ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581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Stands for….</a:t>
            </a:r>
          </a:p>
          <a:p>
            <a:pPr>
              <a:buNone/>
            </a:pPr>
            <a:r>
              <a:rPr lang="en-US" dirty="0" smtClean="0"/>
              <a:t>Sitting watching a SUN 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031021" y="381000"/>
            <a:ext cx="54253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0" dirty="0" smtClean="0"/>
              <a:t>サ</a:t>
            </a:r>
            <a:endParaRPr lang="en-US" sz="4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8" y="3932187"/>
            <a:ext cx="4036087" cy="269667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シ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shi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729567"/>
            <a:ext cx="7716838" cy="33886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She is looking to the right and she has a nice smile…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624631" y="291846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シ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8" y="3892207"/>
            <a:ext cx="3176627" cy="272720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 stands for sue… who is walking…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4957" y="3395158"/>
            <a:ext cx="2556820" cy="292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577166" y="2819400"/>
            <a:ext cx="440375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ス</a:t>
            </a:r>
            <a:endParaRPr lang="en-US" sz="25000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セ</a:t>
            </a:r>
            <a:r>
              <a:rPr lang="en-US" altLang="ja-JP" dirty="0" smtClean="0"/>
              <a:t> - 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 stands for </a:t>
            </a:r>
            <a:r>
              <a:rPr lang="en-US" dirty="0" err="1" smtClean="0"/>
              <a:t>sepoortuu</a:t>
            </a:r>
            <a:r>
              <a:rPr lang="en-US" dirty="0" smtClean="0"/>
              <a:t> (sport)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650293" y="2589918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セ</a:t>
            </a:r>
            <a:endParaRPr lang="en-US" sz="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898171" y="3600483"/>
            <a:ext cx="4093143" cy="325751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ソ</a:t>
            </a:r>
            <a:r>
              <a:rPr lang="en-US" altLang="ja-JP" dirty="0" smtClean="0"/>
              <a:t>- 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Stands for </a:t>
            </a:r>
            <a:r>
              <a:rPr lang="en-US" u="sng" dirty="0" smtClean="0"/>
              <a:t>so</a:t>
            </a:r>
            <a:r>
              <a:rPr lang="en-US" dirty="0" smtClean="0"/>
              <a:t>wing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511" y="3939540"/>
            <a:ext cx="2457161" cy="2216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650293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ソ</a:t>
            </a:r>
            <a:endParaRPr lang="en-AU" altLang="ja-JP" sz="25000" dirty="0" smtClean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タ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 is like KU with an ex</a:t>
            </a:r>
            <a:r>
              <a:rPr lang="en-US" u="sng" dirty="0" smtClean="0"/>
              <a:t>t</a:t>
            </a:r>
            <a:r>
              <a:rPr lang="en-US" dirty="0" smtClean="0"/>
              <a:t>r</a:t>
            </a:r>
            <a:r>
              <a:rPr lang="en-US" u="sng" dirty="0" smtClean="0"/>
              <a:t>a</a:t>
            </a:r>
            <a:r>
              <a:rPr lang="en-US" dirty="0" smtClean="0"/>
              <a:t> 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650293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タ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6338" y="4143564"/>
            <a:ext cx="2729171" cy="272917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チ</a:t>
            </a:r>
            <a:r>
              <a:rPr lang="en-US" altLang="ja-JP" dirty="0" smtClean="0"/>
              <a:t> - chi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Stands for….</a:t>
            </a:r>
          </a:p>
          <a:p>
            <a:pPr>
              <a:buNone/>
            </a:pPr>
            <a:r>
              <a:rPr lang="en-US" dirty="0" smtClean="0"/>
              <a:t>A man doing tai CHI with a hat 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12365" y="3587932"/>
            <a:ext cx="1982577" cy="3061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rcRect t="16637" b="22014"/>
          <a:stretch>
            <a:fillRect/>
          </a:stretch>
        </p:blipFill>
        <p:spPr>
          <a:xfrm>
            <a:off x="7102204" y="3766969"/>
            <a:ext cx="562585" cy="345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650293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チ</a:t>
            </a:r>
            <a:endParaRPr lang="en-US" sz="25000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tsu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Stands for….</a:t>
            </a:r>
          </a:p>
          <a:p>
            <a:pPr>
              <a:buNone/>
            </a:pPr>
            <a:r>
              <a:rPr lang="en-US" dirty="0" smtClean="0"/>
              <a:t>HAAATSUUUUU , </a:t>
            </a:r>
            <a:r>
              <a:rPr lang="en-US" dirty="0" err="1" smtClean="0"/>
              <a:t>blesss</a:t>
            </a:r>
            <a:r>
              <a:rPr lang="en-US" dirty="0" smtClean="0"/>
              <a:t> you…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314875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ツ</a:t>
            </a:r>
            <a:endParaRPr lang="en-US" sz="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875" y="3657600"/>
            <a:ext cx="3517900" cy="27432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039" y="942640"/>
            <a:ext cx="5000961" cy="5000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</a:t>
            </a:r>
            <a:r>
              <a:rPr lang="en-US" altLang="ja-JP" dirty="0" smtClean="0"/>
              <a:t> -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Stands for…. Ah cute boy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426" y="3551267"/>
            <a:ext cx="2628900" cy="30861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テ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Stands for….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6674" y="4114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mple is about to fall down!!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67" y="2340997"/>
            <a:ext cx="1714500" cy="1282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2362200"/>
            <a:ext cx="13789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0" dirty="0" smtClean="0"/>
              <a:t>テ</a:t>
            </a:r>
            <a:endParaRPr lang="en-US" sz="10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650293" y="3107709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テ</a:t>
            </a:r>
            <a:endParaRPr lang="en-US" sz="25000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ト</a:t>
            </a:r>
            <a:r>
              <a:rPr lang="en-US" altLang="ja-JP" dirty="0" smtClean="0"/>
              <a:t> -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Stands for….</a:t>
            </a:r>
          </a:p>
          <a:p>
            <a:pPr>
              <a:buNone/>
            </a:pPr>
            <a:r>
              <a:rPr lang="en-US" dirty="0" smtClean="0"/>
              <a:t>A toe being poked…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872271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ト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87" y="3474015"/>
            <a:ext cx="3024020" cy="292678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ナ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Na stands for….</a:t>
            </a:r>
          </a:p>
          <a:p>
            <a:pPr>
              <a:buNone/>
            </a:pPr>
            <a:r>
              <a:rPr lang="en-US" dirty="0" smtClean="0"/>
              <a:t>My </a:t>
            </a:r>
            <a:r>
              <a:rPr lang="en-US" dirty="0" err="1" smtClean="0"/>
              <a:t>nan</a:t>
            </a:r>
            <a:r>
              <a:rPr lang="en-US" dirty="0" smtClean="0"/>
              <a:t> doing tai chi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390" y="2975895"/>
            <a:ext cx="2293227" cy="2967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046533" y="38100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ナ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27" y="4320540"/>
            <a:ext cx="2006700" cy="205265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ニ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ni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57" dirty="0" smtClean="0"/>
              <a:t>Ni stands for….</a:t>
            </a:r>
          </a:p>
          <a:p>
            <a:pPr>
              <a:buNone/>
            </a:pPr>
            <a:r>
              <a:rPr lang="en-US" sz="2857" dirty="0" smtClean="0"/>
              <a:t>Wow, you ruled out those lines really </a:t>
            </a:r>
            <a:r>
              <a:rPr lang="en-US" sz="2857" b="1" u="sng" dirty="0" smtClean="0"/>
              <a:t>Ne</a:t>
            </a:r>
            <a:r>
              <a:rPr lang="en-US" sz="2857" dirty="0" smtClean="0"/>
              <a:t>atly!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flipH="1">
            <a:off x="5650293" y="38100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ニ</a:t>
            </a:r>
            <a:endParaRPr lang="en-US" sz="25000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ヌ</a:t>
            </a:r>
            <a:r>
              <a:rPr lang="en-US" altLang="ja-JP" dirty="0" smtClean="0"/>
              <a:t> - 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175320"/>
            <a:ext cx="8042276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Nu stands for….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/>
              <a:t>Eating </a:t>
            </a:r>
            <a:r>
              <a:rPr lang="en-US" sz="3200" u="sng" dirty="0" err="1" smtClean="0"/>
              <a:t>nu</a:t>
            </a:r>
            <a:r>
              <a:rPr lang="en-US" sz="3200" dirty="0" err="1" smtClean="0"/>
              <a:t>dles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837754" y="381000"/>
            <a:ext cx="64882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0" dirty="0" smtClean="0"/>
              <a:t>  </a:t>
            </a:r>
            <a:r>
              <a:rPr lang="ja-JP" altLang="en-US" sz="25000" dirty="0" smtClean="0"/>
              <a:t>ヌ</a:t>
            </a:r>
            <a:endParaRPr lang="en-US" sz="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84555" y="4320540"/>
            <a:ext cx="2655107" cy="171608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ネ</a:t>
            </a:r>
            <a:r>
              <a:rPr lang="en-US" altLang="ja-JP" dirty="0" smtClean="0"/>
              <a:t> - 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Alien on </a:t>
            </a:r>
            <a:r>
              <a:rPr lang="en-US" b="1" u="sng" dirty="0" smtClean="0"/>
              <a:t>Ne</a:t>
            </a:r>
            <a:r>
              <a:rPr lang="en-US" dirty="0" smtClean="0"/>
              <a:t>ptune.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102" y="2819400"/>
            <a:ext cx="23114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991313" y="-14097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ネ</a:t>
            </a:r>
            <a:endParaRPr lang="en-US" sz="25000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ノ</a:t>
            </a:r>
            <a:r>
              <a:rPr lang="en-US" altLang="ja-JP" dirty="0" smtClean="0"/>
              <a:t> - 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 Stands for….</a:t>
            </a:r>
          </a:p>
          <a:p>
            <a:pPr>
              <a:buNone/>
            </a:pPr>
            <a:r>
              <a:rPr lang="en-US" dirty="0" smtClean="0"/>
              <a:t>Not hard, just a line.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804094" y="38100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ノ</a:t>
            </a:r>
            <a:endParaRPr lang="en-US" sz="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98" y="3863340"/>
            <a:ext cx="2352323" cy="253746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ハ</a:t>
            </a:r>
            <a:r>
              <a:rPr lang="en-US" altLang="ja-JP" dirty="0" smtClean="0"/>
              <a:t> - 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Ha Stands for….</a:t>
            </a:r>
          </a:p>
          <a:p>
            <a:pPr>
              <a:buNone/>
            </a:pPr>
            <a:r>
              <a:rPr lang="en-US" dirty="0" smtClean="0"/>
              <a:t>Ha, what a funny moustache!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6779" y="3606800"/>
            <a:ext cx="16256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397704" y="911179"/>
            <a:ext cx="56779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ハ</a:t>
            </a:r>
            <a:endParaRPr lang="en-US" sz="25000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ヒ</a:t>
            </a:r>
            <a:r>
              <a:rPr lang="en-US" altLang="ja-JP" dirty="0" smtClean="0"/>
              <a:t> - 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Hi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He is sitting down…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9978"/>
          <a:stretch>
            <a:fillRect/>
          </a:stretch>
        </p:blipFill>
        <p:spPr>
          <a:xfrm flipH="1">
            <a:off x="3700619" y="3679677"/>
            <a:ext cx="4513278" cy="2863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650293" y="170517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ヒ</a:t>
            </a:r>
            <a:endParaRPr lang="en-US" sz="25000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フ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Fu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Hu’s</a:t>
            </a:r>
            <a:r>
              <a:rPr lang="en-US" dirty="0" smtClean="0"/>
              <a:t> that bending over?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flipH="1">
            <a:off x="5650293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フ</a:t>
            </a:r>
            <a:endParaRPr lang="en-US" sz="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3939540"/>
            <a:ext cx="2120900" cy="21209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イ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780" y="2709333"/>
            <a:ext cx="66294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</a:t>
            </a:r>
            <a:r>
              <a:rPr lang="en-US" sz="5400" dirty="0" err="1" smtClean="0"/>
              <a:t>i</a:t>
            </a:r>
            <a:r>
              <a:rPr lang="en-US" sz="5400" dirty="0" smtClean="0"/>
              <a:t> stands for…. </a:t>
            </a:r>
            <a:r>
              <a:rPr lang="en-US" sz="5000" dirty="0" smtClean="0"/>
              <a:t>Capital cursive </a:t>
            </a:r>
            <a:r>
              <a:rPr lang="en-US" sz="5000" dirty="0" err="1" smtClean="0"/>
              <a:t>i</a:t>
            </a:r>
            <a:r>
              <a:rPr lang="en-US" sz="5000" dirty="0" smtClean="0"/>
              <a:t> - </a:t>
            </a:r>
            <a:r>
              <a:rPr lang="en-US" sz="5000" dirty="0" smtClean="0">
                <a:latin typeface="Snell Roundhand"/>
                <a:cs typeface="Snell Roundhand"/>
              </a:rPr>
              <a:t>I</a:t>
            </a:r>
            <a:endParaRPr lang="en-US" sz="5000" dirty="0">
              <a:latin typeface="Snell Roundhand"/>
              <a:cs typeface="Snell Roundha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8220" y="1894302"/>
            <a:ext cx="5077271" cy="507727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51753" b="67147"/>
          <a:stretch>
            <a:fillRect/>
          </a:stretch>
        </p:blipFill>
        <p:spPr>
          <a:xfrm>
            <a:off x="5044894" y="3781778"/>
            <a:ext cx="2478759" cy="2450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ヘ</a:t>
            </a:r>
            <a:r>
              <a:rPr lang="en-US" altLang="ja-JP" dirty="0" smtClean="0"/>
              <a:t> - 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He Stands for…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ja-JP" altLang="en-US" dirty="0" smtClean="0">
                <a:solidFill>
                  <a:srgbClr val="FF0000"/>
                </a:solidFill>
              </a:rPr>
              <a:t>ヘ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 smtClean="0"/>
              <a:t>Hehehe</a:t>
            </a:r>
            <a:r>
              <a:rPr lang="en-US" dirty="0" smtClean="0"/>
              <a:t> I’m cute! ^.^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563361" y="-544382"/>
            <a:ext cx="604653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ヘ</a:t>
            </a:r>
            <a:endParaRPr lang="en-US" sz="25000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ホ</a:t>
            </a:r>
            <a:r>
              <a:rPr lang="en-US" altLang="ja-JP" dirty="0" smtClean="0"/>
              <a:t> - 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 Stands for….</a:t>
            </a:r>
          </a:p>
          <a:p>
            <a:pPr>
              <a:buNone/>
            </a:pPr>
            <a:r>
              <a:rPr lang="en-US" dirty="0" smtClean="0"/>
              <a:t>Its hot so they sit under the shade of</a:t>
            </a:r>
          </a:p>
          <a:p>
            <a:pPr>
              <a:buNone/>
            </a:pPr>
            <a:r>
              <a:rPr lang="en-US" dirty="0" smtClean="0"/>
              <a:t>a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093997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ホ</a:t>
            </a:r>
            <a:endParaRPr lang="en-US" sz="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642" y="4224556"/>
            <a:ext cx="3345983" cy="244678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</a:t>
            </a:r>
            <a:r>
              <a:rPr lang="en-US" altLang="ja-JP" dirty="0" smtClean="0"/>
              <a:t>- 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My mum is cooking</a:t>
            </a:r>
          </a:p>
          <a:p>
            <a:pPr>
              <a:buNone/>
            </a:pP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5650293" y="-544382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マ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35450" y="4017469"/>
            <a:ext cx="3794176" cy="238333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ミ</a:t>
            </a:r>
            <a:r>
              <a:rPr lang="en-US" altLang="ja-JP" dirty="0" smtClean="0"/>
              <a:t> -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Look at me, I am 3!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955948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ミ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610" y="3550503"/>
            <a:ext cx="3733800" cy="3098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ム</a:t>
            </a:r>
            <a:r>
              <a:rPr lang="en-US" altLang="ja-JP" dirty="0" smtClean="0"/>
              <a:t> - 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Stands for….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57266" y="3600450"/>
            <a:ext cx="6502093" cy="1742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Conducting in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22" y="4366308"/>
            <a:ext cx="3713813" cy="1881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6272587" y="0"/>
            <a:ext cx="24020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0" dirty="0" smtClean="0"/>
              <a:t>ム</a:t>
            </a:r>
            <a:endParaRPr lang="en-US" sz="20000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メ</a:t>
            </a:r>
            <a:r>
              <a:rPr lang="en-US" altLang="ja-JP" dirty="0" smtClean="0"/>
              <a:t> -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Look at me I’m sitting down…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397703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メ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822" y="3672325"/>
            <a:ext cx="2402980" cy="276923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モ</a:t>
            </a:r>
            <a:r>
              <a:rPr lang="en-US" altLang="ja-JP" dirty="0" smtClean="0"/>
              <a:t> – 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" y="3120097"/>
            <a:ext cx="8042276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 Stands for….</a:t>
            </a:r>
            <a:endParaRPr lang="en-US" u="sng" dirty="0" smtClean="0"/>
          </a:p>
          <a:p>
            <a:pPr>
              <a:buNone/>
            </a:pPr>
            <a:r>
              <a:rPr lang="en-US" b="1" u="sng" dirty="0" smtClean="0"/>
              <a:t>Mo</a:t>
            </a:r>
            <a:r>
              <a:rPr lang="en-US" dirty="0" smtClean="0"/>
              <a:t>re fish to catch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 flipH="1">
            <a:off x="5716968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モ</a:t>
            </a:r>
            <a:endParaRPr lang="en-US" sz="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94" y="3605975"/>
            <a:ext cx="3180585" cy="291553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ヤ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Ya</a:t>
            </a:r>
            <a:r>
              <a:rPr lang="en-US" dirty="0" smtClean="0"/>
              <a:t>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Yak! Wrong way!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flipH="1">
            <a:off x="5716968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ヤ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612" y="3623939"/>
            <a:ext cx="3502711" cy="2844029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yu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Yu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Yu broke the box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4735069" y="0"/>
            <a:ext cx="59637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ユ</a:t>
            </a:r>
            <a:endParaRPr lang="en-US" sz="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754" y="3111500"/>
            <a:ext cx="2463800" cy="32893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ヨ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Stands for…</a:t>
            </a:r>
          </a:p>
          <a:p>
            <a:pPr>
              <a:buNone/>
            </a:pPr>
            <a:r>
              <a:rPr lang="en-US" dirty="0" smtClean="0"/>
              <a:t>Three </a:t>
            </a:r>
            <a:r>
              <a:rPr lang="en-US" b="1" u="sng" dirty="0" smtClean="0"/>
              <a:t>yo</a:t>
            </a:r>
            <a:r>
              <a:rPr lang="en-US" dirty="0" smtClean="0"/>
              <a:t>yos that are stacked up on top of each other.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8153"/>
          <a:stretch>
            <a:fillRect/>
          </a:stretch>
        </p:blipFill>
        <p:spPr>
          <a:xfrm>
            <a:off x="4442242" y="4233223"/>
            <a:ext cx="2506634" cy="2333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074142" y="-544382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ヨ</a:t>
            </a:r>
            <a:endParaRPr lang="en-US" sz="25000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 dirty="0" smtClean="0"/>
              <a:t>ウ</a:t>
            </a:r>
            <a:r>
              <a:rPr lang="en-US" altLang="ja-JP" dirty="0" smtClean="0"/>
              <a:t>- </a:t>
            </a:r>
            <a:r>
              <a:rPr lang="en-US" altLang="ja-JP" dirty="0" err="1" smtClean="0"/>
              <a:t>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 stands for</a:t>
            </a:r>
          </a:p>
          <a:p>
            <a:pPr>
              <a:buNone/>
            </a:pPr>
            <a:r>
              <a:rPr lang="en-US" u="sng" dirty="0" smtClean="0"/>
              <a:t>U</a:t>
            </a:r>
            <a:r>
              <a:rPr lang="en-US" dirty="0" smtClean="0"/>
              <a:t>r reaching your toes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0367" y="2252827"/>
            <a:ext cx="4403633" cy="4403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22" y="4374302"/>
            <a:ext cx="2818355" cy="209938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ラ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Ra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Rabbit ears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650293" y="773121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ラ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055" y="3267826"/>
            <a:ext cx="2619409" cy="327426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Ri</a:t>
            </a:r>
            <a:r>
              <a:rPr lang="en-US" dirty="0" smtClean="0"/>
              <a:t>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Reeds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370094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リ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88" y="3012142"/>
            <a:ext cx="3810000" cy="36322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ル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Ru</a:t>
            </a:r>
            <a:r>
              <a:rPr lang="en-US" dirty="0" smtClean="0"/>
              <a:t>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Ruby’s hair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67" t="67047" r="27451"/>
          <a:stretch>
            <a:fillRect/>
          </a:stretch>
        </p:blipFill>
        <p:spPr>
          <a:xfrm>
            <a:off x="3865362" y="3746260"/>
            <a:ext cx="2567706" cy="2380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650293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ル</a:t>
            </a:r>
            <a:endParaRPr lang="en-US" sz="25000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レ</a:t>
            </a:r>
            <a:r>
              <a:rPr lang="en-US" altLang="ja-JP" dirty="0" smtClean="0"/>
              <a:t> - 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 stands for:</a:t>
            </a:r>
          </a:p>
          <a:p>
            <a:pPr>
              <a:buNone/>
            </a:pPr>
            <a:r>
              <a:rPr lang="en-US" b="1" u="sng" dirty="0" smtClean="0"/>
              <a:t>Re</a:t>
            </a:r>
            <a:r>
              <a:rPr lang="en-US" dirty="0" smtClean="0"/>
              <a:t>sting against the wall..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839460" y="-14097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レ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045" y="3518626"/>
            <a:ext cx="3741048" cy="319236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077" y="4252167"/>
            <a:ext cx="2943179" cy="2148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ロ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Ro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Square </a:t>
            </a:r>
            <a:r>
              <a:rPr lang="en-US" b="1" u="sng" dirty="0" smtClean="0"/>
              <a:t>ro</a:t>
            </a:r>
            <a:r>
              <a:rPr lang="en-US" dirty="0" smtClean="0"/>
              <a:t>ast pan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2435" y="0"/>
            <a:ext cx="5480559" cy="5480559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ワ</a:t>
            </a:r>
            <a:r>
              <a:rPr lang="en-US" altLang="ja-JP" dirty="0" smtClean="0"/>
              <a:t>- </a:t>
            </a:r>
            <a:r>
              <a:rPr lang="en-US" altLang="ja-JP" dirty="0" err="1" smtClean="0"/>
              <a:t>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Wa</a:t>
            </a:r>
            <a:r>
              <a:rPr lang="en-US" dirty="0" smtClean="0"/>
              <a:t>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err="1" smtClean="0"/>
              <a:t>Wa</a:t>
            </a:r>
            <a:r>
              <a:rPr lang="en-US" dirty="0" smtClean="0"/>
              <a:t> the sleeping baby says.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716968" y="168855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ワ</a:t>
            </a:r>
            <a:endParaRPr lang="en-US" sz="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45" y="3824190"/>
            <a:ext cx="2760781" cy="278411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ヲ</a:t>
            </a:r>
            <a:r>
              <a:rPr lang="en-US" altLang="ja-JP" dirty="0" smtClean="0"/>
              <a:t>- </a:t>
            </a:r>
            <a:r>
              <a:rPr lang="en-US" altLang="ja-JP" dirty="0" err="1" smtClean="0"/>
              <a:t>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189125"/>
            <a:ext cx="7716838" cy="33886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He </a:t>
            </a:r>
            <a:r>
              <a:rPr lang="en-US" u="sng" dirty="0" smtClean="0"/>
              <a:t>wo</a:t>
            </a:r>
            <a:r>
              <a:rPr lang="en-US" dirty="0" smtClean="0"/>
              <a:t>re a hat…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716969" y="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dirty="0" smtClean="0"/>
              <a:t>ヲ</a:t>
            </a:r>
            <a:endParaRPr lang="en-US" sz="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241" y="3770709"/>
            <a:ext cx="3506317" cy="273492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ン</a:t>
            </a:r>
            <a:r>
              <a:rPr lang="en-AU" altLang="ja-JP" dirty="0" smtClean="0"/>
              <a:t>-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 Stands for….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 different to ‘so’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650293" y="-140970"/>
            <a:ext cx="54253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0" smtClean="0"/>
              <a:t>ン</a:t>
            </a:r>
            <a:endParaRPr lang="en-US" sz="25000" dirty="0"/>
          </a:p>
        </p:txBody>
      </p:sp>
      <p:sp>
        <p:nvSpPr>
          <p:cNvPr id="7" name="TextBox 6"/>
          <p:cNvSpPr txBox="1"/>
          <p:nvPr/>
        </p:nvSpPr>
        <p:spPr>
          <a:xfrm>
            <a:off x="6005118" y="4390224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800" b="1" dirty="0" smtClean="0"/>
              <a:t>ソ</a:t>
            </a:r>
            <a:endParaRPr lang="en-US" sz="8800" b="1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9" y="1371600"/>
            <a:ext cx="7716837" cy="1447800"/>
          </a:xfrm>
        </p:spPr>
        <p:txBody>
          <a:bodyPr/>
          <a:lstStyle/>
          <a:p>
            <a:r>
              <a:rPr lang="en-AU" altLang="ja-JP" dirty="0" smtClean="0"/>
              <a:t> </a:t>
            </a:r>
            <a:r>
              <a:rPr lang="ja-JP" altLang="en-US" dirty="0" smtClean="0"/>
              <a:t>エ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Stands for….</a:t>
            </a:r>
          </a:p>
          <a:p>
            <a:pPr>
              <a:buNone/>
            </a:pPr>
            <a:r>
              <a:rPr lang="en-US" sz="5000" dirty="0" smtClean="0">
                <a:latin typeface="News Gothic MT (Body)"/>
                <a:cs typeface="News Gothic MT (Body)"/>
              </a:rPr>
              <a:t>			</a:t>
            </a:r>
          </a:p>
          <a:p>
            <a:pPr>
              <a:buNone/>
            </a:pPr>
            <a:r>
              <a:rPr lang="en-US" sz="3000" dirty="0" smtClean="0">
                <a:latin typeface="News Gothic MT (Body)"/>
                <a:cs typeface="News Gothic MT (Body)"/>
              </a:rPr>
              <a:t>Eh? </a:t>
            </a:r>
            <a:r>
              <a:rPr lang="en-US" sz="3000" dirty="0" err="1" smtClean="0">
                <a:latin typeface="News Gothic MT (Body)"/>
                <a:cs typeface="News Gothic MT (Body)"/>
              </a:rPr>
              <a:t>Whats</a:t>
            </a:r>
            <a:r>
              <a:rPr lang="en-US" sz="3000" dirty="0" smtClean="0">
                <a:latin typeface="News Gothic MT (Body)"/>
                <a:cs typeface="News Gothic MT (Body)"/>
              </a:rPr>
              <a:t> that? An H on its side!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6876" y="-162858"/>
            <a:ext cx="5016343" cy="6350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オ</a:t>
            </a:r>
            <a:r>
              <a:rPr lang="en-US" altLang="ja-JP" dirty="0" smtClean="0"/>
              <a:t> - 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Stands for…h</a:t>
            </a:r>
            <a:r>
              <a:rPr lang="en-US" u="sng" dirty="0" smtClean="0"/>
              <a:t>o</a:t>
            </a:r>
            <a:r>
              <a:rPr lang="en-US" dirty="0" smtClean="0"/>
              <a:t>pping on one leg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395" y="4037185"/>
            <a:ext cx="2044700" cy="2197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0805" y="2564805"/>
            <a:ext cx="4293195" cy="429319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カ</a:t>
            </a:r>
            <a:r>
              <a:rPr lang="en-US" altLang="ja-JP" dirty="0" smtClean="0"/>
              <a:t> - 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581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Stands for….    </a:t>
            </a:r>
            <a:r>
              <a:rPr lang="en-US" sz="1500" dirty="0" smtClean="0"/>
              <a:t>Kate’s Grandpa bending over…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4400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046" y="989665"/>
            <a:ext cx="4044954" cy="4044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29" y="3502850"/>
            <a:ext cx="2297654" cy="306353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</a:t>
            </a:r>
            <a:r>
              <a:rPr lang="en-US" altLang="ja-JP" dirty="0" smtClean="0"/>
              <a:t>- </a:t>
            </a:r>
            <a:r>
              <a:rPr lang="en-US" altLang="ja-JP" dirty="0" err="1" smtClean="0"/>
              <a:t>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Stands for….</a:t>
            </a:r>
          </a:p>
          <a:p>
            <a:pPr>
              <a:buNone/>
            </a:pPr>
            <a:r>
              <a:rPr lang="en-US" sz="5000" dirty="0" smtClean="0"/>
              <a:t>A Key  </a:t>
            </a:r>
          </a:p>
          <a:p>
            <a:pPr>
              <a:buNone/>
            </a:pPr>
            <a:endParaRPr lang="en-US" sz="5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3549" y="679670"/>
            <a:ext cx="4279459" cy="4279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825" y="3509060"/>
            <a:ext cx="1620099" cy="296692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ク</a:t>
            </a:r>
            <a:r>
              <a:rPr lang="en-US" altLang="ja-JP" dirty="0" smtClean="0"/>
              <a:t> - </a:t>
            </a:r>
            <a:r>
              <a:rPr lang="en-US" altLang="ja-JP" dirty="0" err="1" smtClean="0"/>
              <a:t>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Stands for….</a:t>
            </a:r>
          </a:p>
          <a:p>
            <a:pPr>
              <a:buNone/>
            </a:pPr>
            <a:r>
              <a:rPr lang="en-US" dirty="0" smtClean="0"/>
              <a:t>A </a:t>
            </a:r>
            <a:r>
              <a:rPr lang="en-US" u="sng" dirty="0" err="1" smtClean="0"/>
              <a:t>Ku</a:t>
            </a:r>
            <a:r>
              <a:rPr lang="en-US" dirty="0" err="1" smtClean="0"/>
              <a:t>kaburra’s</a:t>
            </a:r>
            <a:r>
              <a:rPr lang="en-US" dirty="0" smtClean="0"/>
              <a:t> beak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9999" y="-353400"/>
            <a:ext cx="4053336" cy="4053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729" y="3699936"/>
            <a:ext cx="2639909" cy="296469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618</TotalTime>
  <Words>563</Words>
  <Application>Microsoft Office PowerPoint</Application>
  <PresentationFormat>On-screen Show (4:3)</PresentationFormat>
  <Paragraphs>198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ＭＳ Ｐゴシック</vt:lpstr>
      <vt:lpstr>News Gothic MT (Body)</vt:lpstr>
      <vt:lpstr>Snell Roundhand</vt:lpstr>
      <vt:lpstr>Arial</vt:lpstr>
      <vt:lpstr>Arial Rounded MT Bold</vt:lpstr>
      <vt:lpstr>Sky</vt:lpstr>
      <vt:lpstr>Katakana</vt:lpstr>
      <vt:lpstr>ア - A</vt:lpstr>
      <vt:lpstr>イ - i</vt:lpstr>
      <vt:lpstr>ウ- u</vt:lpstr>
      <vt:lpstr> エ - e</vt:lpstr>
      <vt:lpstr>オ - O</vt:lpstr>
      <vt:lpstr>カ - ka</vt:lpstr>
      <vt:lpstr>キ- ki</vt:lpstr>
      <vt:lpstr>ク - ku</vt:lpstr>
      <vt:lpstr>ケ - ke</vt:lpstr>
      <vt:lpstr>コ - ko</vt:lpstr>
      <vt:lpstr>サ - sa</vt:lpstr>
      <vt:lpstr>シ - shi</vt:lpstr>
      <vt:lpstr>ス - su</vt:lpstr>
      <vt:lpstr>セ - se</vt:lpstr>
      <vt:lpstr>ソ- so</vt:lpstr>
      <vt:lpstr>タ - ta</vt:lpstr>
      <vt:lpstr>チ - chi</vt:lpstr>
      <vt:lpstr>ツ - tsu</vt:lpstr>
      <vt:lpstr>テ - te</vt:lpstr>
      <vt:lpstr>ト - to</vt:lpstr>
      <vt:lpstr>ナ - na</vt:lpstr>
      <vt:lpstr>ニ - ni　</vt:lpstr>
      <vt:lpstr>ヌ - nu</vt:lpstr>
      <vt:lpstr>ネ - ne</vt:lpstr>
      <vt:lpstr>ノ - no</vt:lpstr>
      <vt:lpstr>ハ - ha</vt:lpstr>
      <vt:lpstr>ヒ - hi</vt:lpstr>
      <vt:lpstr>フ - hu</vt:lpstr>
      <vt:lpstr>ヘ - he</vt:lpstr>
      <vt:lpstr>ホ - ho</vt:lpstr>
      <vt:lpstr>マ- ma</vt:lpstr>
      <vt:lpstr>ミ - mi</vt:lpstr>
      <vt:lpstr>ム - mu</vt:lpstr>
      <vt:lpstr>メ - me</vt:lpstr>
      <vt:lpstr>モ – mo</vt:lpstr>
      <vt:lpstr>ヤ - ya</vt:lpstr>
      <vt:lpstr>ユ - yu</vt:lpstr>
      <vt:lpstr>ヨ - yo</vt:lpstr>
      <vt:lpstr>ラ - ra</vt:lpstr>
      <vt:lpstr>リ - ri</vt:lpstr>
      <vt:lpstr>ル - ru</vt:lpstr>
      <vt:lpstr>レ - re</vt:lpstr>
      <vt:lpstr>ロ - ro</vt:lpstr>
      <vt:lpstr>ワ- wa</vt:lpstr>
      <vt:lpstr>ヲ- wo</vt:lpstr>
      <vt:lpstr>ン- n</vt:lpstr>
    </vt:vector>
  </TitlesOfParts>
  <Manager/>
  <Company>School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Katakana</dc:title>
  <dc:subject/>
  <dc:creator>billinge</dc:creator>
  <cp:keywords/>
  <dc:description/>
  <cp:lastModifiedBy>billinge</cp:lastModifiedBy>
  <cp:revision>23</cp:revision>
  <dcterms:created xsi:type="dcterms:W3CDTF">2013-08-03T04:38:37Z</dcterms:created>
  <dcterms:modified xsi:type="dcterms:W3CDTF">2013-11-16T05:17:16Z</dcterms:modified>
  <cp:category/>
</cp:coreProperties>
</file>