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4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5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4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8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5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4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7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45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7200" dirty="0" smtClean="0"/>
              <a:t>どこ　ですか</a:t>
            </a:r>
            <a:r>
              <a:rPr lang="ja-JP" altLang="en-US" sz="7200" dirty="0"/>
              <a:t>。</a:t>
            </a:r>
            <a:endParaRPr lang="en-AU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719" y="3505217"/>
            <a:ext cx="3519744" cy="2386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805934"/>
            <a:ext cx="217463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Genki</a:t>
            </a:r>
            <a:r>
              <a:rPr lang="en-US" dirty="0" smtClean="0"/>
              <a:t> Textbook pg64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296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6600" dirty="0" smtClean="0"/>
              <a:t>ここ</a:t>
            </a:r>
            <a:r>
              <a:rPr lang="en-US" altLang="ja-JP" sz="6600" dirty="0"/>
              <a:t>	</a:t>
            </a:r>
            <a:r>
              <a:rPr lang="en-US" altLang="ja-JP" sz="6600" dirty="0" smtClean="0"/>
              <a:t>		</a:t>
            </a:r>
            <a:r>
              <a:rPr lang="en-US" altLang="ja-JP" sz="3600" dirty="0" err="1" smtClean="0"/>
              <a:t>koko</a:t>
            </a:r>
            <a:r>
              <a:rPr lang="en-US" altLang="ja-JP" sz="3600" dirty="0" smtClean="0"/>
              <a:t> 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29" y="2092119"/>
            <a:ext cx="6672777" cy="4637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2303" y="687474"/>
            <a:ext cx="6609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83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6600" dirty="0"/>
              <a:t>そ</a:t>
            </a:r>
            <a:r>
              <a:rPr lang="ja-JP" altLang="en-US" sz="6600" dirty="0" smtClean="0"/>
              <a:t>こ</a:t>
            </a:r>
            <a:r>
              <a:rPr lang="en-US" altLang="ja-JP" sz="6600" dirty="0"/>
              <a:t>	</a:t>
            </a:r>
            <a:r>
              <a:rPr lang="en-US" altLang="ja-JP" sz="6600" dirty="0" smtClean="0"/>
              <a:t>		</a:t>
            </a:r>
            <a:r>
              <a:rPr lang="en-US" altLang="ja-JP" sz="3600" dirty="0" err="1"/>
              <a:t>s</a:t>
            </a:r>
            <a:r>
              <a:rPr lang="en-US" altLang="ja-JP" sz="3600" dirty="0" err="1" smtClean="0"/>
              <a:t>oko</a:t>
            </a:r>
            <a:endParaRPr lang="en-AU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33" y="2225217"/>
            <a:ext cx="5910726" cy="415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2303" y="687474"/>
            <a:ext cx="6849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43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6600" dirty="0" smtClean="0"/>
              <a:t>あそこ</a:t>
            </a:r>
            <a:r>
              <a:rPr lang="en-US" altLang="ja-JP" sz="6600" dirty="0"/>
              <a:t>	</a:t>
            </a:r>
            <a:r>
              <a:rPr lang="en-US" altLang="ja-JP" sz="6600" dirty="0" smtClean="0"/>
              <a:t>		</a:t>
            </a:r>
            <a:r>
              <a:rPr lang="en-US" altLang="ja-JP" sz="3600" dirty="0" err="1" smtClean="0"/>
              <a:t>asoko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520" y="2118259"/>
            <a:ext cx="6110552" cy="4142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8292" y="687474"/>
            <a:ext cx="11718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over there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573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6600" dirty="0"/>
              <a:t>ど</a:t>
            </a:r>
            <a:r>
              <a:rPr lang="ja-JP" altLang="en-US" sz="6600" dirty="0" smtClean="0"/>
              <a:t>こ</a:t>
            </a:r>
            <a:r>
              <a:rPr lang="en-US" altLang="ja-JP" sz="6600" dirty="0"/>
              <a:t>	</a:t>
            </a:r>
            <a:r>
              <a:rPr lang="en-US" altLang="ja-JP" sz="6600" dirty="0" smtClean="0"/>
              <a:t>		</a:t>
            </a:r>
            <a:r>
              <a:rPr lang="en-US" altLang="ja-JP" sz="3600" dirty="0" err="1" smtClean="0"/>
              <a:t>D</a:t>
            </a:r>
            <a:r>
              <a:rPr lang="en-US" altLang="ja-JP" sz="3600" dirty="0" err="1"/>
              <a:t>O</a:t>
            </a:r>
            <a:r>
              <a:rPr lang="en-US" altLang="ja-JP" sz="3600" dirty="0" err="1" smtClean="0"/>
              <a:t>ko</a:t>
            </a:r>
            <a:endParaRPr lang="en-A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41156" y="687474"/>
            <a:ext cx="925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Where?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746" y="1991446"/>
            <a:ext cx="3764820" cy="4866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82" y="3632886"/>
            <a:ext cx="1578163" cy="1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4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15" y="1644211"/>
            <a:ext cx="1980820" cy="19808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946" y="1474104"/>
            <a:ext cx="1978592" cy="18429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0" y="3685674"/>
            <a:ext cx="2526435" cy="1440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979" y="3885072"/>
            <a:ext cx="3480725" cy="18722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390" y="4941168"/>
            <a:ext cx="2142158" cy="214215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54133" y="1459545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AU" dirty="0"/>
          </a:p>
        </p:txBody>
      </p:sp>
      <p:sp>
        <p:nvSpPr>
          <p:cNvPr id="39" name="TextBox 38"/>
          <p:cNvSpPr txBox="1"/>
          <p:nvPr/>
        </p:nvSpPr>
        <p:spPr>
          <a:xfrm>
            <a:off x="4794450" y="1289438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AU" dirty="0"/>
          </a:p>
        </p:txBody>
      </p:sp>
      <p:sp>
        <p:nvSpPr>
          <p:cNvPr id="40" name="TextBox 39"/>
          <p:cNvSpPr txBox="1"/>
          <p:nvPr/>
        </p:nvSpPr>
        <p:spPr>
          <a:xfrm>
            <a:off x="470641" y="3383104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AU" dirty="0"/>
          </a:p>
        </p:txBody>
      </p:sp>
      <p:sp>
        <p:nvSpPr>
          <p:cNvPr id="41" name="TextBox 40"/>
          <p:cNvSpPr txBox="1"/>
          <p:nvPr/>
        </p:nvSpPr>
        <p:spPr>
          <a:xfrm>
            <a:off x="4814881" y="356777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AU" dirty="0"/>
          </a:p>
        </p:txBody>
      </p:sp>
      <p:sp>
        <p:nvSpPr>
          <p:cNvPr id="43" name="TextBox 42"/>
          <p:cNvSpPr txBox="1"/>
          <p:nvPr/>
        </p:nvSpPr>
        <p:spPr>
          <a:xfrm>
            <a:off x="2997075" y="5243738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228619" y="674444"/>
            <a:ext cx="42897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 you remember these places in Japanese?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Where is it?</a:t>
            </a:r>
            <a:endParaRPr lang="en-AU" sz="6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08266"/>
              </p:ext>
            </p:extLst>
          </p:nvPr>
        </p:nvGraphicFramePr>
        <p:xfrm>
          <a:off x="189470" y="2121929"/>
          <a:ext cx="864149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892"/>
                <a:gridCol w="4357817"/>
                <a:gridCol w="38717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400" b="0" dirty="0" smtClean="0"/>
                        <a:t>A</a:t>
                      </a:r>
                      <a:endParaRPr lang="en-AU" sz="1400" b="0" dirty="0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すみません。　</a:t>
                      </a:r>
                      <a:r>
                        <a:rPr lang="en-US" altLang="ja-JP" b="0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  <a:r>
                        <a:rPr lang="ja-JP" altLang="en-US" b="0" dirty="0" smtClean="0"/>
                        <a:t>は　どこ　ですか。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Excuse</a:t>
                      </a:r>
                      <a:r>
                        <a:rPr lang="en-US" sz="1600" b="0" i="1" baseline="0" dirty="0" smtClean="0"/>
                        <a:t> me.  Where is PLACE?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err="1" smtClean="0"/>
                        <a:t>Sumimasen</a:t>
                      </a:r>
                      <a:r>
                        <a:rPr lang="en-US" altLang="ja-JP" b="0" dirty="0" smtClean="0"/>
                        <a:t>. </a:t>
                      </a:r>
                      <a:r>
                        <a:rPr lang="en-US" altLang="ja-JP" b="0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  <a:r>
                        <a:rPr lang="ja-JP" altLang="en-US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dk1"/>
                          </a:solidFill>
                        </a:rPr>
                        <a:t>wa</a:t>
                      </a:r>
                      <a:r>
                        <a:rPr lang="en-US" altLang="ja-JP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dk1"/>
                          </a:solidFill>
                        </a:rPr>
                        <a:t>doko</a:t>
                      </a:r>
                      <a:r>
                        <a:rPr lang="en-US" altLang="ja-JP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dk1"/>
                          </a:solidFill>
                        </a:rPr>
                        <a:t>ka</a:t>
                      </a:r>
                      <a:r>
                        <a:rPr lang="en-US" altLang="ja-JP" b="0" baseline="0" dirty="0" smtClean="0">
                          <a:solidFill>
                            <a:schemeClr val="dk1"/>
                          </a:solidFill>
                        </a:rPr>
                        <a:t>?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Excuse</a:t>
                      </a:r>
                      <a:r>
                        <a:rPr lang="en-US" sz="1600" b="0" i="1" baseline="0" dirty="0" smtClean="0"/>
                        <a:t> me.  Where is PLACE?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400" b="0" dirty="0" smtClean="0"/>
                        <a:t>B1</a:t>
                      </a:r>
                      <a:endParaRPr lang="en-AU" sz="1400" b="0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ここ　です。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Here it</a:t>
                      </a:r>
                      <a:r>
                        <a:rPr lang="en-US" sz="1600" b="0" i="1" baseline="0" dirty="0" smtClean="0"/>
                        <a:t> is.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/>
                        <a:t>Koko</a:t>
                      </a:r>
                      <a:r>
                        <a:rPr lang="en-US" altLang="ja-JP" b="0" baseline="0" dirty="0" smtClean="0"/>
                        <a:t> </a:t>
                      </a:r>
                      <a:r>
                        <a:rPr lang="en-US" altLang="ja-JP" b="0" baseline="0" dirty="0" err="1" smtClean="0"/>
                        <a:t>desu</a:t>
                      </a:r>
                      <a:r>
                        <a:rPr lang="en-US" altLang="ja-JP" b="0" baseline="0" dirty="0" smtClean="0"/>
                        <a:t>.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Here it</a:t>
                      </a:r>
                      <a:r>
                        <a:rPr lang="en-US" sz="1600" b="0" i="1" baseline="0" dirty="0" smtClean="0"/>
                        <a:t> is.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B2</a:t>
                      </a:r>
                      <a:endParaRPr lang="en-AU" sz="1400" b="0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そこ　です。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There it is.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err="1" smtClean="0"/>
                        <a:t>Soko</a:t>
                      </a:r>
                      <a:r>
                        <a:rPr lang="en-US" altLang="ja-JP" b="0" baseline="0" dirty="0" smtClean="0"/>
                        <a:t> </a:t>
                      </a:r>
                      <a:r>
                        <a:rPr lang="en-US" altLang="ja-JP" b="0" baseline="0" dirty="0" err="1" smtClean="0"/>
                        <a:t>desu</a:t>
                      </a:r>
                      <a:r>
                        <a:rPr lang="en-US" altLang="ja-JP" b="0" baseline="0" dirty="0" smtClean="0"/>
                        <a:t>.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There it is.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B3</a:t>
                      </a:r>
                      <a:endParaRPr lang="en-AU" sz="1400" b="0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あそこ　です。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It’s over there.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err="1" smtClean="0"/>
                        <a:t>Asoko</a:t>
                      </a:r>
                      <a:r>
                        <a:rPr lang="en-US" altLang="ja-JP" b="0" baseline="0" dirty="0" smtClean="0"/>
                        <a:t> </a:t>
                      </a:r>
                      <a:r>
                        <a:rPr lang="en-US" altLang="ja-JP" b="0" baseline="0" dirty="0" err="1" smtClean="0"/>
                        <a:t>desu</a:t>
                      </a:r>
                      <a:r>
                        <a:rPr lang="en-US" altLang="ja-JP" b="0" baseline="0" dirty="0" smtClean="0"/>
                        <a:t>.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It’s over there.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A</a:t>
                      </a:r>
                      <a:endParaRPr lang="en-AU" sz="1400" b="0" dirty="0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ありがとうございます。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Thank you very</a:t>
                      </a:r>
                      <a:r>
                        <a:rPr lang="en-US" sz="1600" b="0" i="1" baseline="0" dirty="0" smtClean="0"/>
                        <a:t> much.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err="1" smtClean="0"/>
                        <a:t>Arigat</a:t>
                      </a:r>
                      <a:r>
                        <a:rPr lang="en-US" altLang="ja-JP" b="0" dirty="0" err="1" smtClean="0">
                          <a:latin typeface="Calibri" panose="020F0502020204030204" pitchFamily="34" charset="0"/>
                        </a:rPr>
                        <a:t>ō</a:t>
                      </a:r>
                      <a:r>
                        <a:rPr lang="en-US" altLang="ja-JP" b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ja-JP" b="0" dirty="0" err="1" smtClean="0">
                          <a:latin typeface="Calibri" panose="020F0502020204030204" pitchFamily="34" charset="0"/>
                        </a:rPr>
                        <a:t>gozaimasu</a:t>
                      </a:r>
                      <a:r>
                        <a:rPr lang="en-US" altLang="ja-JP" b="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Thank you very</a:t>
                      </a:r>
                      <a:r>
                        <a:rPr lang="en-US" sz="1600" b="0" i="1" baseline="0" dirty="0" smtClean="0"/>
                        <a:t> much.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32" y="5372258"/>
            <a:ext cx="2255670" cy="1285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616" y="5372258"/>
            <a:ext cx="1456883" cy="14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368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18</TotalTime>
  <Words>119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HGｺﾞｼｯｸE</vt:lpstr>
      <vt:lpstr>Calibri</vt:lpstr>
      <vt:lpstr>Gill Sans MT</vt:lpstr>
      <vt:lpstr>Wingdings 2</vt:lpstr>
      <vt:lpstr>Dividend</vt:lpstr>
      <vt:lpstr>どこ　ですか。</vt:lpstr>
      <vt:lpstr>ここ   koko </vt:lpstr>
      <vt:lpstr>そこ   soko</vt:lpstr>
      <vt:lpstr>あそこ   asoko</vt:lpstr>
      <vt:lpstr>どこ   DOko</vt:lpstr>
      <vt:lpstr>PowerPoint Presentation</vt:lpstr>
      <vt:lpstr>Where is it?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どこ　ですか。</dc:title>
  <dc:creator>Inge Foley</dc:creator>
  <cp:lastModifiedBy>Inge Foley</cp:lastModifiedBy>
  <cp:revision>5</cp:revision>
  <dcterms:created xsi:type="dcterms:W3CDTF">2014-07-09T04:47:00Z</dcterms:created>
  <dcterms:modified xsi:type="dcterms:W3CDTF">2014-07-25T01:56:44Z</dcterms:modified>
</cp:coreProperties>
</file>