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448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42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034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5442789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550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90B5-0645-40AE-9B25-56D2F756034D}" type="datetime1">
              <a:rPr lang="en-AU">
                <a:solidFill>
                  <a:srgbClr val="000000"/>
                </a:solidFill>
              </a:rPr>
              <a:pPr>
                <a:defRPr/>
              </a:pPr>
              <a:t>30/06/2014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B8C04D-8F41-4B22-B45B-25F3E26C273E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8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3300318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013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493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342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014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00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5554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991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39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8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331640" y="3645024"/>
            <a:ext cx="6552728" cy="244827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56798"/>
            <a:ext cx="7681913" cy="1523495"/>
          </a:xfrm>
        </p:spPr>
        <p:txBody>
          <a:bodyPr/>
          <a:lstStyle/>
          <a:p>
            <a:r>
              <a:rPr lang="en-US" dirty="0" smtClean="0"/>
              <a:t>Let’s do</a:t>
            </a:r>
            <a:br>
              <a:rPr lang="en-US" dirty="0" smtClean="0"/>
            </a:br>
            <a:r>
              <a:rPr lang="ja-JP" altLang="en-US" dirty="0" smtClean="0"/>
              <a:t>～ま</a:t>
            </a:r>
            <a:r>
              <a:rPr lang="ja-JP" altLang="en-US" dirty="0"/>
              <a:t>し</a:t>
            </a:r>
            <a:r>
              <a:rPr lang="ja-JP" altLang="en-US" dirty="0" smtClean="0"/>
              <a:t>ょ</a:t>
            </a:r>
            <a:r>
              <a:rPr lang="ja-JP" altLang="en-US" dirty="0"/>
              <a:t>う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3861048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FFFF"/>
                </a:solidFill>
              </a:rPr>
              <a:t>ま</a:t>
            </a:r>
            <a:r>
              <a:rPr lang="ja-JP" altLang="en-US" sz="5400" dirty="0">
                <a:solidFill>
                  <a:srgbClr val="FFFFFF"/>
                </a:solidFill>
              </a:rPr>
              <a:t>す</a:t>
            </a:r>
            <a:endParaRPr lang="en-AU" sz="5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861048"/>
            <a:ext cx="2324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FFFF"/>
                </a:solidFill>
              </a:rPr>
              <a:t>ましょう</a:t>
            </a:r>
            <a:endParaRPr lang="en-AU" sz="5400" dirty="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423484" y="4137175"/>
            <a:ext cx="1800200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5023338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いきます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en-US" altLang="ja-JP" sz="2000" i="1" dirty="0">
                <a:solidFill>
                  <a:srgbClr val="FF0000"/>
                </a:solidFill>
              </a:rPr>
              <a:t>I</a:t>
            </a:r>
            <a:r>
              <a:rPr lang="ja-JP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ja-JP" sz="2000" i="1" dirty="0">
                <a:solidFill>
                  <a:srgbClr val="FF0000"/>
                </a:solidFill>
              </a:rPr>
              <a:t>will</a:t>
            </a:r>
            <a:r>
              <a:rPr lang="ja-JP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ja-JP" sz="2000" i="1" dirty="0">
                <a:solidFill>
                  <a:srgbClr val="FF0000"/>
                </a:solidFill>
              </a:rPr>
              <a:t>go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8304" y="5023338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いきましょう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en-US" altLang="ja-JP" sz="2000" i="1" dirty="0">
                <a:solidFill>
                  <a:srgbClr val="FF0000"/>
                </a:solidFill>
              </a:rPr>
              <a:t>Let’s</a:t>
            </a:r>
            <a:r>
              <a:rPr lang="ja-JP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ja-JP" sz="2000" i="1" dirty="0">
                <a:solidFill>
                  <a:srgbClr val="FF0000"/>
                </a:solidFill>
              </a:rPr>
              <a:t>go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116632"/>
            <a:ext cx="376815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AU" dirty="0" err="1">
                <a:solidFill>
                  <a:srgbClr val="000000"/>
                </a:solidFill>
              </a:rPr>
              <a:t>Obento</a:t>
            </a:r>
            <a:r>
              <a:rPr lang="en-AU" dirty="0">
                <a:solidFill>
                  <a:srgbClr val="000000"/>
                </a:solidFill>
              </a:rPr>
              <a:t> Deluxe </a:t>
            </a:r>
            <a:r>
              <a:rPr lang="en-US" altLang="ja-JP" sz="1050" dirty="0">
                <a:solidFill>
                  <a:prstClr val="black"/>
                </a:solidFill>
                <a:cs typeface="Arial" charset="0"/>
              </a:rPr>
              <a:t>2nd</a:t>
            </a:r>
            <a:r>
              <a:rPr lang="en-AU" sz="105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AU" sz="1050" dirty="0">
                <a:solidFill>
                  <a:srgbClr val="000000"/>
                </a:solidFill>
              </a:rPr>
              <a:t>Ed </a:t>
            </a:r>
            <a:r>
              <a:rPr lang="en-AU" dirty="0" err="1">
                <a:solidFill>
                  <a:srgbClr val="000000"/>
                </a:solidFill>
              </a:rPr>
              <a:t>pg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>
                <a:solidFill>
                  <a:srgbClr val="000000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</a:rPr>
              <a:t>6</a:t>
            </a:r>
            <a:r>
              <a:rPr lang="en-US" altLang="ja-JP" dirty="0">
                <a:solidFill>
                  <a:srgbClr val="000000"/>
                </a:solidFill>
              </a:rPr>
              <a:t>0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ja-JP" altLang="en-US" dirty="0">
                <a:solidFill>
                  <a:srgbClr val="000000"/>
                </a:solidFill>
              </a:rPr>
              <a:t>百六十</a:t>
            </a: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536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たべま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pic>
        <p:nvPicPr>
          <p:cNvPr id="3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7" y="234729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245"/>
            <a:ext cx="3240360" cy="396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たべます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の</a:t>
            </a: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の</a:t>
            </a: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883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か</a:t>
            </a: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か</a:t>
            </a: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よ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よ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5" descr="j0342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77" y="692696"/>
            <a:ext cx="3149008" cy="2678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21" y="558266"/>
            <a:ext cx="297338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6668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ききま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みます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32" y="572237"/>
            <a:ext cx="3527965" cy="2918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8640"/>
            <a:ext cx="2520414" cy="3766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64285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きま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いきます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しま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し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75" y="647579"/>
            <a:ext cx="3820612" cy="2768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16632"/>
            <a:ext cx="2808312" cy="38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283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67799" y="5726320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か</a:t>
            </a: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56556" y="4201556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か</a:t>
            </a:r>
            <a:r>
              <a:rPr lang="ja-JP" altLang="en-US" dirty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い</a:t>
            </a: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1835695" y="4941170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799267" y="5742485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つくりま</a:t>
            </a:r>
            <a:r>
              <a:rPr lang="ja-JP" altLang="en-US" dirty="0" smtClean="0">
                <a:solidFill>
                  <a:srgbClr val="FF0000"/>
                </a:solidFill>
                <a:latin typeface="Century Gothic" panose="020B0502020202020204"/>
                <a:ea typeface="メイリオ" panose="020B0604030504040204" pitchFamily="34" charset="-128"/>
              </a:rPr>
              <a:t>しょう</a:t>
            </a:r>
            <a:endParaRPr lang="en-AU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788024" y="4217721"/>
            <a:ext cx="4108565" cy="864096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ysClr val="windowText" lastClr="000000"/>
                </a:solidFill>
                <a:latin typeface="Century Gothic" panose="020B0502020202020204"/>
                <a:ea typeface="メイリオ" panose="020B0604030504040204" pitchFamily="34" charset="-128"/>
              </a:rPr>
              <a:t>つくります</a:t>
            </a:r>
            <a:endParaRPr lang="en-AU" dirty="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267163" y="4957335"/>
            <a:ext cx="936105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4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4" y="636549"/>
            <a:ext cx="3890293" cy="26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652" y="428573"/>
            <a:ext cx="3667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049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82000" cy="664797"/>
          </a:xfrm>
        </p:spPr>
        <p:txBody>
          <a:bodyPr/>
          <a:lstStyle/>
          <a:p>
            <a:r>
              <a:rPr lang="en-US" altLang="ja-JP" dirty="0" smtClean="0"/>
              <a:t>Suggesting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something – Let’s do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16632"/>
            <a:ext cx="376815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AU" dirty="0" err="1">
                <a:solidFill>
                  <a:srgbClr val="000000"/>
                </a:solidFill>
              </a:rPr>
              <a:t>Obento</a:t>
            </a:r>
            <a:r>
              <a:rPr lang="en-AU" dirty="0">
                <a:solidFill>
                  <a:srgbClr val="000000"/>
                </a:solidFill>
              </a:rPr>
              <a:t> Deluxe </a:t>
            </a:r>
            <a:r>
              <a:rPr lang="en-US" altLang="ja-JP" sz="1050" dirty="0">
                <a:solidFill>
                  <a:prstClr val="black"/>
                </a:solidFill>
                <a:cs typeface="Arial" charset="0"/>
              </a:rPr>
              <a:t>2nd</a:t>
            </a:r>
            <a:r>
              <a:rPr lang="en-AU" sz="105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AU" sz="1050" dirty="0">
                <a:solidFill>
                  <a:srgbClr val="000000"/>
                </a:solidFill>
              </a:rPr>
              <a:t>Ed </a:t>
            </a:r>
            <a:r>
              <a:rPr lang="en-AU" dirty="0" err="1">
                <a:solidFill>
                  <a:srgbClr val="000000"/>
                </a:solidFill>
              </a:rPr>
              <a:t>pg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60</a:t>
            </a:r>
            <a:r>
              <a:rPr lang="ja-JP" altLang="en-US" dirty="0">
                <a:solidFill>
                  <a:srgbClr val="000000"/>
                </a:solidFill>
              </a:rPr>
              <a:t>　百六</a:t>
            </a:r>
            <a:r>
              <a:rPr lang="ja-JP" altLang="en-US" dirty="0">
                <a:solidFill>
                  <a:srgbClr val="000000"/>
                </a:solidFill>
              </a:rPr>
              <a:t>十</a:t>
            </a:r>
            <a:endParaRPr lang="en-AU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31538" y="1397442"/>
          <a:ext cx="5383194" cy="2199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3921"/>
                <a:gridCol w="1989235"/>
                <a:gridCol w="29700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b="0" dirty="0" smtClean="0"/>
                        <a:t>Q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ひまな　ときに</a:t>
                      </a:r>
                      <a:endParaRPr lang="en-US" altLang="ja-JP" b="0" dirty="0" smtClean="0"/>
                    </a:p>
                    <a:p>
                      <a:r>
                        <a:rPr lang="ja-JP" altLang="en-US" b="0" dirty="0" smtClean="0"/>
                        <a:t>ひるやすみに</a:t>
                      </a:r>
                      <a:endParaRPr lang="en-US" altLang="ja-JP" b="0" dirty="0" smtClean="0"/>
                    </a:p>
                    <a:p>
                      <a:r>
                        <a:rPr lang="ja-JP" altLang="en-US" b="0" dirty="0" smtClean="0"/>
                        <a:t>あさ、</a:t>
                      </a:r>
                      <a:endParaRPr lang="en-US" altLang="ja-JP" b="0" dirty="0" smtClean="0"/>
                    </a:p>
                    <a:p>
                      <a:r>
                        <a:rPr lang="en-US" altLang="ja-JP" b="0" dirty="0" smtClean="0">
                          <a:solidFill>
                            <a:srgbClr val="7030A0"/>
                          </a:solidFill>
                        </a:rPr>
                        <a:t>TIME EXPRESSION</a:t>
                      </a:r>
                      <a:endParaRPr lang="en-AU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solidFill>
                            <a:srgbClr val="00B0F0"/>
                          </a:solidFill>
                        </a:rPr>
                        <a:t>THING</a:t>
                      </a:r>
                      <a:r>
                        <a:rPr lang="ja-JP" altLang="en-US" b="0" dirty="0" smtClean="0"/>
                        <a:t>を　</a:t>
                      </a:r>
                      <a:r>
                        <a:rPr lang="en-US" altLang="ja-JP" b="0" dirty="0" smtClean="0">
                          <a:solidFill>
                            <a:srgbClr val="00B050"/>
                          </a:solidFill>
                        </a:rPr>
                        <a:t>ACTIVITY</a:t>
                      </a:r>
                      <a:r>
                        <a:rPr lang="ja-JP" altLang="en-US" b="0" dirty="0" smtClean="0"/>
                        <a:t>ま</a:t>
                      </a:r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しょう</a:t>
                      </a:r>
                      <a:r>
                        <a:rPr lang="ja-JP" altLang="en-US" b="0" dirty="0" smtClean="0"/>
                        <a:t>か。</a:t>
                      </a:r>
                      <a:endParaRPr lang="en-A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0" dirty="0" smtClean="0"/>
                        <a:t>A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はい、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solidFill>
                            <a:srgbClr val="00B050"/>
                          </a:solidFill>
                        </a:rPr>
                        <a:t>ACTIVITY</a:t>
                      </a:r>
                      <a:r>
                        <a:rPr lang="ja-JP" altLang="en-US" b="0" dirty="0" smtClean="0"/>
                        <a:t>ま</a:t>
                      </a:r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しょう</a:t>
                      </a: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そう　し</a:t>
                      </a:r>
                      <a:r>
                        <a:rPr lang="ja-JP" altLang="en-US" b="0" dirty="0" smtClean="0"/>
                        <a:t>ま</a:t>
                      </a:r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しょう</a:t>
                      </a: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いいえ、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それは　ちょっと</a:t>
                      </a:r>
                      <a:r>
                        <a:rPr lang="en-US" altLang="ja-JP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17032"/>
            <a:ext cx="2880320" cy="3138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556792"/>
            <a:ext cx="2578832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052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urple Segoe 4-3 template-template_April-17-2007">
  <a:themeElements>
    <a:clrScheme name="Purple Template-Template">
      <a:dk1>
        <a:srgbClr val="000000"/>
      </a:dk1>
      <a:lt1>
        <a:srgbClr val="FFFFFF"/>
      </a:lt1>
      <a:dk2>
        <a:srgbClr val="663474"/>
      </a:dk2>
      <a:lt2>
        <a:srgbClr val="DBB7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2681E6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165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メイリオ</vt:lpstr>
      <vt:lpstr>ＭＳ Ｐゴシック</vt:lpstr>
      <vt:lpstr>Segoe</vt:lpstr>
      <vt:lpstr>Arial</vt:lpstr>
      <vt:lpstr>Calibri</vt:lpstr>
      <vt:lpstr>Century Gothic</vt:lpstr>
      <vt:lpstr>Courier New</vt:lpstr>
      <vt:lpstr>Wingdings</vt:lpstr>
      <vt:lpstr>Purple Segoe 4-3 template-template_April-17-2007</vt:lpstr>
      <vt:lpstr>White with Courier font for code slides</vt:lpstr>
      <vt:lpstr>Let’s do ～ましょう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Suggesting something – Let’s 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do ～ましょう</dc:title>
  <dc:creator>Inge Foley</dc:creator>
  <cp:lastModifiedBy>Inge Foley</cp:lastModifiedBy>
  <cp:revision>1</cp:revision>
  <dcterms:created xsi:type="dcterms:W3CDTF">2014-06-30T01:30:54Z</dcterms:created>
  <dcterms:modified xsi:type="dcterms:W3CDTF">2014-06-30T01:32:17Z</dcterms:modified>
</cp:coreProperties>
</file>