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09C9-DAE0-4AF2-AC3D-7F711F23BF4D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FA70-5299-42CF-B7EA-1702A105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9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09C9-DAE0-4AF2-AC3D-7F711F23BF4D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FA70-5299-42CF-B7EA-1702A105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2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09C9-DAE0-4AF2-AC3D-7F711F23BF4D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FA70-5299-42CF-B7EA-1702A105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5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09C9-DAE0-4AF2-AC3D-7F711F23BF4D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FA70-5299-42CF-B7EA-1702A105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3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09C9-DAE0-4AF2-AC3D-7F711F23BF4D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FA70-5299-42CF-B7EA-1702A105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4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09C9-DAE0-4AF2-AC3D-7F711F23BF4D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FA70-5299-42CF-B7EA-1702A105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3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09C9-DAE0-4AF2-AC3D-7F711F23BF4D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FA70-5299-42CF-B7EA-1702A105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1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09C9-DAE0-4AF2-AC3D-7F711F23BF4D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FA70-5299-42CF-B7EA-1702A105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4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09C9-DAE0-4AF2-AC3D-7F711F23BF4D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FA70-5299-42CF-B7EA-1702A105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9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09C9-DAE0-4AF2-AC3D-7F711F23BF4D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FA70-5299-42CF-B7EA-1702A105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09C9-DAE0-4AF2-AC3D-7F711F23BF4D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4FA70-5299-42CF-B7EA-1702A105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3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B09C9-DAE0-4AF2-AC3D-7F711F23BF4D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4FA70-5299-42CF-B7EA-1702A105E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5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0.png"/><Relationship Id="rId3" Type="http://schemas.openxmlformats.org/officeDocument/2006/relationships/image" Target="../media/image12.png"/><Relationship Id="rId7" Type="http://schemas.openxmlformats.org/officeDocument/2006/relationships/image" Target="../media/image7.gif"/><Relationship Id="rId12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5.jpeg"/><Relationship Id="rId5" Type="http://schemas.openxmlformats.org/officeDocument/2006/relationships/image" Target="../media/image4.jpeg"/><Relationship Id="rId15" Type="http://schemas.openxmlformats.org/officeDocument/2006/relationships/image" Target="../media/image6.jpeg"/><Relationship Id="rId10" Type="http://schemas.openxmlformats.org/officeDocument/2006/relationships/image" Target="../media/image14.gif"/><Relationship Id="rId4" Type="http://schemas.openxmlformats.org/officeDocument/2006/relationships/image" Target="../media/image3.gif"/><Relationship Id="rId9" Type="http://schemas.openxmlformats.org/officeDocument/2006/relationships/image" Target="../media/image13.gif"/><Relationship Id="rId1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59521" y="5562600"/>
            <a:ext cx="88392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581400" y="5181600"/>
            <a:ext cx="1600200" cy="685800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86200" y="-381000"/>
            <a:ext cx="838200" cy="556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4229100" y="-2247899"/>
            <a:ext cx="838200" cy="9601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86200" y="2133602"/>
            <a:ext cx="838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286000" y="2971800"/>
            <a:ext cx="1600200" cy="1600199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85800" y="2971802"/>
            <a:ext cx="1600200" cy="1600196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285288" y="1321741"/>
            <a:ext cx="1600200" cy="811861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85088" y="1321741"/>
            <a:ext cx="1600200" cy="811860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739355" y="914400"/>
            <a:ext cx="1600200" cy="1249824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739355" y="2993879"/>
            <a:ext cx="1600200" cy="685800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339555" y="2993879"/>
            <a:ext cx="2194844" cy="685800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339555" y="914400"/>
            <a:ext cx="1585246" cy="1249824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utoShape 2" descr="data:image/jpeg;base64,/9j/4AAQSkZJRgABAQAAAQABAAD/2wCEAAkGBhQGERESEhQSFBIVGBUVFhcVFRcVFhUXGBgWFxUXFxUXJyYeGRojGRcVIDMgJScpLC4sFiAxNTAqNSYrLCkBCQoKDgwOGQ8PGTUlHiQqNTQ1Kik1NTIzLDU0NS0pLC00LCwyLSw1LCwsMSksNTUsMDI0LTYpLiwpLDYsLCwsNP/AABEIANUA7AMBIgACEQEDEQH/xAAcAAEAAwADAQEAAAAAAAAAAAAABgcIAgQFAwH/xABIEAABAwIBBwUNBgQGAgMAAAABAAIDBBEFBgcSITFBUWFxgaHRCBMVFhgiMlJTkZKT0hQXI0JisVRygsEkM0NjosLh8HODs//EABoBAQACAwEAAAAAAAAAAAAAAAAEBQECAwb/xAApEQEAAgECBQMEAwEAAAAAAAAAAQIDFFEEERVSYRIhMQUTQYEiMnEj/9oADAMBAAIRAxEAPwC8UREBERAREQEREBdfENPvUvev83QdobPT0To7dW2y7CIMgYfljXZMVrpzLKKhryJWyOcdMhx02SNO0Xvq3brLUmR2VsOWlKyphOo+a9hN3RvFtJjvft3gg71W2fnN62siOJQNtLHYTgfnj2CT+ZuoH9P8qg+Y3K12AYg2nJ/BqiI3AnUJNfenDlvdv9XIEEpz7ZZ12CVcMMEskEPeg8GMlpkcXEOu4bdGzdXLyhSXM/nT8b2fZapw+2MFw7UO/sH5gBq0xvHDXxtK8u8iosuaV0ElmvF3RSWuY37jytOwjeOUAjKjTPkbWb46imk9zmHraesHlQbNcbA22rLT87mJ4dXPmfM/zZHB0DtUQAdYx97/AC2ta+0cVpHJXH25UUdPVM1CVgdb1XC7Xt6HBw6FV2fXNu2rjdiVO20jLfaGgemzZ3y3rN1X4jXu1hZuSWVUOWNMypgPmu1OafSjePSY7lHWLHevZWX8ymWRyZr2wuP4FUWxPHqvvaJ/vOieR3IFqBAREQEREBERAREQEREBERAREQEREBERAREQEREHTxiFlRTztkt3t0cgffUNEtId1XWNcGkMNRA5pIcJIy0jaCHtII6VoPPjnBbgNM6hidepqG2fb/SiOpxPK4XaBwueF6nzO5LuykxOE2/CpyJ5Du8w3Y3nL7auAPBBqsLNvdD0DKXE43t1OlgY5/K5rnsB+FrR/StF11czDY3yyuDI2NLnOdqDWjWSVkfODlYcta+Wo1iPUyJp2iNupt+U3LjyuKC7u53qXT4XI1xuGVEjW8gLI3EfE5x6VZtTA2qY5jhdrgWuHEEWI9xURzSZNHJjC6eN7dGWTSmkHB0mtoPKGBgPKCv3OjlyzImje4EfaJQ5kDd+laxef0tvfnsN6DLFS3wdO8McbxvcGuG3zXHRPUCtp0khmYxx2lrSekArH2RWTzsq6+npwCQ94MnJGDpSEn+UHpIWxQNFB+oiICIiAiIgIiICIiAiIgIiICIiAiIgIiICjGcHLmPISldM6zpXXbDHve/l/SNpPRtIUnWTM6mVrsrsRmdf8GImGEbtBpILudxu7pA3IPFAqctqz801TUP97j1NaB0ADgFqfIDImPIWkbAyzpHWdNJbW99t36RsA4cpKi2ZPN23JunbWTN/xU7QRca4ona2tHBzhYnoG437OfDLE5MUIijJbNVF0bSDYtjAHfXDls5rf6+RBXWezOZ4wSGhpnXpo3fiPadU0g3A72NPvOvcFwzKZtPGOUVtS3/CxO8xpGqaRv7sadvE6uKimbjId2XdY2G5bCyz5nj8rL2sP1OOodJ3LWOH4fHhUUcMTQyONoa1o2ADYg6uUOPxZMU8lTO7RjYL8rj+VrRvcTqAWTMr8qpsuat08l7uOjHGLkMZfzGNG86+kkqY5+MsjjlaaRhPeKU6JF9T5iPPcf5fQHM7ipDmIzbiUNxOobfWfszCN4NjMekEN5ieCCYZoM3AyLp+/TAfbJmjT/2maiIgeOwu5QBuCsNEQEREBERAREQEREBERAREQEREBERAREQEREHWxMlsMpG3Qfa3HRNljHCWNlqIRJ6BkjD7+qXDSv0XW1iLrIGcDJp2SeIVEDvR0i+M+tG8lzCOjUeVpQa/aLAW2LOvdG1BfiNOzXZtO0gbrukkuR7h7la2ajLZuWVDGXOBqIQ2OYbyQLNk5nAX59IblCO6PyddKylrWi7WaUMh4Bx0ozzX0xzuHFB6vc50TIsOnlFtN87muO+zGM0QebScf6laxNlnzufMsBhtRJQyOAZOQ+K+r8UCxb/U0DpYOK0IgxTispqqmZzjrdK8knlcbkrZeEUjaCCGNgAYyNjGgbNFrQB1LKOc7J52TeJ1UZFmPeZY+BjkJc23NrbztK0DmhyxGVuHx6RHf4AIpRv80WY/mc0DpDuCCcIiICIiAiIgIiICIiAiIgIiICIiAiguUmebDsmpXQvfJLKw6L2ws0tA7wXOLW33WBNl5HlE4d6lZ8qP60Fooqu8onDvUrPlR/WnlE4d6lZ8qP60Fooqu8onDvUrPlR/WnlE4d6lZ8qP60FoqvM8Obrx0pu+wj/FwAllv9Vm10XPvHLq3ro+UTh3qVnyo/rTyicO9Ss+VH9aCps0NRU4di9OyEPBc4xzssf8r/U027tG19ewgLTWPYJHlHTy00wvHK0tNto4OHKDYjlCrlndAYXG4uENUHHaRDECec6etfXyicO9Ss+VH9aCicqsmpsiKx8Elw9hDo3tuNNt7skad2zoII3LUObbHpMpcMpaiYWlc1wcdmkWOczTt+rRv0qBYxnlwXKENFTSzTaBu3vkETtHjYl/Uu/D3QWGUzWsZFVNa0BrWthjAaBqAAD9QAQehnkzenLKmEsI/wAVThxYPas2uj59Vxy6t9xRebbKGbJjEad0V/xHthkZrs9r3BpaRxB1jgQrn8onDvUrPlR/WvKjzvYHDUGqbRyioOvvop4tO5Fib6e0g2vtQXMiq7yicO9Ss+VH9aeUTh3qVnyo/rQWiiq7yicO9Ss+VH9aeUTh3qVnyo/rQWiiq7yicO9Ss+VH9aeUTh3qVnyo/rQWiiiGSOdOhyzeYoHubLa4jlboOcN+jYkOtwBupegIiICIiAiIgL4VzyyKQjaGOI57Gy+6+VWLxv8A5XfsUGI3uLySSSTrJO0k7SuK/Sp3m6oY6yKfvkcbyHtsXsa4gWOy4XLLk+3X1S64cX3b+mEDRXT4Fg9hB8pnYngWD2EHymdih6+vandOt3KWRXT4Fg9hB8pnYngWD2EHymdia+vadOt3KWRXT4Fg9hB8pnYngWD2EHymdia+vadOt3KWRXT4Fg9hB8pnYngWD2EHymdia+vadOt3KWRXT4Fg9hB8pnYngWD2EHymdia+vadOt3KWRXT4Fg9hB8pnYngWD2EHymdia+vadOt3KWRXT4Fg9hB8pnYngWD2EHymdia+vadOt3KWRXT4Fg9hB8pnYngWD2EHymdia+vadOt3KWRXT4Fg9hB8pnYoHnEpWUk0QjYxg0CSGNDb+cdtl1xcXGS3piHLNwc4qeqZedkNUupcSoHMNnfaIR0F7WnqJWx1jTI+VsFfRPeQ1jZ4XOcTYNa14JJPAAXVg5yc98uNOdBQOfDTi4dKLtkl5jtYzrO+2xTEFb+Uuc/D8lHFk04Mo2xxgyPB4EDU085CgdZ3SsLCe9UcrxuL5WRnpDQ+3vVCE6SNaXbEGg8L7pCln1T008XKxzJQOe+gfcCrIydytpcq2adLMyQDaAbPb/Mw+c3pCxoRZdrC8VlwWVk0D3RysN2uabEdo4g6ig2wigOarOc3LyJ0cgayriAL2j0ZG7O+MG4XsCNxI4hT5AXCVum0jiCFzRBiGqj7y97TtDnD3EhTnNi/zagcrD1OCi2VdN9jrqxnqzzD3PcpBmyltJO3ixp9zv8Ayo3FxzxSlcHPLNVYKIioXoRERAREQEREBERAREQEREBERAVb5yn3qYxwjHW5yshVfnCk06wj1WMH7n+6m8FH/X9IPHT/AMv2jK5RxmUhrQSSQAALkk6gAN5XFXnmFzdtc3wlUNubkUzXDULanS2431N4WJ4EXSic83mYRoa2oxMEuNi2nBsAP91w1k/pB1bydguLDsJhwhuhBFHEzhG0MHTo7V20QeNlBkfSZUMLKmCOS/5rWe3lbIPOHvWZs5Wbx+QFQG3MlPJcxSEWOrax1tWmLjnBB5BrJRDOtk43KXC6lhHnxtM8Z3h8YJ626Tf6kGXsmsfkyYqoamI2fG4G25zfzMPI4XHStjYXiTMXhinjN45WNe08jgCOnWsTLR+Y7KhngpscrwDDLJGLkeidGQdHnkdCC1EKIgyPnUpDRYvXtO+Uv6JAJB1OXDN3P3qrt68bx7rO/ZpUm7oPDPseKCS2qaGN1+Lm6UZHuaz3qC5L1X2Orp3btMA8zvNPUVyzV9WO0eHXBb05Kz5XEibEXnXphERAREQEREBERAREQEREBERB+KpMs5u/1s54EN+FrWnrBVtk6Os7N/NvVJYhUfbJZZPXe53vJKseAr/KZ8Kz6jb+FY8uzk7gzsoaqCmbqMr2svwBOt3QLnoWysPoWYZFHDGNGONrWMHBrQAB7gs2ZgsOFdizXHX3mKWQc/mxj/8ARabVspxERAXCaMTNLTsIIPMdRXNdXFKwYdBNKdQjY95P8rSf7IMUzN0HOHAkda9vAcd8GRlt9ri7qaP7Lw3u0yTx1qw83eRPjJTPl0b2lcz3Mjd/2QaeREQUz3SWE99p6OpA/wAt7onHkkGk3rYVQjHmMgjaNY51rrOVgHjJhlXCBd+h3xnHTjIe0Dn0dH+pZDQXdh9WK+KOQbHta73jX1rsKKZu8R+007oidcTtX8rrkdekpWvOZaei81emxX9dIsIiLm6iIiAiIgIiICIiAiIgIiIPMylrfB9LO/folo53eaP3VOKfZysS0WxQA6ye+O5hcN/7e5QFXXBU9OPnuo+Ov6snLZa3c5SaOJTjVrpn26JYT+1/ctGrJGazHhk5ilLK82jLjE87g2QFlzyAkHoWt1NQBERAVeZ8spRgWGSRA/iVR7y0fp2yu5tHzed4U/qKhtK1z3uDWNBc5xNg0AXJJ3ABZRzpZcHLitc9pP2eK8cA4tvreRxcdfNYbkEOWqczOC+B8IptJtnS6U5uPXPmf8AxZ1yFyZdldXQUwB0XOvIR+WNuuQ33atXOQtgxRCBoa0ANaAABqAA1AAcLIOaIiD8Iusj5zcmDkniVRDb8Nzu+xf8AxyXIHQdJv9K1yqqz/ZHeGaRtZGLy019O210LvS+E2dzFyCjcj8X8EVLC42Y/zH8x2HoNj71bSolWrkVjvheANcfxYrNdxI/K73auccqrOOxfGSFrwGb5xz+khREVWthERAREQEREBERAREQFxkkEILnGzQCSeAGslclDc4OPfZmfZmHzni77bmbh0/sOVdMWOclorDllyRjpNpQrHcTOMTyS7nHzRwaNTR7lzwzJ+bF4qmWJhcymYJJSNzS4N7TzNJ3LzgLrVGaTIkZLYc1srR36oHfJgRucPNjI5G7RxLl6KsRWOUPNWtNpmZZWWhs0ueCLE4o6OtkDKhgDWSyEBswGpoLjsktYa/S51As62aeTJGR9RTtL6Jzr6tZgJPoP/RuDug69tbbFlhuIG68/G8oqfJyMy1M0cTB6x1nka0ec48gBKx/S5S1VC3RjqahjeDZXtHuBXTqat9a4uke97jtc9xcfedaCxs6GeF+WOlTUwdFR3131Pmts0vVZfXo9J4CtWMMhAAJJ1ADWSTsAC+lJRvr3tjiY573GzWsBc5x4ADWVoPNVmZGTxZWVoDqka44tRbCfWcdjpB7hymxAevmbzenI2mMs7QKuexeN8bNrY+feeWw3Kw0RARUVll3QU1LUSQ0McXe43FvfJA5xeW6nENBADb7N+pR/yhcS4UvynfUg0qvnPA2pa5jgHNcC1wOsEEWII4WWbvKFxLhS/Kd9SeULiXCl+U76kEdzl5FOyHrXwi5hf+JC472E+iT6zT5p5gd68LBMXdgkzZW67anDc5p2g/8Au0BSHK/OhU5bxNiqY6YhrtJjmRlr2nYbOudRG0b7DgFD1iYi0cpZraazzhd1DWsxGNskZu1wuP7g8CNi7Cp/Bcp5sBDhGWlrtZa4XF+I4Fen941Vwi+A9qqL8Dfn/H4XNOPx+mPV8rNRVl941Vwi+A9qfeNVcIvgPatdFl8N9fi8rNRVl941Vwi+A9qfeNVcIvgPamiy+DX4vKzUVZfeNVcIvgPan3jVXCL4D2posvg1+Lys1FWX3jVXCL4D2p941Vwi+A9qaLL4Nfi8rNRVl941Vwi+A9qfeNVcIvgPamiy+DX4vKdY/jjcBiMjtbjqY31ndg3qoquqdXPdI83c4kk8q7GL4zJjb9OU3NrADU1o5AuirDhsH2q+/wAq3ieI+9b2+IWXmRyC8Z6sVMrb01OQ7WNUko1sZyganHoG9aYWWsBzz1uTVPHT08dK2KMWH4biSdpc46WtxOsleh5QuJcKX5TvqUpEaTkjEoLXAEEWIIuCDtBB2hVtlRmGocdcXw6VI87REAYz/wDWfR/pIHIq18oXEuFL8p31J5QuJcKX5TvqQevN3Nc7XeZVwlvF0b2n3Akda9LCe5sYx16mrc5vqwx6J+J5P7Jm/wA/MuMVUVNWxxgTOEbJIg4We4gMDmknzSSBcbL8FdiDwMlshqPI5mjTQta4+lI7zpHc7zrtyCw5F76IgIiIMmZzchZciqt4IJp5XOfDJtBaTfRJ9dt7HoO9Q9bOymyahysp301Q3SY7YR6THflew7nD/wAHUVk/LPI6bImpdTzC42xvAs2Vm5zf2I3FB51Bg02KAmJjn6O21tV9i7fijV+wk6u1dTCMWfgsgkjOsbRucN4PIrWwLKCLHmaTDZw9Jh9JvaOVQ+IzZMXvEc4TeGw4svtM8pVp4o1fsJOrtTxRq/YSdXareRRNffaE3p+PeVQ+KNX7CTq7U8Uav2EnV2q3kTX32g6fj3lUPijV+wk6u1PFGr9hJ1dqt5E199oOn495VD4o1fsJOrtTxRq/YSdXareRNffaDp+PeVQ+KNX7CTq7U8Uav2EnV2q3kTX32g6fj3lUPijV+wk6u1PFGr9hJ1dqt5E199oOn495VD4o1fsJOrtTxRq/YSdXareRNffaDp+PeVQ+KNX7CTq7U8Uav2EnV2q3kTX32g6fj3lUPijV+wk6u1PFGr9hJ1dqt5R/KXK+PAwWts+bc0HU3lfbZzbVtTjMt55VrDS/BYqR6rWlWdfhkmGENlYWOIuAbXtxsF1V9qysfXvdJI4ue43JP/uxSjN1m8ly9qNEXZTsIM0tvRHqtvqLzuG7aeW0rz5e/wAqm3Ln7fD0cz2QsmVNbHMQRTU72vkfsu5pDmRtO8kgX4DnF9SLo4Lg0WT8EdPAwMiYLNA6yTvJOsk7SV3llgREQEREBR/LbIuDLimdBMLOFzHIB50T/WHEcRvHQRIEQY4yuyOqMi5zDUMttLHjWyRvrMd/baN68eCodSuDmOLXDYQbEdIWzsdyep8pYjDUxNljO520Hi1w1tPKDdUdlf3PU9GXPw94mj296kcGyjkDjZr+nRPOgiGF5x5ILCdgkHrN813SNh6lJqPLelrP9TQPCQFv/LW3rVaYpg0+CP73URSRP4SNLT0X29C6WxRL8Hjt8e3+JlONy09p9/8AV4Q1bKkXY9jh+lwP7L7EWVFNcW7NS7lPjU9L6E0reZ7lGn6fP4slV+ox+aroul1T3jRVfxE3xlPGiq/iJvjK00F92/UKbSuG6XVPeNFV/ETfGU8aKr+Im+MpoL7nUKbSuG6XVPeNFV/ETfGU8aKr+Im+MpoL7nUKbSuG6XVPeNFV/ETfGU8aKr+Im+MpoL7nUKbSuG6/VTvjRVfxE3xldaoxaar9OWR3O9xWY4C35lifqNfxVcNVikNF/mSxt53D9l4NbnCpqa4Zpyn9I0W+91j1Ksrr8XevA0j+083C/wBQvP8AWOSS4tl7UYjdrLRMO5npW5XnX7rKNk6S9vJ/ImsypNqankePXtoxjnkdZvWrgyN7nllG4SYi8SkaxDESI7/rfqc7mFucqZTHWkcqwg3yWvPO081aZvc2dRl5JdoMdM0/iTEauVrB+Z/UN+6+ocAwCHJmBlPTsDI2Dpcd7nHe47yu3SUbKBjY4mNjjaLNawBrWjgANQX2W7QREQEREBERAREQEREHwq6GPEG6EsbJGn8r2hw9ztShuMZmMLxe5+z95cd8DjH/AMNbP+KIgiWJdzfT2Jiq5mfzsZJ+2iqpy0yK8UX6Pfe+67X0ND/s5EQRhERAREQEREBERAUzyDzeeOpP4/erf7en/wBmoiC1cO7nKjhsZp6iXkboRj9ietTLBM2OG4BYxUkRcPzyDvr78QZL2PNZEQShrQwWAAHAL9REBERAREQEREBER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4" descr="data:image/jpeg;base64,/9j/4AAQSkZJRgABAQAAAQABAAD/2wCEAAkGBhQGERESEhQSFBIVGBUVFhcVFRcVFhUXGBgWFxUXFxUXJyYeGRojGRcVIDMgJScpLC4sFiAxNTAqNSYrLCkBCQoKDgwOGQ8PGTUlHiQqNTQ1Kik1NTIzLDU0NS0pLC00LCwyLSw1LCwsMSksNTUsMDI0LTYpLiwpLDYsLCwsNP/AABEIANUA7AMBIgACEQEDEQH/xAAcAAEAAwADAQEAAAAAAAAAAAAABgcIAgQFAwH/xABIEAABAwIBBwUNBgQGAgMAAAABAAIDBBEFBgcSITFBUWFxgaHRCBMVFhgiMlJTkZKT0hQXI0JisVRygsEkM0NjosLh8HODs//EABoBAQACAwEAAAAAAAAAAAAAAAAEBQECAwb/xAApEQEAAgECBQMEAwEAAAAAAAAAAQIDFFEEERVSYRIhMQUTQYEiMnEj/9oADAMBAAIRAxEAPwC8UREBERAREQEREBdfENPvUvev83QdobPT0To7dW2y7CIMgYfljXZMVrpzLKKhryJWyOcdMhx02SNO0Xvq3brLUmR2VsOWlKyphOo+a9hN3RvFtJjvft3gg71W2fnN62siOJQNtLHYTgfnj2CT+ZuoH9P8qg+Y3K12AYg2nJ/BqiI3AnUJNfenDlvdv9XIEEpz7ZZ12CVcMMEskEPeg8GMlpkcXEOu4bdGzdXLyhSXM/nT8b2fZapw+2MFw7UO/sH5gBq0xvHDXxtK8u8iosuaV0ElmvF3RSWuY37jytOwjeOUAjKjTPkbWb46imk9zmHraesHlQbNcbA22rLT87mJ4dXPmfM/zZHB0DtUQAdYx97/AC2ta+0cVpHJXH25UUdPVM1CVgdb1XC7Xt6HBw6FV2fXNu2rjdiVO20jLfaGgemzZ3y3rN1X4jXu1hZuSWVUOWNMypgPmu1OafSjePSY7lHWLHevZWX8ymWRyZr2wuP4FUWxPHqvvaJ/vOieR3IFqBAREQEREBERAREQEREBERAREQEREBERAREQEREHTxiFlRTztkt3t0cgffUNEtId1XWNcGkMNRA5pIcJIy0jaCHtII6VoPPjnBbgNM6hidepqG2fb/SiOpxPK4XaBwueF6nzO5LuykxOE2/CpyJ5Du8w3Y3nL7auAPBBqsLNvdD0DKXE43t1OlgY5/K5rnsB+FrR/StF11czDY3yyuDI2NLnOdqDWjWSVkfODlYcta+Wo1iPUyJp2iNupt+U3LjyuKC7u53qXT4XI1xuGVEjW8gLI3EfE5x6VZtTA2qY5jhdrgWuHEEWI9xURzSZNHJjC6eN7dGWTSmkHB0mtoPKGBgPKCv3OjlyzImje4EfaJQ5kDd+laxef0tvfnsN6DLFS3wdO8McbxvcGuG3zXHRPUCtp0khmYxx2lrSekArH2RWTzsq6+npwCQ94MnJGDpSEn+UHpIWxQNFB+oiICIiAiIgIiICIiAiIgIiICIiAiIgIiICjGcHLmPISldM6zpXXbDHve/l/SNpPRtIUnWTM6mVrsrsRmdf8GImGEbtBpILudxu7pA3IPFAqctqz801TUP97j1NaB0ADgFqfIDImPIWkbAyzpHWdNJbW99t36RsA4cpKi2ZPN23JunbWTN/xU7QRca4ona2tHBzhYnoG437OfDLE5MUIijJbNVF0bSDYtjAHfXDls5rf6+RBXWezOZ4wSGhpnXpo3fiPadU0g3A72NPvOvcFwzKZtPGOUVtS3/CxO8xpGqaRv7sadvE6uKimbjId2XdY2G5bCyz5nj8rL2sP1OOodJ3LWOH4fHhUUcMTQyONoa1o2ADYg6uUOPxZMU8lTO7RjYL8rj+VrRvcTqAWTMr8qpsuat08l7uOjHGLkMZfzGNG86+kkqY5+MsjjlaaRhPeKU6JF9T5iPPcf5fQHM7ipDmIzbiUNxOobfWfszCN4NjMekEN5ieCCYZoM3AyLp+/TAfbJmjT/2maiIgeOwu5QBuCsNEQEREBERAREQEREBERAREQEREBERAREQEREHWxMlsMpG3Qfa3HRNljHCWNlqIRJ6BkjD7+qXDSv0XW1iLrIGcDJp2SeIVEDvR0i+M+tG8lzCOjUeVpQa/aLAW2LOvdG1BfiNOzXZtO0gbrukkuR7h7la2ajLZuWVDGXOBqIQ2OYbyQLNk5nAX59IblCO6PyddKylrWi7WaUMh4Bx0ozzX0xzuHFB6vc50TIsOnlFtN87muO+zGM0QebScf6laxNlnzufMsBhtRJQyOAZOQ+K+r8UCxb/U0DpYOK0IgxTispqqmZzjrdK8knlcbkrZeEUjaCCGNgAYyNjGgbNFrQB1LKOc7J52TeJ1UZFmPeZY+BjkJc23NrbztK0DmhyxGVuHx6RHf4AIpRv80WY/mc0DpDuCCcIiICIiAiIgIiICIiAiIgIiICIiAiguUmebDsmpXQvfJLKw6L2ws0tA7wXOLW33WBNl5HlE4d6lZ8qP60Fooqu8onDvUrPlR/WnlE4d6lZ8qP60Fooqu8onDvUrPlR/WnlE4d6lZ8qP60FoqvM8Obrx0pu+wj/FwAllv9Vm10XPvHLq3ro+UTh3qVnyo/rTyicO9Ss+VH9aCps0NRU4di9OyEPBc4xzssf8r/U027tG19ewgLTWPYJHlHTy00wvHK0tNto4OHKDYjlCrlndAYXG4uENUHHaRDECec6etfXyicO9Ss+VH9aCicqsmpsiKx8Elw9hDo3tuNNt7skad2zoII3LUObbHpMpcMpaiYWlc1wcdmkWOczTt+rRv0qBYxnlwXKENFTSzTaBu3vkETtHjYl/Uu/D3QWGUzWsZFVNa0BrWthjAaBqAAD9QAQehnkzenLKmEsI/wAVThxYPas2uj59Vxy6t9xRebbKGbJjEad0V/xHthkZrs9r3BpaRxB1jgQrn8onDvUrPlR/WvKjzvYHDUGqbRyioOvvop4tO5Fib6e0g2vtQXMiq7yicO9Ss+VH9aeUTh3qVnyo/rQWiiq7yicO9Ss+VH9aeUTh3qVnyo/rQWiiq7yicO9Ss+VH9aeUTh3qVnyo/rQWiiiGSOdOhyzeYoHubLa4jlboOcN+jYkOtwBupegIiICIiAiIgL4VzyyKQjaGOI57Gy+6+VWLxv8A5XfsUGI3uLySSSTrJO0k7SuK/Sp3m6oY6yKfvkcbyHtsXsa4gWOy4XLLk+3X1S64cX3b+mEDRXT4Fg9hB8pnYngWD2EHymdih6+vandOt3KWRXT4Fg9hB8pnYngWD2EHymdia+vadOt3KWRXT4Fg9hB8pnYngWD2EHymdia+vadOt3KWRXT4Fg9hB8pnYngWD2EHymdia+vadOt3KWRXT4Fg9hB8pnYngWD2EHymdia+vadOt3KWRXT4Fg9hB8pnYngWD2EHymdia+vadOt3KWRXT4Fg9hB8pnYngWD2EHymdia+vadOt3KWRXT4Fg9hB8pnYngWD2EHymdia+vadOt3KWRXT4Fg9hB8pnYoHnEpWUk0QjYxg0CSGNDb+cdtl1xcXGS3piHLNwc4qeqZedkNUupcSoHMNnfaIR0F7WnqJWx1jTI+VsFfRPeQ1jZ4XOcTYNa14JJPAAXVg5yc98uNOdBQOfDTi4dKLtkl5jtYzrO+2xTEFb+Uuc/D8lHFk04Mo2xxgyPB4EDU085CgdZ3SsLCe9UcrxuL5WRnpDQ+3vVCE6SNaXbEGg8L7pCln1T008XKxzJQOe+gfcCrIydytpcq2adLMyQDaAbPb/Mw+c3pCxoRZdrC8VlwWVk0D3RysN2uabEdo4g6ig2wigOarOc3LyJ0cgayriAL2j0ZG7O+MG4XsCNxI4hT5AXCVum0jiCFzRBiGqj7y97TtDnD3EhTnNi/zagcrD1OCi2VdN9jrqxnqzzD3PcpBmyltJO3ixp9zv8Ayo3FxzxSlcHPLNVYKIioXoRERAREQEREBERAREQEREBERAVb5yn3qYxwjHW5yshVfnCk06wj1WMH7n+6m8FH/X9IPHT/AMv2jK5RxmUhrQSSQAALkk6gAN5XFXnmFzdtc3wlUNubkUzXDULanS2431N4WJ4EXSic83mYRoa2oxMEuNi2nBsAP91w1k/pB1bydguLDsJhwhuhBFHEzhG0MHTo7V20QeNlBkfSZUMLKmCOS/5rWe3lbIPOHvWZs5Wbx+QFQG3MlPJcxSEWOrax1tWmLjnBB5BrJRDOtk43KXC6lhHnxtM8Z3h8YJ626Tf6kGXsmsfkyYqoamI2fG4G25zfzMPI4XHStjYXiTMXhinjN45WNe08jgCOnWsTLR+Y7KhngpscrwDDLJGLkeidGQdHnkdCC1EKIgyPnUpDRYvXtO+Uv6JAJB1OXDN3P3qrt68bx7rO/ZpUm7oPDPseKCS2qaGN1+Lm6UZHuaz3qC5L1X2Orp3btMA8zvNPUVyzV9WO0eHXBb05Kz5XEibEXnXphERAREQEREBERAREQEREBERB+KpMs5u/1s54EN+FrWnrBVtk6Os7N/NvVJYhUfbJZZPXe53vJKseAr/KZ8Kz6jb+FY8uzk7gzsoaqCmbqMr2svwBOt3QLnoWysPoWYZFHDGNGONrWMHBrQAB7gs2ZgsOFdizXHX3mKWQc/mxj/8ARabVspxERAXCaMTNLTsIIPMdRXNdXFKwYdBNKdQjY95P8rSf7IMUzN0HOHAkda9vAcd8GRlt9ri7qaP7Lw3u0yTx1qw83eRPjJTPl0b2lcz3Mjd/2QaeREQUz3SWE99p6OpA/wAt7onHkkGk3rYVQjHmMgjaNY51rrOVgHjJhlXCBd+h3xnHTjIe0Dn0dH+pZDQXdh9WK+KOQbHta73jX1rsKKZu8R+007oidcTtX8rrkdekpWvOZaei81emxX9dIsIiLm6iIiAiIgIiICIiAiIgIiIPMylrfB9LO/folo53eaP3VOKfZysS0WxQA6ye+O5hcN/7e5QFXXBU9OPnuo+Ov6snLZa3c5SaOJTjVrpn26JYT+1/ctGrJGazHhk5ilLK82jLjE87g2QFlzyAkHoWt1NQBERAVeZ8spRgWGSRA/iVR7y0fp2yu5tHzed4U/qKhtK1z3uDWNBc5xNg0AXJJ3ABZRzpZcHLitc9pP2eK8cA4tvreRxcdfNYbkEOWqczOC+B8IptJtnS6U5uPXPmf8AxZ1yFyZdldXQUwB0XOvIR+WNuuQ33atXOQtgxRCBoa0ANaAABqAA1AAcLIOaIiD8Iusj5zcmDkniVRDb8Nzu+xf8AxyXIHQdJv9K1yqqz/ZHeGaRtZGLy019O210LvS+E2dzFyCjcj8X8EVLC42Y/zH8x2HoNj71bSolWrkVjvheANcfxYrNdxI/K73auccqrOOxfGSFrwGb5xz+khREVWthERAREQEREBERAREQFxkkEILnGzQCSeAGslclDc4OPfZmfZmHzni77bmbh0/sOVdMWOclorDllyRjpNpQrHcTOMTyS7nHzRwaNTR7lzwzJ+bF4qmWJhcymYJJSNzS4N7TzNJ3LzgLrVGaTIkZLYc1srR36oHfJgRucPNjI5G7RxLl6KsRWOUPNWtNpmZZWWhs0ueCLE4o6OtkDKhgDWSyEBswGpoLjsktYa/S51As62aeTJGR9RTtL6Jzr6tZgJPoP/RuDug69tbbFlhuIG68/G8oqfJyMy1M0cTB6x1nka0ec48gBKx/S5S1VC3RjqahjeDZXtHuBXTqat9a4uke97jtc9xcfedaCxs6GeF+WOlTUwdFR3131Pmts0vVZfXo9J4CtWMMhAAJJ1ADWSTsAC+lJRvr3tjiY573GzWsBc5x4ADWVoPNVmZGTxZWVoDqka44tRbCfWcdjpB7hymxAevmbzenI2mMs7QKuexeN8bNrY+feeWw3Kw0RARUVll3QU1LUSQ0McXe43FvfJA5xeW6nENBADb7N+pR/yhcS4UvynfUg0qvnPA2pa5jgHNcC1wOsEEWII4WWbvKFxLhS/Kd9SeULiXCl+U76kEdzl5FOyHrXwi5hf+JC472E+iT6zT5p5gd68LBMXdgkzZW67anDc5p2g/8Au0BSHK/OhU5bxNiqY6YhrtJjmRlr2nYbOudRG0b7DgFD1iYi0cpZraazzhd1DWsxGNskZu1wuP7g8CNi7Cp/Bcp5sBDhGWlrtZa4XF+I4Fen941Vwi+A9qqL8Dfn/H4XNOPx+mPV8rNRVl941Vwi+A9qfeNVcIvgPatdFl8N9fi8rNRVl941Vwi+A9qfeNVcIvgPamiy+DX4vKzUVZfeNVcIvgPan3jVXCL4D2posvg1+Lys1FWX3jVXCL4D2p941Vwi+A9qaLL4Nfi8rNRVl941Vwi+A9qfeNVcIvgPamiy+DX4vKdY/jjcBiMjtbjqY31ndg3qoquqdXPdI83c4kk8q7GL4zJjb9OU3NrADU1o5AuirDhsH2q+/wAq3ieI+9b2+IWXmRyC8Z6sVMrb01OQ7WNUko1sZyganHoG9aYWWsBzz1uTVPHT08dK2KMWH4biSdpc46WtxOsleh5QuJcKX5TvqUpEaTkjEoLXAEEWIIuCDtBB2hVtlRmGocdcXw6VI87REAYz/wDWfR/pIHIq18oXEuFL8p31J5QuJcKX5TvqQevN3Nc7XeZVwlvF0b2n3Akda9LCe5sYx16mrc5vqwx6J+J5P7Jm/wA/MuMVUVNWxxgTOEbJIg4We4gMDmknzSSBcbL8FdiDwMlshqPI5mjTQta4+lI7zpHc7zrtyCw5F76IgIiIMmZzchZciqt4IJp5XOfDJtBaTfRJ9dt7HoO9Q9bOymyahysp301Q3SY7YR6THflew7nD/wAHUVk/LPI6bImpdTzC42xvAs2Vm5zf2I3FB51Bg02KAmJjn6O21tV9i7fijV+wk6u1dTCMWfgsgkjOsbRucN4PIrWwLKCLHmaTDZw9Jh9JvaOVQ+IzZMXvEc4TeGw4svtM8pVp4o1fsJOrtTxRq/YSdXareRRNffaE3p+PeVQ+KNX7CTq7U8Uav2EnV2q3kTX32g6fj3lUPijV+wk6u1PFGr9hJ1dqt5E199oOn495VD4o1fsJOrtTxRq/YSdXareRNffaDp+PeVQ+KNX7CTq7U8Uav2EnV2q3kTX32g6fj3lUPijV+wk6u1PFGr9hJ1dqt5E199oOn495VD4o1fsJOrtTxRq/YSdXareRNffaDp+PeVQ+KNX7CTq7U8Uav2EnV2q3kTX32g6fj3lUPijV+wk6u1PFGr9hJ1dqt5R/KXK+PAwWts+bc0HU3lfbZzbVtTjMt55VrDS/BYqR6rWlWdfhkmGENlYWOIuAbXtxsF1V9qysfXvdJI4ue43JP/uxSjN1m8ly9qNEXZTsIM0tvRHqtvqLzuG7aeW0rz5e/wAqm3Ln7fD0cz2QsmVNbHMQRTU72vkfsu5pDmRtO8kgX4DnF9SLo4Lg0WT8EdPAwMiYLNA6yTvJOsk7SV3llgREQEREBR/LbIuDLimdBMLOFzHIB50T/WHEcRvHQRIEQY4yuyOqMi5zDUMttLHjWyRvrMd/baN68eCodSuDmOLXDYQbEdIWzsdyep8pYjDUxNljO520Hi1w1tPKDdUdlf3PU9GXPw94mj296kcGyjkDjZr+nRPOgiGF5x5ILCdgkHrN813SNh6lJqPLelrP9TQPCQFv/LW3rVaYpg0+CP73URSRP4SNLT0X29C6WxRL8Hjt8e3+JlONy09p9/8AV4Q1bKkXY9jh+lwP7L7EWVFNcW7NS7lPjU9L6E0reZ7lGn6fP4slV+ox+aroul1T3jRVfxE3xlPGiq/iJvjK00F92/UKbSuG6XVPeNFV/ETfGU8aKr+Im+MpoL7nUKbSuG6XVPeNFV/ETfGU8aKr+Im+MpoL7nUKbSuG6XVPeNFV/ETfGU8aKr+Im+MpoL7nUKbSuG6/VTvjRVfxE3xldaoxaar9OWR3O9xWY4C35lifqNfxVcNVikNF/mSxt53D9l4NbnCpqa4Zpyn9I0W+91j1Ksrr8XevA0j+083C/wBQvP8AWOSS4tl7UYjdrLRMO5npW5XnX7rKNk6S9vJ/ImsypNqankePXtoxjnkdZvWrgyN7nllG4SYi8SkaxDESI7/rfqc7mFucqZTHWkcqwg3yWvPO081aZvc2dRl5JdoMdM0/iTEauVrB+Z/UN+6+ocAwCHJmBlPTsDI2Dpcd7nHe47yu3SUbKBjY4mNjjaLNawBrWjgANQX2W7QREQEREBERAREQEREHwq6GPEG6EsbJGn8r2hw9ztShuMZmMLxe5+z95cd8DjH/AMNbP+KIgiWJdzfT2Jiq5mfzsZJ+2iqpy0yK8UX6Pfe+67X0ND/s5EQRhERAREQEREBERAUzyDzeeOpP4/erf7en/wBmoiC1cO7nKjhsZp6iXkboRj9ietTLBM2OG4BYxUkRcPzyDvr78QZL2PNZEQShrQwWAAHAL9REBERAREQEREBERB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832" y="3242722"/>
            <a:ext cx="666750" cy="601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ounded Rectangle 19"/>
          <p:cNvSpPr/>
          <p:nvPr/>
        </p:nvSpPr>
        <p:spPr>
          <a:xfrm>
            <a:off x="3096782" y="3200400"/>
            <a:ext cx="685800" cy="685800"/>
          </a:xfrm>
          <a:prstGeom prst="roundRect">
            <a:avLst/>
          </a:prstGeom>
          <a:noFill/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2819400" y="5887873"/>
            <a:ext cx="3124200" cy="970127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 flipV="1">
            <a:off x="4739355" y="3679679"/>
            <a:ext cx="1147652" cy="1513670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1447800"/>
            <a:ext cx="6286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 descr="http://images2.wikia.nocookie.net/__cb20120420150236/tegamibachi/images/d/dc/Yen-Symbol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744" y="1447800"/>
            <a:ext cx="642938" cy="64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2427309" y="3972715"/>
            <a:ext cx="111812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Depāto</a:t>
            </a:r>
            <a:endParaRPr lang="en-US" sz="2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62562" y="5293667"/>
            <a:ext cx="55816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Eki</a:t>
            </a:r>
            <a:endParaRPr lang="en-US" sz="2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64623" y="6142103"/>
            <a:ext cx="8337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Kōen</a:t>
            </a:r>
            <a:endParaRPr lang="en-US" sz="2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1035" name="Picture 11" descr="http://www.illustrationsof.com/royalty-free-police-clipart-illustration-110830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089" y="4584547"/>
            <a:ext cx="568622" cy="59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ounded Rectangle 25"/>
          <p:cNvSpPr/>
          <p:nvPr/>
        </p:nvSpPr>
        <p:spPr>
          <a:xfrm flipV="1">
            <a:off x="3237788" y="4571998"/>
            <a:ext cx="647700" cy="601941"/>
          </a:xfrm>
          <a:prstGeom prst="roundRect">
            <a:avLst/>
          </a:prstGeom>
          <a:noFill/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47420" y="3925961"/>
            <a:ext cx="10769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Hoteru</a:t>
            </a:r>
            <a:endParaRPr lang="en-US" sz="2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45757" y="1559868"/>
            <a:ext cx="7873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Pūru</a:t>
            </a:r>
            <a:endParaRPr lang="en-US" sz="2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1037" name="Picture 13" descr="https://encrypted-tbn0.gstatic.com/images?q=tbn:ANd9GcQlynydCuLVVJPUZf7WUTkh_DVx2icpHIxyZWXKIhN1-5px248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07875"/>
            <a:ext cx="564652" cy="562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6836266" y="3104873"/>
            <a:ext cx="12014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Izakaiya</a:t>
            </a:r>
            <a:endParaRPr lang="en-US" sz="2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31885" y="1581299"/>
            <a:ext cx="15409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Yakitori-</a:t>
            </a:r>
            <a:r>
              <a:rPr lang="en-US" sz="24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ya</a:t>
            </a:r>
            <a:endParaRPr lang="en-US" sz="2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55787" y="3109596"/>
            <a:ext cx="10625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Makku</a:t>
            </a:r>
            <a:endParaRPr lang="en-US" sz="2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1041" name="Picture 17" descr="http://www.gamasutra.com/db_area/images/news2001/40269/McDonalds-Log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007" y="3159631"/>
            <a:ext cx="361593" cy="36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/>
          <p:cNvSpPr/>
          <p:nvPr/>
        </p:nvSpPr>
        <p:spPr>
          <a:xfrm rot="5400000">
            <a:off x="4506322" y="4156793"/>
            <a:ext cx="11137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Kēki-ya</a:t>
            </a:r>
            <a:endParaRPr lang="en-US" sz="2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1043" name="Picture 19" descr="http://www.infoniac.com/uimg/public-toilet-sign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189531"/>
            <a:ext cx="436267" cy="41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9" descr="http://www.infoniac.com/uimg/public-toilet-sign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162" y="5365163"/>
            <a:ext cx="418702" cy="394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9" descr="http://www.infoniac.com/uimg/public-toilet-sign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981" y="6248400"/>
            <a:ext cx="477034" cy="44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http://graphics.pryat.com/signs/safety/thumbs/happy-birthday-cake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933" y="4169735"/>
            <a:ext cx="515176" cy="529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http://www.oocities.org/heartland/ranch/7797/yakitori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320" y="959791"/>
            <a:ext cx="706933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http://flacko.info/wp-content/uploads/2012/10/swimming-pool-clipart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864" y="1083615"/>
            <a:ext cx="807208" cy="47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http://en.clipart-fr.com/data/clipart/travel/travel_017.gi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369" y="4011473"/>
            <a:ext cx="410549" cy="112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13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59521" y="6324600"/>
            <a:ext cx="88392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237788" y="5943600"/>
            <a:ext cx="2477212" cy="685800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86200" y="-381000"/>
            <a:ext cx="838200" cy="6324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4229100" y="-2247899"/>
            <a:ext cx="838200" cy="9601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86200" y="2133602"/>
            <a:ext cx="838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286000" y="2971800"/>
            <a:ext cx="1600200" cy="1600199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265511" y="535877"/>
            <a:ext cx="1600200" cy="1600196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354430" y="1335975"/>
            <a:ext cx="884569" cy="811861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0" y="1371716"/>
            <a:ext cx="2057400" cy="776119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739355" y="579211"/>
            <a:ext cx="1600200" cy="1585013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731685" y="2971799"/>
            <a:ext cx="1600200" cy="800099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339555" y="2993879"/>
            <a:ext cx="1942744" cy="685800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239000" y="914400"/>
            <a:ext cx="1043298" cy="1249824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utoShape 2" descr="data:image/jpeg;base64,/9j/4AAQSkZJRgABAQAAAQABAAD/2wCEAAkGBhQGERESEhQSFBIVGBUVFhcVFRcVFhUXGBgWFxUXFxUXJyYeGRojGRcVIDMgJScpLC4sFiAxNTAqNSYrLCkBCQoKDgwOGQ8PGTUlHiQqNTQ1Kik1NTIzLDU0NS0pLC00LCwyLSw1LCwsMSksNTUsMDI0LTYpLiwpLDYsLCwsNP/AABEIANUA7AMBIgACEQEDEQH/xAAcAAEAAwADAQEAAAAAAAAAAAAABgcIAgQFAwH/xABIEAABAwIBBwUNBgQGAgMAAAABAAIDBBEFBgcSITFBUWFxgaHRCBMVFhgiMlJTkZKT0hQXI0JisVRygsEkM0NjosLh8HODs//EABoBAQACAwEAAAAAAAAAAAAAAAAEBQECAwb/xAApEQEAAgECBQMEAwEAAAAAAAAAAQIDFFEEERVSYRIhMQUTQYEiMnEj/9oADAMBAAIRAxEAPwC8UREBERAREQEREBdfENPvUvev83QdobPT0To7dW2y7CIMgYfljXZMVrpzLKKhryJWyOcdMhx02SNO0Xvq3brLUmR2VsOWlKyphOo+a9hN3RvFtJjvft3gg71W2fnN62siOJQNtLHYTgfnj2CT+ZuoH9P8qg+Y3K12AYg2nJ/BqiI3AnUJNfenDlvdv9XIEEpz7ZZ12CVcMMEskEPeg8GMlpkcXEOu4bdGzdXLyhSXM/nT8b2fZapw+2MFw7UO/sH5gBq0xvHDXxtK8u8iosuaV0ElmvF3RSWuY37jytOwjeOUAjKjTPkbWb46imk9zmHraesHlQbNcbA22rLT87mJ4dXPmfM/zZHB0DtUQAdYx97/AC2ta+0cVpHJXH25UUdPVM1CVgdb1XC7Xt6HBw6FV2fXNu2rjdiVO20jLfaGgemzZ3y3rN1X4jXu1hZuSWVUOWNMypgPmu1OafSjePSY7lHWLHevZWX8ymWRyZr2wuP4FUWxPHqvvaJ/vOieR3IFqBAREQEREBERAREQEREBERAREQEREBERAREQEREHTxiFlRTztkt3t0cgffUNEtId1XWNcGkMNRA5pIcJIy0jaCHtII6VoPPjnBbgNM6hidepqG2fb/SiOpxPK4XaBwueF6nzO5LuykxOE2/CpyJ5Du8w3Y3nL7auAPBBqsLNvdD0DKXE43t1OlgY5/K5rnsB+FrR/StF11czDY3yyuDI2NLnOdqDWjWSVkfODlYcta+Wo1iPUyJp2iNupt+U3LjyuKC7u53qXT4XI1xuGVEjW8gLI3EfE5x6VZtTA2qY5jhdrgWuHEEWI9xURzSZNHJjC6eN7dGWTSmkHB0mtoPKGBgPKCv3OjlyzImje4EfaJQ5kDd+laxef0tvfnsN6DLFS3wdO8McbxvcGuG3zXHRPUCtp0khmYxx2lrSekArH2RWTzsq6+npwCQ94MnJGDpSEn+UHpIWxQNFB+oiICIiAiIgIiICIiAiIgIiICIiAiIgIiICjGcHLmPISldM6zpXXbDHve/l/SNpPRtIUnWTM6mVrsrsRmdf8GImGEbtBpILudxu7pA3IPFAqctqz801TUP97j1NaB0ADgFqfIDImPIWkbAyzpHWdNJbW99t36RsA4cpKi2ZPN23JunbWTN/xU7QRca4ona2tHBzhYnoG437OfDLE5MUIijJbNVF0bSDYtjAHfXDls5rf6+RBXWezOZ4wSGhpnXpo3fiPadU0g3A72NPvOvcFwzKZtPGOUVtS3/CxO8xpGqaRv7sadvE6uKimbjId2XdY2G5bCyz5nj8rL2sP1OOodJ3LWOH4fHhUUcMTQyONoa1o2ADYg6uUOPxZMU8lTO7RjYL8rj+VrRvcTqAWTMr8qpsuat08l7uOjHGLkMZfzGNG86+kkqY5+MsjjlaaRhPeKU6JF9T5iPPcf5fQHM7ipDmIzbiUNxOobfWfszCN4NjMekEN5ieCCYZoM3AyLp+/TAfbJmjT/2maiIgeOwu5QBuCsNEQEREBERAREQEREBERAREQEREBERAREQEREHWxMlsMpG3Qfa3HRNljHCWNlqIRJ6BkjD7+qXDSv0XW1iLrIGcDJp2SeIVEDvR0i+M+tG8lzCOjUeVpQa/aLAW2LOvdG1BfiNOzXZtO0gbrukkuR7h7la2ajLZuWVDGXOBqIQ2OYbyQLNk5nAX59IblCO6PyddKylrWi7WaUMh4Bx0ozzX0xzuHFB6vc50TIsOnlFtN87muO+zGM0QebScf6laxNlnzufMsBhtRJQyOAZOQ+K+r8UCxb/U0DpYOK0IgxTispqqmZzjrdK8knlcbkrZeEUjaCCGNgAYyNjGgbNFrQB1LKOc7J52TeJ1UZFmPeZY+BjkJc23NrbztK0DmhyxGVuHx6RHf4AIpRv80WY/mc0DpDuCCcIiICIiAiIgIiICIiAiIgIiICIiAiguUmebDsmpXQvfJLKw6L2ws0tA7wXOLW33WBNl5HlE4d6lZ8qP60Fooqu8onDvUrPlR/WnlE4d6lZ8qP60Fooqu8onDvUrPlR/WnlE4d6lZ8qP60FoqvM8Obrx0pu+wj/FwAllv9Vm10XPvHLq3ro+UTh3qVnyo/rTyicO9Ss+VH9aCps0NRU4di9OyEPBc4xzssf8r/U027tG19ewgLTWPYJHlHTy00wvHK0tNto4OHKDYjlCrlndAYXG4uENUHHaRDECec6etfXyicO9Ss+VH9aCicqsmpsiKx8Elw9hDo3tuNNt7skad2zoII3LUObbHpMpcMpaiYWlc1wcdmkWOczTt+rRv0qBYxnlwXKENFTSzTaBu3vkETtHjYl/Uu/D3QWGUzWsZFVNa0BrWthjAaBqAAD9QAQehnkzenLKmEsI/wAVThxYPas2uj59Vxy6t9xRebbKGbJjEad0V/xHthkZrs9r3BpaRxB1jgQrn8onDvUrPlR/WvKjzvYHDUGqbRyioOvvop4tO5Fib6e0g2vtQXMiq7yicO9Ss+VH9aeUTh3qVnyo/rQWiiq7yicO9Ss+VH9aeUTh3qVnyo/rQWiiq7yicO9Ss+VH9aeUTh3qVnyo/rQWiiiGSOdOhyzeYoHubLa4jlboOcN+jYkOtwBupegIiICIiAiIgL4VzyyKQjaGOI57Gy+6+VWLxv8A5XfsUGI3uLySSSTrJO0k7SuK/Sp3m6oY6yKfvkcbyHtsXsa4gWOy4XLLk+3X1S64cX3b+mEDRXT4Fg9hB8pnYngWD2EHymdih6+vandOt3KWRXT4Fg9hB8pnYngWD2EHymdia+vadOt3KWRXT4Fg9hB8pnYngWD2EHymdia+vadOt3KWRXT4Fg9hB8pnYngWD2EHymdia+vadOt3KWRXT4Fg9hB8pnYngWD2EHymdia+vadOt3KWRXT4Fg9hB8pnYngWD2EHymdia+vadOt3KWRXT4Fg9hB8pnYngWD2EHymdia+vadOt3KWRXT4Fg9hB8pnYngWD2EHymdia+vadOt3KWRXT4Fg9hB8pnYoHnEpWUk0QjYxg0CSGNDb+cdtl1xcXGS3piHLNwc4qeqZedkNUupcSoHMNnfaIR0F7WnqJWx1jTI+VsFfRPeQ1jZ4XOcTYNa14JJPAAXVg5yc98uNOdBQOfDTi4dKLtkl5jtYzrO+2xTEFb+Uuc/D8lHFk04Mo2xxgyPB4EDU085CgdZ3SsLCe9UcrxuL5WRnpDQ+3vVCE6SNaXbEGg8L7pCln1T008XKxzJQOe+gfcCrIydytpcq2adLMyQDaAbPb/Mw+c3pCxoRZdrC8VlwWVk0D3RysN2uabEdo4g6ig2wigOarOc3LyJ0cgayriAL2j0ZG7O+MG4XsCNxI4hT5AXCVum0jiCFzRBiGqj7y97TtDnD3EhTnNi/zagcrD1OCi2VdN9jrqxnqzzD3PcpBmyltJO3ixp9zv8Ayo3FxzxSlcHPLNVYKIioXoRERAREQEREBERAREQEREBERAVb5yn3qYxwjHW5yshVfnCk06wj1WMH7n+6m8FH/X9IPHT/AMv2jK5RxmUhrQSSQAALkk6gAN5XFXnmFzdtc3wlUNubkUzXDULanS2431N4WJ4EXSic83mYRoa2oxMEuNi2nBsAP91w1k/pB1bydguLDsJhwhuhBFHEzhG0MHTo7V20QeNlBkfSZUMLKmCOS/5rWe3lbIPOHvWZs5Wbx+QFQG3MlPJcxSEWOrax1tWmLjnBB5BrJRDOtk43KXC6lhHnxtM8Z3h8YJ626Tf6kGXsmsfkyYqoamI2fG4G25zfzMPI4XHStjYXiTMXhinjN45WNe08jgCOnWsTLR+Y7KhngpscrwDDLJGLkeidGQdHnkdCC1EKIgyPnUpDRYvXtO+Uv6JAJB1OXDN3P3qrt68bx7rO/ZpUm7oPDPseKCS2qaGN1+Lm6UZHuaz3qC5L1X2Orp3btMA8zvNPUVyzV9WO0eHXBb05Kz5XEibEXnXphERAREQEREBERAREQEREBERB+KpMs5u/1s54EN+FrWnrBVtk6Os7N/NvVJYhUfbJZZPXe53vJKseAr/KZ8Kz6jb+FY8uzk7gzsoaqCmbqMr2svwBOt3QLnoWysPoWYZFHDGNGONrWMHBrQAB7gs2ZgsOFdizXHX3mKWQc/mxj/8ARabVspxERAXCaMTNLTsIIPMdRXNdXFKwYdBNKdQjY95P8rSf7IMUzN0HOHAkda9vAcd8GRlt9ri7qaP7Lw3u0yTx1qw83eRPjJTPl0b2lcz3Mjd/2QaeREQUz3SWE99p6OpA/wAt7onHkkGk3rYVQjHmMgjaNY51rrOVgHjJhlXCBd+h3xnHTjIe0Dn0dH+pZDQXdh9WK+KOQbHta73jX1rsKKZu8R+007oidcTtX8rrkdekpWvOZaei81emxX9dIsIiLm6iIiAiIgIiICIiAiIgIiIPMylrfB9LO/folo53eaP3VOKfZysS0WxQA6ye+O5hcN/7e5QFXXBU9OPnuo+Ov6snLZa3c5SaOJTjVrpn26JYT+1/ctGrJGazHhk5ilLK82jLjE87g2QFlzyAkHoWt1NQBERAVeZ8spRgWGSRA/iVR7y0fp2yu5tHzed4U/qKhtK1z3uDWNBc5xNg0AXJJ3ABZRzpZcHLitc9pP2eK8cA4tvreRxcdfNYbkEOWqczOC+B8IptJtnS6U5uPXPmf8AxZ1yFyZdldXQUwB0XOvIR+WNuuQ33atXOQtgxRCBoa0ANaAABqAA1AAcLIOaIiD8Iusj5zcmDkniVRDb8Nzu+xf8AxyXIHQdJv9K1yqqz/ZHeGaRtZGLy019O210LvS+E2dzFyCjcj8X8EVLC42Y/zH8x2HoNj71bSolWrkVjvheANcfxYrNdxI/K73auccqrOOxfGSFrwGb5xz+khREVWthERAREQEREBERAREQFxkkEILnGzQCSeAGslclDc4OPfZmfZmHzni77bmbh0/sOVdMWOclorDllyRjpNpQrHcTOMTyS7nHzRwaNTR7lzwzJ+bF4qmWJhcymYJJSNzS4N7TzNJ3LzgLrVGaTIkZLYc1srR36oHfJgRucPNjI5G7RxLl6KsRWOUPNWtNpmZZWWhs0ueCLE4o6OtkDKhgDWSyEBswGpoLjsktYa/S51As62aeTJGR9RTtL6Jzr6tZgJPoP/RuDug69tbbFlhuIG68/G8oqfJyMy1M0cTB6x1nka0ec48gBKx/S5S1VC3RjqahjeDZXtHuBXTqat9a4uke97jtc9xcfedaCxs6GeF+WOlTUwdFR3131Pmts0vVZfXo9J4CtWMMhAAJJ1ADWSTsAC+lJRvr3tjiY573GzWsBc5x4ADWVoPNVmZGTxZWVoDqka44tRbCfWcdjpB7hymxAevmbzenI2mMs7QKuexeN8bNrY+feeWw3Kw0RARUVll3QU1LUSQ0McXe43FvfJA5xeW6nENBADb7N+pR/yhcS4UvynfUg0qvnPA2pa5jgHNcC1wOsEEWII4WWbvKFxLhS/Kd9SeULiXCl+U76kEdzl5FOyHrXwi5hf+JC472E+iT6zT5p5gd68LBMXdgkzZW67anDc5p2g/8Au0BSHK/OhU5bxNiqY6YhrtJjmRlr2nYbOudRG0b7DgFD1iYi0cpZraazzhd1DWsxGNskZu1wuP7g8CNi7Cp/Bcp5sBDhGWlrtZa4XF+I4Fen941Vwi+A9qqL8Dfn/H4XNOPx+mPV8rNRVl941Vwi+A9qfeNVcIvgPatdFl8N9fi8rNRVl941Vwi+A9qfeNVcIvgPamiy+DX4vKzUVZfeNVcIvgPan3jVXCL4D2posvg1+Lys1FWX3jVXCL4D2p941Vwi+A9qaLL4Nfi8rNRVl941Vwi+A9qfeNVcIvgPamiy+DX4vKdY/jjcBiMjtbjqY31ndg3qoquqdXPdI83c4kk8q7GL4zJjb9OU3NrADU1o5AuirDhsH2q+/wAq3ieI+9b2+IWXmRyC8Z6sVMrb01OQ7WNUko1sZyganHoG9aYWWsBzz1uTVPHT08dK2KMWH4biSdpc46WtxOsleh5QuJcKX5TvqUpEaTkjEoLXAEEWIIuCDtBB2hVtlRmGocdcXw6VI87REAYz/wDWfR/pIHIq18oXEuFL8p31J5QuJcKX5TvqQevN3Nc7XeZVwlvF0b2n3Akda9LCe5sYx16mrc5vqwx6J+J5P7Jm/wA/MuMVUVNWxxgTOEbJIg4We4gMDmknzSSBcbL8FdiDwMlshqPI5mjTQta4+lI7zpHc7zrtyCw5F76IgIiIMmZzchZciqt4IJp5XOfDJtBaTfRJ9dt7HoO9Q9bOymyahysp301Q3SY7YR6THflew7nD/wAHUVk/LPI6bImpdTzC42xvAs2Vm5zf2I3FB51Bg02KAmJjn6O21tV9i7fijV+wk6u1dTCMWfgsgkjOsbRucN4PIrWwLKCLHmaTDZw9Jh9JvaOVQ+IzZMXvEc4TeGw4svtM8pVp4o1fsJOrtTxRq/YSdXareRRNffaE3p+PeVQ+KNX7CTq7U8Uav2EnV2q3kTX32g6fj3lUPijV+wk6u1PFGr9hJ1dqt5E199oOn495VD4o1fsJOrtTxRq/YSdXareRNffaDp+PeVQ+KNX7CTq7U8Uav2EnV2q3kTX32g6fj3lUPijV+wk6u1PFGr9hJ1dqt5E199oOn495VD4o1fsJOrtTxRq/YSdXareRNffaDp+PeVQ+KNX7CTq7U8Uav2EnV2q3kTX32g6fj3lUPijV+wk6u1PFGr9hJ1dqt5R/KXK+PAwWts+bc0HU3lfbZzbVtTjMt55VrDS/BYqR6rWlWdfhkmGENlYWOIuAbXtxsF1V9qysfXvdJI4ue43JP/uxSjN1m8ly9qNEXZTsIM0tvRHqtvqLzuG7aeW0rz5e/wAqm3Ln7fD0cz2QsmVNbHMQRTU72vkfsu5pDmRtO8kgX4DnF9SLo4Lg0WT8EdPAwMiYLNA6yTvJOsk7SV3llgREQEREBR/LbIuDLimdBMLOFzHIB50T/WHEcRvHQRIEQY4yuyOqMi5zDUMttLHjWyRvrMd/baN68eCodSuDmOLXDYQbEdIWzsdyep8pYjDUxNljO520Hi1w1tPKDdUdlf3PU9GXPw94mj296kcGyjkDjZr+nRPOgiGF5x5ILCdgkHrN813SNh6lJqPLelrP9TQPCQFv/LW3rVaYpg0+CP73URSRP4SNLT0X29C6WxRL8Hjt8e3+JlONy09p9/8AV4Q1bKkXY9jh+lwP7L7EWVFNcW7NS7lPjU9L6E0reZ7lGn6fP4slV+ox+aroul1T3jRVfxE3xlPGiq/iJvjK00F92/UKbSuG6XVPeNFV/ETfGU8aKr+Im+MpoL7nUKbSuG6XVPeNFV/ETfGU8aKr+Im+MpoL7nUKbSuG6XVPeNFV/ETfGU8aKr+Im+MpoL7nUKbSuG6/VTvjRVfxE3xldaoxaar9OWR3O9xWY4C35lifqNfxVcNVikNF/mSxt53D9l4NbnCpqa4Zpyn9I0W+91j1Ksrr8XevA0j+083C/wBQvP8AWOSS4tl7UYjdrLRMO5npW5XnX7rKNk6S9vJ/ImsypNqankePXtoxjnkdZvWrgyN7nllG4SYi8SkaxDESI7/rfqc7mFucqZTHWkcqwg3yWvPO081aZvc2dRl5JdoMdM0/iTEauVrB+Z/UN+6+ocAwCHJmBlPTsDI2Dpcd7nHe47yu3SUbKBjY4mNjjaLNawBrWjgANQX2W7QREQEREBERAREQEREHwq6GPEG6EsbJGn8r2hw9ztShuMZmMLxe5+z95cd8DjH/AMNbP+KIgiWJdzfT2Jiq5mfzsZJ+2iqpy0yK8UX6Pfe+67X0ND/s5EQRhERAREQEREBERAUzyDzeeOpP4/erf7en/wBmoiC1cO7nKjhsZp6iXkboRj9ietTLBM2OG4BYxUkRcPzyDvr78QZL2PNZEQShrQwWAAHAL9REBERAREQEREBER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4" descr="data:image/jpeg;base64,/9j/4AAQSkZJRgABAQAAAQABAAD/2wCEAAkGBhQGERESEhQSFBIVGBUVFhcVFRcVFhUXGBgWFxUXFxUXJyYeGRojGRcVIDMgJScpLC4sFiAxNTAqNSYrLCkBCQoKDgwOGQ8PGTUlHiQqNTQ1Kik1NTIzLDU0NS0pLC00LCwyLSw1LCwsMSksNTUsMDI0LTYpLiwpLDYsLCwsNP/AABEIANUA7AMBIgACEQEDEQH/xAAcAAEAAwADAQEAAAAAAAAAAAAABgcIAgQFAwH/xABIEAABAwIBBwUNBgQGAgMAAAABAAIDBBEFBgcSITFBUWFxgaHRCBMVFhgiMlJTkZKT0hQXI0JisVRygsEkM0NjosLh8HODs//EABoBAQACAwEAAAAAAAAAAAAAAAAEBQECAwb/xAApEQEAAgECBQMEAwEAAAAAAAAAAQIDFFEEERVSYRIhMQUTQYEiMnEj/9oADAMBAAIRAxEAPwC8UREBERAREQEREBdfENPvUvev83QdobPT0To7dW2y7CIMgYfljXZMVrpzLKKhryJWyOcdMhx02SNO0Xvq3brLUmR2VsOWlKyphOo+a9hN3RvFtJjvft3gg71W2fnN62siOJQNtLHYTgfnj2CT+ZuoH9P8qg+Y3K12AYg2nJ/BqiI3AnUJNfenDlvdv9XIEEpz7ZZ12CVcMMEskEPeg8GMlpkcXEOu4bdGzdXLyhSXM/nT8b2fZapw+2MFw7UO/sH5gBq0xvHDXxtK8u8iosuaV0ElmvF3RSWuY37jytOwjeOUAjKjTPkbWb46imk9zmHraesHlQbNcbA22rLT87mJ4dXPmfM/zZHB0DtUQAdYx97/AC2ta+0cVpHJXH25UUdPVM1CVgdb1XC7Xt6HBw6FV2fXNu2rjdiVO20jLfaGgemzZ3y3rN1X4jXu1hZuSWVUOWNMypgPmu1OafSjePSY7lHWLHevZWX8ymWRyZr2wuP4FUWxPHqvvaJ/vOieR3IFqBAREQEREBERAREQEREBERAREQEREBERAREQEREHTxiFlRTztkt3t0cgffUNEtId1XWNcGkMNRA5pIcJIy0jaCHtII6VoPPjnBbgNM6hidepqG2fb/SiOpxPK4XaBwueF6nzO5LuykxOE2/CpyJ5Du8w3Y3nL7auAPBBqsLNvdD0DKXE43t1OlgY5/K5rnsB+FrR/StF11czDY3yyuDI2NLnOdqDWjWSVkfODlYcta+Wo1iPUyJp2iNupt+U3LjyuKC7u53qXT4XI1xuGVEjW8gLI3EfE5x6VZtTA2qY5jhdrgWuHEEWI9xURzSZNHJjC6eN7dGWTSmkHB0mtoPKGBgPKCv3OjlyzImje4EfaJQ5kDd+laxef0tvfnsN6DLFS3wdO8McbxvcGuG3zXHRPUCtp0khmYxx2lrSekArH2RWTzsq6+npwCQ94MnJGDpSEn+UHpIWxQNFB+oiICIiAiIgIiICIiAiIgIiICIiAiIgIiICjGcHLmPISldM6zpXXbDHve/l/SNpPRtIUnWTM6mVrsrsRmdf8GImGEbtBpILudxu7pA3IPFAqctqz801TUP97j1NaB0ADgFqfIDImPIWkbAyzpHWdNJbW99t36RsA4cpKi2ZPN23JunbWTN/xU7QRca4ona2tHBzhYnoG437OfDLE5MUIijJbNVF0bSDYtjAHfXDls5rf6+RBXWezOZ4wSGhpnXpo3fiPadU0g3A72NPvOvcFwzKZtPGOUVtS3/CxO8xpGqaRv7sadvE6uKimbjId2XdY2G5bCyz5nj8rL2sP1OOodJ3LWOH4fHhUUcMTQyONoa1o2ADYg6uUOPxZMU8lTO7RjYL8rj+VrRvcTqAWTMr8qpsuat08l7uOjHGLkMZfzGNG86+kkqY5+MsjjlaaRhPeKU6JF9T5iPPcf5fQHM7ipDmIzbiUNxOobfWfszCN4NjMekEN5ieCCYZoM3AyLp+/TAfbJmjT/2maiIgeOwu5QBuCsNEQEREBERAREQEREBERAREQEREBERAREQEREHWxMlsMpG3Qfa3HRNljHCWNlqIRJ6BkjD7+qXDSv0XW1iLrIGcDJp2SeIVEDvR0i+M+tG8lzCOjUeVpQa/aLAW2LOvdG1BfiNOzXZtO0gbrukkuR7h7la2ajLZuWVDGXOBqIQ2OYbyQLNk5nAX59IblCO6PyddKylrWi7WaUMh4Bx0ozzX0xzuHFB6vc50TIsOnlFtN87muO+zGM0QebScf6laxNlnzufMsBhtRJQyOAZOQ+K+r8UCxb/U0DpYOK0IgxTispqqmZzjrdK8knlcbkrZeEUjaCCGNgAYyNjGgbNFrQB1LKOc7J52TeJ1UZFmPeZY+BjkJc23NrbztK0DmhyxGVuHx6RHf4AIpRv80WY/mc0DpDuCCcIiICIiAiIgIiICIiAiIgIiICIiAiguUmebDsmpXQvfJLKw6L2ws0tA7wXOLW33WBNl5HlE4d6lZ8qP60Fooqu8onDvUrPlR/WnlE4d6lZ8qP60Fooqu8onDvUrPlR/WnlE4d6lZ8qP60FoqvM8Obrx0pu+wj/FwAllv9Vm10XPvHLq3ro+UTh3qVnyo/rTyicO9Ss+VH9aCps0NRU4di9OyEPBc4xzssf8r/U027tG19ewgLTWPYJHlHTy00wvHK0tNto4OHKDYjlCrlndAYXG4uENUHHaRDECec6etfXyicO9Ss+VH9aCicqsmpsiKx8Elw9hDo3tuNNt7skad2zoII3LUObbHpMpcMpaiYWlc1wcdmkWOczTt+rRv0qBYxnlwXKENFTSzTaBu3vkETtHjYl/Uu/D3QWGUzWsZFVNa0BrWthjAaBqAAD9QAQehnkzenLKmEsI/wAVThxYPas2uj59Vxy6t9xRebbKGbJjEad0V/xHthkZrs9r3BpaRxB1jgQrn8onDvUrPlR/WvKjzvYHDUGqbRyioOvvop4tO5Fib6e0g2vtQXMiq7yicO9Ss+VH9aeUTh3qVnyo/rQWiiq7yicO9Ss+VH9aeUTh3qVnyo/rQWiiq7yicO9Ss+VH9aeUTh3qVnyo/rQWiiiGSOdOhyzeYoHubLa4jlboOcN+jYkOtwBupegIiICIiAiIgL4VzyyKQjaGOI57Gy+6+VWLxv8A5XfsUGI3uLySSSTrJO0k7SuK/Sp3m6oY6yKfvkcbyHtsXsa4gWOy4XLLk+3X1S64cX3b+mEDRXT4Fg9hB8pnYngWD2EHymdih6+vandOt3KWRXT4Fg9hB8pnYngWD2EHymdia+vadOt3KWRXT4Fg9hB8pnYngWD2EHymdia+vadOt3KWRXT4Fg9hB8pnYngWD2EHymdia+vadOt3KWRXT4Fg9hB8pnYngWD2EHymdia+vadOt3KWRXT4Fg9hB8pnYngWD2EHymdia+vadOt3KWRXT4Fg9hB8pnYngWD2EHymdia+vadOt3KWRXT4Fg9hB8pnYngWD2EHymdia+vadOt3KWRXT4Fg9hB8pnYoHnEpWUk0QjYxg0CSGNDb+cdtl1xcXGS3piHLNwc4qeqZedkNUupcSoHMNnfaIR0F7WnqJWx1jTI+VsFfRPeQ1jZ4XOcTYNa14JJPAAXVg5yc98uNOdBQOfDTi4dKLtkl5jtYzrO+2xTEFb+Uuc/D8lHFk04Mo2xxgyPB4EDU085CgdZ3SsLCe9UcrxuL5WRnpDQ+3vVCE6SNaXbEGg8L7pCln1T008XKxzJQOe+gfcCrIydytpcq2adLMyQDaAbPb/Mw+c3pCxoRZdrC8VlwWVk0D3RysN2uabEdo4g6ig2wigOarOc3LyJ0cgayriAL2j0ZG7O+MG4XsCNxI4hT5AXCVum0jiCFzRBiGqj7y97TtDnD3EhTnNi/zagcrD1OCi2VdN9jrqxnqzzD3PcpBmyltJO3ixp9zv8Ayo3FxzxSlcHPLNVYKIioXoRERAREQEREBERAREQEREBERAVb5yn3qYxwjHW5yshVfnCk06wj1WMH7n+6m8FH/X9IPHT/AMv2jK5RxmUhrQSSQAALkk6gAN5XFXnmFzdtc3wlUNubkUzXDULanS2431N4WJ4EXSic83mYRoa2oxMEuNi2nBsAP91w1k/pB1bydguLDsJhwhuhBFHEzhG0MHTo7V20QeNlBkfSZUMLKmCOS/5rWe3lbIPOHvWZs5Wbx+QFQG3MlPJcxSEWOrax1tWmLjnBB5BrJRDOtk43KXC6lhHnxtM8Z3h8YJ626Tf6kGXsmsfkyYqoamI2fG4G25zfzMPI4XHStjYXiTMXhinjN45WNe08jgCOnWsTLR+Y7KhngpscrwDDLJGLkeidGQdHnkdCC1EKIgyPnUpDRYvXtO+Uv6JAJB1OXDN3P3qrt68bx7rO/ZpUm7oPDPseKCS2qaGN1+Lm6UZHuaz3qC5L1X2Orp3btMA8zvNPUVyzV9WO0eHXBb05Kz5XEibEXnXphERAREQEREBERAREQEREBERB+KpMs5u/1s54EN+FrWnrBVtk6Os7N/NvVJYhUfbJZZPXe53vJKseAr/KZ8Kz6jb+FY8uzk7gzsoaqCmbqMr2svwBOt3QLnoWysPoWYZFHDGNGONrWMHBrQAB7gs2ZgsOFdizXHX3mKWQc/mxj/8ARabVspxERAXCaMTNLTsIIPMdRXNdXFKwYdBNKdQjY95P8rSf7IMUzN0HOHAkda9vAcd8GRlt9ri7qaP7Lw3u0yTx1qw83eRPjJTPl0b2lcz3Mjd/2QaeREQUz3SWE99p6OpA/wAt7onHkkGk3rYVQjHmMgjaNY51rrOVgHjJhlXCBd+h3xnHTjIe0Dn0dH+pZDQXdh9WK+KOQbHta73jX1rsKKZu8R+007oidcTtX8rrkdekpWvOZaei81emxX9dIsIiLm6iIiAiIgIiICIiAiIgIiIPMylrfB9LO/folo53eaP3VOKfZysS0WxQA6ye+O5hcN/7e5QFXXBU9OPnuo+Ov6snLZa3c5SaOJTjVrpn26JYT+1/ctGrJGazHhk5ilLK82jLjE87g2QFlzyAkHoWt1NQBERAVeZ8spRgWGSRA/iVR7y0fp2yu5tHzed4U/qKhtK1z3uDWNBc5xNg0AXJJ3ABZRzpZcHLitc9pP2eK8cA4tvreRxcdfNYbkEOWqczOC+B8IptJtnS6U5uPXPmf8AxZ1yFyZdldXQUwB0XOvIR+WNuuQ33atXOQtgxRCBoa0ANaAABqAA1AAcLIOaIiD8Iusj5zcmDkniVRDb8Nzu+xf8AxyXIHQdJv9K1yqqz/ZHeGaRtZGLy019O210LvS+E2dzFyCjcj8X8EVLC42Y/zH8x2HoNj71bSolWrkVjvheANcfxYrNdxI/K73auccqrOOxfGSFrwGb5xz+khREVWthERAREQEREBERAREQFxkkEILnGzQCSeAGslclDc4OPfZmfZmHzni77bmbh0/sOVdMWOclorDllyRjpNpQrHcTOMTyS7nHzRwaNTR7lzwzJ+bF4qmWJhcymYJJSNzS4N7TzNJ3LzgLrVGaTIkZLYc1srR36oHfJgRucPNjI5G7RxLl6KsRWOUPNWtNpmZZWWhs0ueCLE4o6OtkDKhgDWSyEBswGpoLjsktYa/S51As62aeTJGR9RTtL6Jzr6tZgJPoP/RuDug69tbbFlhuIG68/G8oqfJyMy1M0cTB6x1nka0ec48gBKx/S5S1VC3RjqahjeDZXtHuBXTqat9a4uke97jtc9xcfedaCxs6GeF+WOlTUwdFR3131Pmts0vVZfXo9J4CtWMMhAAJJ1ADWSTsAC+lJRvr3tjiY573GzWsBc5x4ADWVoPNVmZGTxZWVoDqka44tRbCfWcdjpB7hymxAevmbzenI2mMs7QKuexeN8bNrY+feeWw3Kw0RARUVll3QU1LUSQ0McXe43FvfJA5xeW6nENBADb7N+pR/yhcS4UvynfUg0qvnPA2pa5jgHNcC1wOsEEWII4WWbvKFxLhS/Kd9SeULiXCl+U76kEdzl5FOyHrXwi5hf+JC472E+iT6zT5p5gd68LBMXdgkzZW67anDc5p2g/8Au0BSHK/OhU5bxNiqY6YhrtJjmRlr2nYbOudRG0b7DgFD1iYi0cpZraazzhd1DWsxGNskZu1wuP7g8CNi7Cp/Bcp5sBDhGWlrtZa4XF+I4Fen941Vwi+A9qqL8Dfn/H4XNOPx+mPV8rNRVl941Vwi+A9qfeNVcIvgPatdFl8N9fi8rNRVl941Vwi+A9qfeNVcIvgPamiy+DX4vKzUVZfeNVcIvgPan3jVXCL4D2posvg1+Lys1FWX3jVXCL4D2p941Vwi+A9qaLL4Nfi8rNRVl941Vwi+A9qfeNVcIvgPamiy+DX4vKdY/jjcBiMjtbjqY31ndg3qoquqdXPdI83c4kk8q7GL4zJjb9OU3NrADU1o5AuirDhsH2q+/wAq3ieI+9b2+IWXmRyC8Z6sVMrb01OQ7WNUko1sZyganHoG9aYWWsBzz1uTVPHT08dK2KMWH4biSdpc46WtxOsleh5QuJcKX5TvqUpEaTkjEoLXAEEWIIuCDtBB2hVtlRmGocdcXw6VI87REAYz/wDWfR/pIHIq18oXEuFL8p31J5QuJcKX5TvqQevN3Nc7XeZVwlvF0b2n3Akda9LCe5sYx16mrc5vqwx6J+J5P7Jm/wA/MuMVUVNWxxgTOEbJIg4We4gMDmknzSSBcbL8FdiDwMlshqPI5mjTQta4+lI7zpHc7zrtyCw5F76IgIiIMmZzchZciqt4IJp5XOfDJtBaTfRJ9dt7HoO9Q9bOymyahysp301Q3SY7YR6THflew7nD/wAHUVk/LPI6bImpdTzC42xvAs2Vm5zf2I3FB51Bg02KAmJjn6O21tV9i7fijV+wk6u1dTCMWfgsgkjOsbRucN4PIrWwLKCLHmaTDZw9Jh9JvaOVQ+IzZMXvEc4TeGw4svtM8pVp4o1fsJOrtTxRq/YSdXareRRNffaE3p+PeVQ+KNX7CTq7U8Uav2EnV2q3kTX32g6fj3lUPijV+wk6u1PFGr9hJ1dqt5E199oOn495VD4o1fsJOrtTxRq/YSdXareRNffaDp+PeVQ+KNX7CTq7U8Uav2EnV2q3kTX32g6fj3lUPijV+wk6u1PFGr9hJ1dqt5E199oOn495VD4o1fsJOrtTxRq/YSdXareRNffaDp+PeVQ+KNX7CTq7U8Uav2EnV2q3kTX32g6fj3lUPijV+wk6u1PFGr9hJ1dqt5R/KXK+PAwWts+bc0HU3lfbZzbVtTjMt55VrDS/BYqR6rWlWdfhkmGENlYWOIuAbXtxsF1V9qysfXvdJI4ue43JP/uxSjN1m8ly9qNEXZTsIM0tvRHqtvqLzuG7aeW0rz5e/wAqm3Ln7fD0cz2QsmVNbHMQRTU72vkfsu5pDmRtO8kgX4DnF9SLo4Lg0WT8EdPAwMiYLNA6yTvJOsk7SV3llgREQEREBR/LbIuDLimdBMLOFzHIB50T/WHEcRvHQRIEQY4yuyOqMi5zDUMttLHjWyRvrMd/baN68eCodSuDmOLXDYQbEdIWzsdyep8pYjDUxNljO520Hi1w1tPKDdUdlf3PU9GXPw94mj296kcGyjkDjZr+nRPOgiGF5x5ILCdgkHrN813SNh6lJqPLelrP9TQPCQFv/LW3rVaYpg0+CP73URSRP4SNLT0X29C6WxRL8Hjt8e3+JlONy09p9/8AV4Q1bKkXY9jh+lwP7L7EWVFNcW7NS7lPjU9L6E0reZ7lGn6fP4slV+ox+aroul1T3jRVfxE3xlPGiq/iJvjK00F92/UKbSuG6XVPeNFV/ETfGU8aKr+Im+MpoL7nUKbSuG6XVPeNFV/ETfGU8aKr+Im+MpoL7nUKbSuG6XVPeNFV/ETfGU8aKr+Im+MpoL7nUKbSuG6/VTvjRVfxE3xldaoxaar9OWR3O9xWY4C35lifqNfxVcNVikNF/mSxt53D9l4NbnCpqa4Zpyn9I0W+91j1Ksrr8XevA0j+083C/wBQvP8AWOSS4tl7UYjdrLRMO5npW5XnX7rKNk6S9vJ/ImsypNqankePXtoxjnkdZvWrgyN7nllG4SYi8SkaxDESI7/rfqc7mFucqZTHWkcqwg3yWvPO081aZvc2dRl5JdoMdM0/iTEauVrB+Z/UN+6+ocAwCHJmBlPTsDI2Dpcd7nHe47yu3SUbKBjY4mNjjaLNawBrWjgANQX2W7QREQEREBERAREQEREHwq6GPEG6EsbJGn8r2hw9ztShuMZmMLxe5+z95cd8DjH/AMNbP+KIgiWJdzfT2Jiq5mfzsZJ+2iqpy0yK8UX6Pfe+67X0ND/s5EQRhERAREQEREBERAUzyDzeeOpP4/erf7en/wBmoiC1cO7nKjhsZp6iXkboRj9ietTLBM2OG4BYxUkRcPzyDvr78QZL2PNZEQShrQwWAAHAL9REBERAREQEREBERB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832" y="3077909"/>
            <a:ext cx="666750" cy="601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ounded Rectangle 19"/>
          <p:cNvSpPr/>
          <p:nvPr/>
        </p:nvSpPr>
        <p:spPr>
          <a:xfrm>
            <a:off x="3096782" y="3028948"/>
            <a:ext cx="685800" cy="685800"/>
          </a:xfrm>
          <a:prstGeom prst="roundRect">
            <a:avLst/>
          </a:prstGeom>
          <a:noFill/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2057399" y="4571999"/>
            <a:ext cx="1808311" cy="1342637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 flipV="1">
            <a:off x="4739355" y="3771900"/>
            <a:ext cx="1147652" cy="1513670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757" y="1561128"/>
            <a:ext cx="502726" cy="502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 descr="http://images2.wikia.nocookie.net/__cb20120420150236/tegamibachi/images/d/dc/Yen-Symbol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754" y="1447800"/>
            <a:ext cx="642938" cy="64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2360934" y="3620424"/>
            <a:ext cx="12827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Daimaru</a:t>
            </a:r>
          </a:p>
          <a:p>
            <a:pPr algn="ctr"/>
            <a:r>
              <a:rPr lang="en-US" sz="24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Depāto</a:t>
            </a:r>
            <a:endParaRPr lang="en-US" sz="2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26484" y="6055667"/>
            <a:ext cx="14303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Hibiya </a:t>
            </a:r>
            <a:r>
              <a:rPr lang="en-US" sz="24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Eki</a:t>
            </a:r>
            <a:endParaRPr lang="en-US" sz="2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057400" y="5243317"/>
            <a:ext cx="170591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Hibiya </a:t>
            </a:r>
            <a:r>
              <a:rPr lang="en-US" sz="24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Kōen</a:t>
            </a:r>
            <a:endParaRPr lang="en-US" sz="2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1035" name="Picture 11" descr="http://www.illustrationsof.com/royalty-free-police-clipart-illustration-110830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801" y="5346547"/>
            <a:ext cx="568622" cy="59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ounded Rectangle 25"/>
          <p:cNvSpPr/>
          <p:nvPr/>
        </p:nvSpPr>
        <p:spPr>
          <a:xfrm flipV="1">
            <a:off x="4762500" y="5285569"/>
            <a:ext cx="647700" cy="650369"/>
          </a:xfrm>
          <a:prstGeom prst="roundRect">
            <a:avLst/>
          </a:prstGeom>
          <a:noFill/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528544" y="1210201"/>
            <a:ext cx="111511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Sakura </a:t>
            </a:r>
          </a:p>
          <a:p>
            <a:pPr algn="ctr"/>
            <a:r>
              <a:rPr lang="en-US" sz="24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Hoteru</a:t>
            </a:r>
            <a:endParaRPr lang="en-US" sz="2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762500" y="735810"/>
            <a:ext cx="159300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Mitsukoshi</a:t>
            </a:r>
          </a:p>
          <a:p>
            <a:pPr algn="ctr"/>
            <a:r>
              <a:rPr lang="en-US" sz="2400" b="1" dirty="0" err="1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Depāto</a:t>
            </a:r>
            <a:endParaRPr lang="en-US" sz="24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en-US" sz="2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1037" name="Picture 13" descr="https://encrypted-tbn0.gstatic.com/images?q=tbn:ANd9GcQlynydCuLVVJPUZf7WUTkh_DVx2icpHIxyZWXKIhN1-5px248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429" y="579211"/>
            <a:ext cx="564652" cy="562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6420669" y="3109596"/>
            <a:ext cx="142301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Starbucks</a:t>
            </a:r>
            <a:endParaRPr lang="en-US" sz="2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43" name="Rectangle 42"/>
          <p:cNvSpPr/>
          <p:nvPr/>
        </p:nvSpPr>
        <p:spPr>
          <a:xfrm rot="5400000">
            <a:off x="4413829" y="4283994"/>
            <a:ext cx="12987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Kutsu-</a:t>
            </a:r>
            <a:r>
              <a:rPr lang="en-US" sz="24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ya</a:t>
            </a:r>
            <a:endParaRPr lang="en-US" sz="2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1043" name="Picture 19" descr="http://www.infoniac.com/uimg/public-toilet-sign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629" y="660867"/>
            <a:ext cx="436267" cy="41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9" descr="http://www.infoniac.com/uimg/public-toilet-sign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864" y="6127163"/>
            <a:ext cx="418702" cy="394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9" descr="http://www.infoniac.com/uimg/public-toilet-sign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676" y="4739089"/>
            <a:ext cx="477034" cy="44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http://graphics.pryat.com/signs/safety/thumbs/happy-birthday-cak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521" y="1564059"/>
            <a:ext cx="515176" cy="529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Straight Connector 43"/>
          <p:cNvCxnSpPr/>
          <p:nvPr/>
        </p:nvCxnSpPr>
        <p:spPr>
          <a:xfrm>
            <a:off x="8534399" y="-381000"/>
            <a:ext cx="0" cy="729330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 rot="5400000">
            <a:off x="7386593" y="2359877"/>
            <a:ext cx="2477212" cy="685800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5400000">
            <a:off x="7880891" y="2471945"/>
            <a:ext cx="14886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Sakura </a:t>
            </a:r>
            <a:r>
              <a:rPr lang="en-US" sz="24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Eki</a:t>
            </a:r>
            <a:endParaRPr lang="en-US" sz="2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1026" name="Picture 2" descr="http://freethoughtblogs.com/taslima/files/2012/10/starbucks-coffee-logo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123386"/>
            <a:ext cx="409140" cy="4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okyo5.files.wordpress.com/2011/01/mos-logo.gif?w=49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160" y="1099819"/>
            <a:ext cx="928480" cy="928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://upload.wikimedia.org/wikipedia/commons/thumb/f/f2/Blucher_(PSF).jpg/290px-Blucher_(PSF)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261" y="4316040"/>
            <a:ext cx="512609" cy="33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Rectangle 50"/>
          <p:cNvSpPr/>
          <p:nvPr/>
        </p:nvSpPr>
        <p:spPr>
          <a:xfrm>
            <a:off x="4731685" y="3141015"/>
            <a:ext cx="16019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Karaoke </a:t>
            </a:r>
            <a:r>
              <a:rPr lang="en-US" sz="24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bā</a:t>
            </a:r>
            <a:endParaRPr lang="en-US" sz="2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1032" name="Picture 8" descr="http://fillyourmoneybox.com/wp-content/uploads/2011/08/sushi-lover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9" y="1398089"/>
            <a:ext cx="697465" cy="643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tangle 52"/>
          <p:cNvSpPr/>
          <p:nvPr/>
        </p:nvSpPr>
        <p:spPr>
          <a:xfrm>
            <a:off x="83254" y="1521826"/>
            <a:ext cx="13165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Sushi-</a:t>
            </a:r>
            <a:r>
              <a:rPr lang="en-US" sz="24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ya</a:t>
            </a:r>
            <a:r>
              <a:rPr lang="en-US" sz="2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 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0" y="535877"/>
            <a:ext cx="2057400" cy="805891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40802" y="743606"/>
            <a:ext cx="12014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Izakaiya</a:t>
            </a:r>
            <a:endParaRPr lang="en-US" sz="2400" b="1" dirty="0" smtClean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56" name="Picture 27" descr="http://flacko.info/wp-content/uploads/2012/10/swimming-pool-clipart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189" y="4717148"/>
            <a:ext cx="807208" cy="47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kitchenzing.com/images/products/SB888-6piecesake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439" y="662260"/>
            <a:ext cx="637383" cy="63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Rounded Rectangle 58"/>
          <p:cNvSpPr/>
          <p:nvPr/>
        </p:nvSpPr>
        <p:spPr>
          <a:xfrm>
            <a:off x="680480" y="2971803"/>
            <a:ext cx="1600200" cy="1600196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943513" y="3646127"/>
            <a:ext cx="111511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Hibiya </a:t>
            </a:r>
          </a:p>
          <a:p>
            <a:pPr algn="ctr"/>
            <a:r>
              <a:rPr lang="en-US" sz="24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Hoteru</a:t>
            </a:r>
            <a:endParaRPr lang="en-US" sz="2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61" name="Picture 9" descr="http://images2.wikia.nocookie.net/__cb20120420150236/tegamibachi/images/d/dc/Yen-Symbol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42" y="3077909"/>
            <a:ext cx="493352" cy="49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Rounded Rectangle 61"/>
          <p:cNvSpPr/>
          <p:nvPr/>
        </p:nvSpPr>
        <p:spPr>
          <a:xfrm rot="5400000">
            <a:off x="-452538" y="3425351"/>
            <a:ext cx="1600200" cy="685800"/>
          </a:xfrm>
          <a:prstGeom prst="round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 rot="5400000">
            <a:off x="-159307" y="3340428"/>
            <a:ext cx="10625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err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Makku</a:t>
            </a:r>
            <a:endParaRPr lang="en-US" sz="2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64" name="Picture 17" descr="http://www.gamasutra.com/db_area/images/news2001/40269/McDonalds-Logo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63" y="4122371"/>
            <a:ext cx="361593" cy="36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49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30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&amp; Inge</dc:creator>
  <cp:lastModifiedBy>Bill &amp; Inge</cp:lastModifiedBy>
  <cp:revision>6</cp:revision>
  <dcterms:created xsi:type="dcterms:W3CDTF">2012-11-07T02:36:51Z</dcterms:created>
  <dcterms:modified xsi:type="dcterms:W3CDTF">2012-11-10T22:22:24Z</dcterms:modified>
</cp:coreProperties>
</file>